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9" r:id="rId11"/>
    <p:sldId id="280" r:id="rId12"/>
    <p:sldId id="282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F34BCA-48BD-48FE-B2B1-3FE698496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2D29184-4748-496F-B2F0-1B6A349E3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7528446-495C-49C9-B74F-41E811DB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4ABED4-6DE6-4318-907F-0C521170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8C57A5A-58E7-45E0-9E07-D396355D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669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B2B9AD-B4FD-4985-AA7B-A95471E5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8FEB1A7-2EE3-47D4-97EB-22C5F03E9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9EBF6B9-6ACC-4C8D-9F44-72BAF30F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CA4FC50-F907-4C9B-8751-8FC67C28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EE92F2-39AE-46DE-9E9B-851683B0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429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486CFE4-7E95-4A43-84C0-44F9EC75A4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0DA84BF-1317-439A-BBD1-76ED5D70E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BEA607B-6149-4921-86CE-EE28A9EF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5C132A1-4D24-412D-8D92-B6DE4AF6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5A7367-346D-47A1-82FD-E7A60A8B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029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53CCFF-CC31-4236-85B4-CF623584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5EAA34-7F1F-4AC3-B9CF-9EF4096EE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BD5A93C-BC94-48AC-A11F-602D03B2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10C2A9B-12D0-4397-B5C4-12C830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DD697CD-2EB5-409D-B3FE-53F13570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143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21C390-FB14-49CC-8D55-1F07F335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895727B-762F-4800-96A6-79EBC5CD9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6410211-E4B5-4B29-B51D-1C48FD2F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7347BCB-3FBD-46EB-982B-FC7627B0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499B583-1683-4C39-AAFE-701B2397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544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73F835-0A42-4F23-B542-03368F86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B58052-1680-4575-B052-5BAD3125D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9C813E7-AC86-4D5B-8360-3709665E6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59C3D5A-CE58-4BB9-B258-E3294F4D5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7BCD962-3DC6-4C45-A68C-ABF94EE2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4ABD61F-3DC4-4F84-A9B2-405505C3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842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640533-C441-420A-BAF2-95027548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B195BB7-88C4-4B51-9D7E-41056CC5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06C2244-14F3-4BA6-982A-CCCE2C37D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1074046-A78F-4203-A166-25269EFC2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5338478-A566-46AE-A08C-8BFCBD13F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E96E564-7FC5-40D2-8DFC-C8B6B84E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CFB4BE1-2F96-4B93-BB03-586C3EBD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074D658-1B35-4879-A9E3-D69190B2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1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7A4270-97EC-4375-8103-A2E3EB3A0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A628A25-2A3D-43D1-8A42-E3445CFD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910CEA3-5059-4C21-B16B-9F39EC8A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8ADA1EE-4514-4F08-A4DC-B18E2E3A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024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D0C5844-0AE1-4D36-A589-E6F67800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053A173-A495-48C1-BDE1-FDA0169B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7490B66-7E1A-4DEE-8D3A-A3405E4B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1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C262FD-D6C4-427A-A4BC-2292D527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6ECF49-0B5A-4001-ACC0-F37BAEA06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E781EBA-111A-485C-A665-2406E6C31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33BD1E7-000A-40A6-9680-427E7C67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F6DD090-B720-4EB5-9AE1-F6EAD7DE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E527941-1D0F-433D-AECA-A7285F36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7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959DBD-ED82-4461-8C33-81A91B0D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0252E41-7F4C-46BC-AB21-1EED5C3C2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483A1B1-39B2-4B28-8780-7AC4BEAFE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D74EEF5-1404-4E29-B4EF-C87AE432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B580A95-CD97-4E9B-BA62-9889F021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C79ABBF-EEBF-4F13-A1F9-20FB0F16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722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7D6E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B86392E4-4BFC-4ED0-9F36-5EDA65228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84CB5A7-D777-4C9F-97E3-3E227240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B35A922-BD0B-45E1-B0E1-DC76F1D7A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60F79-CA55-4700-9A4C-0117BD8B964F}" type="datetimeFigureOut">
              <a:rPr lang="hr-HR" smtClean="0"/>
              <a:t>28.9.2022.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E9AC641-C4C2-4031-81B9-7FD597E2A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97E952A-69E0-4ADB-8190-659E54908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EFC28-8F87-4760-8190-1C8146F90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067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1F8420-F92D-47F0-AAFE-6F7831364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Mobilnost učenika</a:t>
            </a:r>
            <a:br>
              <a:rPr lang="hr-HR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r>
              <a:rPr lang="hr-HR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Detva</a:t>
            </a:r>
            <a:r>
              <a:rPr lang="hr-HR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(Slovačka)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3B2E567-DB6A-4E91-8A01-F46EDD12A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591" y="3694545"/>
            <a:ext cx="4563124" cy="293716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Prezentaciju izradili: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hr-HR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Blanka </a:t>
            </a:r>
            <a:r>
              <a:rPr lang="hr-HR" sz="1800" dirty="0" err="1">
                <a:solidFill>
                  <a:schemeClr val="bg1"/>
                </a:solidFill>
              </a:rPr>
              <a:t>Muktić</a:t>
            </a:r>
            <a:endParaRPr lang="hr-HR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Marija Marović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Dora Krznarić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Leonarda </a:t>
            </a:r>
            <a:r>
              <a:rPr lang="hr-HR" sz="1800" dirty="0" err="1">
                <a:solidFill>
                  <a:schemeClr val="bg1"/>
                </a:solidFill>
              </a:rPr>
              <a:t>Grivić</a:t>
            </a:r>
            <a:endParaRPr lang="hr-HR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Franciska </a:t>
            </a:r>
            <a:r>
              <a:rPr lang="hr-HR" sz="1800" dirty="0" err="1">
                <a:solidFill>
                  <a:schemeClr val="bg1"/>
                </a:solidFill>
              </a:rPr>
              <a:t>Kapitanić</a:t>
            </a:r>
            <a:endParaRPr lang="hr-HR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Ivan Bedeković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Luka </a:t>
            </a:r>
            <a:r>
              <a:rPr lang="hr-HR" sz="1800" dirty="0" err="1">
                <a:solidFill>
                  <a:schemeClr val="bg1"/>
                </a:solidFill>
              </a:rPr>
              <a:t>Skukan</a:t>
            </a:r>
            <a:r>
              <a:rPr lang="hr-HR" sz="1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121498B-3EB5-53D1-379C-C9F87DE8C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449" y="5647420"/>
            <a:ext cx="4030824" cy="108141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C3BA6A7-1BCE-4293-B8EF-C26E0F0C4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460" y="226291"/>
            <a:ext cx="3464919" cy="194901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5DB541A-F108-4991-8263-45D79C286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72" y="147854"/>
            <a:ext cx="1949018" cy="19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D1769-6983-158B-51DF-BC1B3CF4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  <a:cs typeface="Aharoni" panose="02010803020104030203" pitchFamily="2" charset="-79"/>
              </a:rPr>
              <a:t>Tvrtka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Lesy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Slovenskej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republiky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,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š.p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.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CF0967-DC2F-8400-93BC-DABDADF56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8164" cy="4351338"/>
          </a:xfrm>
        </p:spPr>
        <p:txBody>
          <a:bodyPr>
            <a:normAutofit/>
          </a:bodyPr>
          <a:lstStyle/>
          <a:p>
            <a:r>
              <a:rPr lang="hr-HR" dirty="0"/>
              <a:t>Provjera pristiglih računa tvrtke</a:t>
            </a:r>
          </a:p>
          <a:p>
            <a:r>
              <a:rPr lang="hr-HR" dirty="0"/>
              <a:t>Lijepljenje naljepnica na papire</a:t>
            </a:r>
          </a:p>
          <a:p>
            <a:r>
              <a:rPr lang="hr-HR" dirty="0"/>
              <a:t>Sastavljanje fascikala</a:t>
            </a:r>
          </a:p>
          <a:p>
            <a:r>
              <a:rPr lang="hr-HR" dirty="0" err="1"/>
              <a:t>Printanje</a:t>
            </a:r>
            <a:r>
              <a:rPr lang="hr-HR" dirty="0"/>
              <a:t> kopija ugovora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2EFE4AC-721A-1EA0-222D-DF566D787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90" y="1505219"/>
            <a:ext cx="3849019" cy="51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91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82A70F-0D84-1779-9B75-C5297904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  <a:cs typeface="Aharoni" panose="02010803020104030203" pitchFamily="2" charset="-79"/>
              </a:rPr>
              <a:t>Tvrtka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Lesy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Slovenskej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republiky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,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š.p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.</a:t>
            </a:r>
            <a:endParaRPr lang="hr-HR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43E443-7D57-C76C-1827-DD9C04957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18527" cy="4351338"/>
          </a:xfrm>
        </p:spPr>
        <p:txBody>
          <a:bodyPr>
            <a:normAutofit/>
          </a:bodyPr>
          <a:lstStyle/>
          <a:p>
            <a:r>
              <a:rPr lang="hr-HR" dirty="0"/>
              <a:t>Uvezivanje tablica</a:t>
            </a:r>
          </a:p>
          <a:p>
            <a:r>
              <a:rPr lang="hr-HR" dirty="0"/>
              <a:t>Skladištenje opreme</a:t>
            </a:r>
          </a:p>
          <a:p>
            <a:r>
              <a:rPr lang="hr-HR" dirty="0"/>
              <a:t>Označavanje i razvrstavanje fascikala</a:t>
            </a:r>
          </a:p>
          <a:p>
            <a:r>
              <a:rPr lang="hr-HR" dirty="0"/>
              <a:t>Sudjelovanje na jednom od poslovnih sastanaka tvrtke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4FF1DF0-F36A-2524-A8F2-1EE433BEC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2" y="2319203"/>
            <a:ext cx="2307228" cy="43125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EE12698-7902-3E20-D7AE-F820F26C4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256" y="1504552"/>
            <a:ext cx="2886672" cy="3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25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>
            <a:extLst>
              <a:ext uri="{FF2B5EF4-FFF2-40B4-BE49-F238E27FC236}">
                <a16:creationId xmlns:a16="http://schemas.microsoft.com/office/drawing/2014/main" id="{7770F251-7D45-4354-BC94-627ACFC671F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59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6000" b="1" dirty="0"/>
              <a:t>Hvala na pozornosti! </a:t>
            </a:r>
            <a:r>
              <a:rPr lang="hr-HR" sz="6000" b="1" dirty="0">
                <a:sym typeface="Wingdings" panose="05000000000000000000" pitchFamily="2" charset="2"/>
              </a:rPr>
              <a:t></a:t>
            </a:r>
            <a:endParaRPr lang="hr-HR" sz="6000" b="1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B45195D-7FD2-4E3A-AA39-A6251060F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12" y="3657270"/>
            <a:ext cx="5235995" cy="294524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1F6AC06-D168-4205-8E57-A6F5A32FA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/>
          <a:stretch/>
        </p:blipFill>
        <p:spPr>
          <a:xfrm>
            <a:off x="6990138" y="4599649"/>
            <a:ext cx="5101521" cy="135946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1E15ADF-1558-4ED5-84A2-1A4773934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6" y="4137601"/>
            <a:ext cx="2236606" cy="223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7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E285079-EF72-4D31-A604-F7BE1A30E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9700"/>
            <a:ext cx="5857716" cy="40316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29961DB-0A26-42FC-B92C-C5D1C148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716" y="2794000"/>
            <a:ext cx="6334284" cy="40640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FB347492-55FC-4097-B3E0-9BC7331CD5C3}"/>
              </a:ext>
            </a:extLst>
          </p:cNvPr>
          <p:cNvSpPr txBox="1"/>
          <p:nvPr/>
        </p:nvSpPr>
        <p:spPr>
          <a:xfrm>
            <a:off x="7200900" y="12675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PODPOĽANIE</a:t>
            </a:r>
            <a:endParaRPr lang="hr-HR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9F6C13F-89AA-47CF-A737-467481B1D09D}"/>
              </a:ext>
            </a:extLst>
          </p:cNvPr>
          <p:cNvSpPr txBox="1"/>
          <p:nvPr/>
        </p:nvSpPr>
        <p:spPr>
          <a:xfrm>
            <a:off x="1085850" y="481330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najoriginalnija regija u Slovačkoj </a:t>
            </a:r>
          </a:p>
          <a:p>
            <a:pPr marL="285750" indent="-285750">
              <a:buFontTx/>
              <a:buChar char="-"/>
            </a:pPr>
            <a:endParaRPr lang="hr-H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hr-H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središte grad </a:t>
            </a:r>
            <a:r>
              <a:rPr lang="hr-H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Detva</a:t>
            </a:r>
            <a:r>
              <a:rPr lang="hr-H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099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56EC8A85-F721-4EB1-9D1D-0FBBC75AA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0940">
            <a:off x="746529" y="562339"/>
            <a:ext cx="2046486" cy="204648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0836D35-DCF2-4E44-AB1A-741EB5B63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358" y="3885970"/>
            <a:ext cx="3656490" cy="225748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373272C-5061-42E9-B174-4A7F25437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862" y="657129"/>
            <a:ext cx="3469874" cy="231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90CD31D-6E26-4179-AA37-5D3C7F245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378" y="4227126"/>
            <a:ext cx="3113472" cy="207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B778C796-672D-430F-8560-83B641151AD4}"/>
              </a:ext>
            </a:extLst>
          </p:cNvPr>
          <p:cNvSpPr txBox="1"/>
          <p:nvPr/>
        </p:nvSpPr>
        <p:spPr>
          <a:xfrm>
            <a:off x="961378" y="3011286"/>
            <a:ext cx="6779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Stručna praksa iz područja ekonomije</a:t>
            </a:r>
          </a:p>
        </p:txBody>
      </p:sp>
    </p:spTree>
    <p:extLst>
      <p:ext uri="{BB962C8B-B14F-4D97-AF65-F5344CB8AC3E}">
        <p14:creationId xmlns:p14="http://schemas.microsoft.com/office/powerpoint/2010/main" val="194361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3BD1A2-57A8-7457-97A0-0BA1B50E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>
                <a:latin typeface="+mn-lt"/>
                <a:cs typeface="Aharoni" panose="02010803020104030203" pitchFamily="2" charset="-79"/>
              </a:rPr>
              <a:t>Netspace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,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s.r.o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.</a:t>
            </a:r>
            <a:endParaRPr lang="sr-Latn-RS" b="1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A1DF532-4D1A-6C56-52FB-B69A801CB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588"/>
            <a:ext cx="10515600" cy="4085648"/>
          </a:xfrm>
        </p:spPr>
        <p:txBody>
          <a:bodyPr>
            <a:normAutofit/>
          </a:bodyPr>
          <a:lstStyle/>
          <a:p>
            <a:r>
              <a:rPr lang="hr-HR" dirty="0"/>
              <a:t>Provođenje inventure</a:t>
            </a:r>
          </a:p>
          <a:p>
            <a:endParaRPr lang="hr-HR" dirty="0"/>
          </a:p>
          <a:p>
            <a:r>
              <a:rPr lang="hr-HR" dirty="0"/>
              <a:t>Evidencija računa</a:t>
            </a:r>
          </a:p>
          <a:p>
            <a:endParaRPr lang="hr-HR" dirty="0"/>
          </a:p>
          <a:p>
            <a:r>
              <a:rPr lang="hr-HR" dirty="0"/>
              <a:t>Unos nove pokretne i nepokretne imovine</a:t>
            </a:r>
          </a:p>
          <a:p>
            <a:endParaRPr lang="hr-HR" dirty="0"/>
          </a:p>
          <a:p>
            <a:r>
              <a:rPr lang="hr-HR" dirty="0"/>
              <a:t>Poslovni ručak s poslovnim partnerima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5C45D24E-DE4A-0B1D-0079-26006D80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90" y="377036"/>
            <a:ext cx="3441688" cy="2581266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80A05F5E-321B-A184-06D9-C8969A2D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15" y="2189667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CB4423-9873-2C37-D1BA-98E3FCDC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>
                <a:latin typeface="+mn-lt"/>
                <a:cs typeface="Aharoni" panose="02010803020104030203" pitchFamily="2" charset="-79"/>
              </a:rPr>
              <a:t>Netspace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,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s.r.o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. </a:t>
            </a:r>
            <a:endParaRPr lang="sr-Latn-RS" b="1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170747-8C0C-C11B-308C-8068A2FFF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882"/>
            <a:ext cx="10515600" cy="889866"/>
          </a:xfrm>
        </p:spPr>
        <p:txBody>
          <a:bodyPr>
            <a:normAutofit/>
          </a:bodyPr>
          <a:lstStyle/>
          <a:p>
            <a:r>
              <a:rPr lang="hr-HR" dirty="0"/>
              <a:t>Provjera serijskih brojeva novih ulaznih zaliha optičke opreme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5A28DE8-7FF8-4A06-246F-FB7C59F4B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02" y="2131449"/>
            <a:ext cx="3350706" cy="4467608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1C13640F-AD05-F856-7A33-F28B3E405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19" y="2131449"/>
            <a:ext cx="3350706" cy="44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6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E78D22-40EE-E922-84D4-D5D91B18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  <a:cs typeface="Aharoni" panose="02010803020104030203" pitchFamily="2" charset="-79"/>
              </a:rPr>
              <a:t>Zakladna škola</a:t>
            </a:r>
            <a:endParaRPr lang="en-GB" b="1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E89C33-5647-BC12-7EE7-20016FCD2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9873" cy="4351338"/>
          </a:xfrm>
        </p:spPr>
        <p:txBody>
          <a:bodyPr/>
          <a:lstStyle/>
          <a:p>
            <a:r>
              <a:rPr lang="hr-HR" dirty="0"/>
              <a:t>Razvrstavanje poslovnih dokumenata</a:t>
            </a:r>
          </a:p>
          <a:p>
            <a:r>
              <a:rPr lang="hr-HR" dirty="0"/>
              <a:t>Slaganje fascikala te uredno poslagivanje dokumenata</a:t>
            </a:r>
          </a:p>
          <a:p>
            <a:r>
              <a:rPr lang="hr-HR" dirty="0"/>
              <a:t>Pretipkavanje poslovnih dokumenata</a:t>
            </a:r>
          </a:p>
          <a:p>
            <a:r>
              <a:rPr lang="hr-HR" dirty="0"/>
              <a:t>Pregledavanje stručnih dokumenata</a:t>
            </a:r>
          </a:p>
          <a:p>
            <a:r>
              <a:rPr lang="hr-HR" dirty="0"/>
              <a:t>Pregled stanja papira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765B9C8-8030-5AF2-F602-08650EB59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395" y="124711"/>
            <a:ext cx="3091731" cy="66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9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E6AD0F-9A66-97D2-91A5-A4767088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  <a:cs typeface="Aharoni" panose="02010803020104030203" pitchFamily="2" charset="-79"/>
              </a:rPr>
              <a:t>Zakladna škola</a:t>
            </a:r>
            <a:endParaRPr lang="en-GB" b="1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D763AE-B5E6-68B7-80EE-A19560E4E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97800" cy="4351338"/>
          </a:xfrm>
        </p:spPr>
        <p:txBody>
          <a:bodyPr>
            <a:normAutofit/>
          </a:bodyPr>
          <a:lstStyle/>
          <a:p>
            <a:r>
              <a:rPr lang="hr-HR" dirty="0"/>
              <a:t>Provjera stanja imovine</a:t>
            </a:r>
          </a:p>
          <a:p>
            <a:r>
              <a:rPr lang="hr-HR" dirty="0"/>
              <a:t>Ukazivanje na oportunitetni trošak</a:t>
            </a:r>
          </a:p>
          <a:p>
            <a:r>
              <a:rPr lang="hr-HR" dirty="0"/>
              <a:t>Pretipkavanje papira na stranom jeziku (u našem slučaju slovačkom)</a:t>
            </a:r>
          </a:p>
          <a:p>
            <a:r>
              <a:rPr lang="hr-HR" dirty="0"/>
              <a:t>Proučavanje slovačkog računovodstva</a:t>
            </a:r>
          </a:p>
          <a:p>
            <a:r>
              <a:rPr lang="hr-HR" dirty="0"/>
              <a:t>Prikazivanje hrvatskog računovodstva u stranoj zemlji</a:t>
            </a:r>
            <a:endParaRPr lang="en-GB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0F2C699-B16B-486B-3F97-C4CF0921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630" y="314986"/>
            <a:ext cx="2913697" cy="62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7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78617-E4D8-49AC-BD67-C5EABD51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>
                <a:latin typeface="+mn-lt"/>
                <a:cs typeface="Aharoni" panose="02010803020104030203" pitchFamily="2" charset="-79"/>
              </a:rPr>
              <a:t>Tetto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,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s.r.o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.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8B55E85-92A0-448D-B240-855848E91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297"/>
            <a:ext cx="4287982" cy="4960793"/>
          </a:xfrm>
        </p:spPr>
        <p:txBody>
          <a:bodyPr>
            <a:normAutofit/>
          </a:bodyPr>
          <a:lstStyle/>
          <a:p>
            <a:r>
              <a:rPr lang="hr-HR" dirty="0"/>
              <a:t>Raspoređivali smo račune i usklađivali iznose konta s iznosima računa i datumima, te ih sortirali u spremišta po zadanim kodovima.</a:t>
            </a:r>
          </a:p>
          <a:p>
            <a:r>
              <a:rPr lang="hr-HR" dirty="0"/>
              <a:t>Zatim smo u arhivi mijenjali stare baze podataka da napravimo mjesta za nove fascikle s novima podacima 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FF342D20-703F-424E-BF68-82230451E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8877" y="674062"/>
            <a:ext cx="4169781" cy="3127336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524460E2-CEFD-4F3E-94E0-BA247A77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06" y="2313443"/>
            <a:ext cx="3270647" cy="436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19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4954C8-8DA5-47AC-8028-AFD00595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>
                <a:latin typeface="+mn-lt"/>
                <a:cs typeface="Aharoni" panose="02010803020104030203" pitchFamily="2" charset="-79"/>
              </a:rPr>
              <a:t>Tetto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, </a:t>
            </a:r>
            <a:r>
              <a:rPr lang="hr-HR" b="1" dirty="0" err="1">
                <a:latin typeface="+mn-lt"/>
                <a:cs typeface="Aharoni" panose="02010803020104030203" pitchFamily="2" charset="-79"/>
              </a:rPr>
              <a:t>s.r.o</a:t>
            </a:r>
            <a:r>
              <a:rPr lang="hr-HR" b="1" dirty="0">
                <a:latin typeface="+mn-lt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38779B-10A8-4F71-8444-DFBDE0D19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0127" cy="4351338"/>
          </a:xfrm>
        </p:spPr>
        <p:txBody>
          <a:bodyPr>
            <a:normAutofit/>
          </a:bodyPr>
          <a:lstStyle/>
          <a:p>
            <a:r>
              <a:rPr lang="hr-HR" dirty="0"/>
              <a:t>Izrada tablica u Wordu i Excelu po zadanim smjernicama i normama</a:t>
            </a:r>
          </a:p>
          <a:p>
            <a:r>
              <a:rPr lang="hr-HR" dirty="0"/>
              <a:t>Sortiranje fascikala po datumu i abecedi</a:t>
            </a:r>
          </a:p>
          <a:p>
            <a:r>
              <a:rPr lang="hr-HR" dirty="0"/>
              <a:t>Pregled i sortiranje računa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5AA9AA3-46D2-4310-AEFD-BAC063E91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95" y="2395314"/>
            <a:ext cx="3263503" cy="435133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28953C1-E3D7-418F-B060-2247E6A3E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5692" y="763562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14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249</Words>
  <Application>Microsoft Office PowerPoint</Application>
  <PresentationFormat>Široki zaslon</PresentationFormat>
  <Paragraphs>55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Aharoni</vt:lpstr>
      <vt:lpstr>Arial</vt:lpstr>
      <vt:lpstr>Calibri</vt:lpstr>
      <vt:lpstr>Calibri Light</vt:lpstr>
      <vt:lpstr>Wingdings</vt:lpstr>
      <vt:lpstr>Tema sustava Office</vt:lpstr>
      <vt:lpstr>Mobilnost učenika Detva (Slovačka)</vt:lpstr>
      <vt:lpstr>PowerPoint prezentacija</vt:lpstr>
      <vt:lpstr>PowerPoint prezentacija</vt:lpstr>
      <vt:lpstr>Netspace, s.r.o.</vt:lpstr>
      <vt:lpstr>Netspace, s.r.o. </vt:lpstr>
      <vt:lpstr>Zakladna škola</vt:lpstr>
      <vt:lpstr>Zakladna škola</vt:lpstr>
      <vt:lpstr>Tetto, s.r.o. </vt:lpstr>
      <vt:lpstr>Tetto, s.r.o.</vt:lpstr>
      <vt:lpstr>Tvrtka Lesy Slovenskej republiky, š.p. </vt:lpstr>
      <vt:lpstr>Tvrtka Lesy Slovenskej republiky, š.p.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SLOVAČKA</dc:title>
  <dc:creator>dora.krznaric3@outlook.com</dc:creator>
  <cp:lastModifiedBy>Branko Pleadin</cp:lastModifiedBy>
  <cp:revision>16</cp:revision>
  <dcterms:created xsi:type="dcterms:W3CDTF">2021-11-03T18:07:03Z</dcterms:created>
  <dcterms:modified xsi:type="dcterms:W3CDTF">2022-09-28T14:19:20Z</dcterms:modified>
</cp:coreProperties>
</file>