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4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2E43D7-8B1D-0C50-E0E2-2DCCAF55B005}" v="1854" dt="2022-08-06T12:16:45.823"/>
    <p1510:client id="{45FA587A-6D5D-DF42-BF29-532E8040549E}" v="16" dt="2022-08-06T12:11:36.985"/>
    <p1510:client id="{DACA1F7B-E58D-C332-2DF6-302C5EB6C34C}" v="25" dt="2022-08-06T12:25:45.5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fael Rožić" userId="2bd77abc-74ec-4c4a-92ab-b9cdd61c700c" providerId="ADAL" clId="{45FA587A-6D5D-DF42-BF29-532E8040549E}"/>
    <pc:docChg chg="undo custSel addSld modSld">
      <pc:chgData name="Rafael Rožić" userId="2bd77abc-74ec-4c4a-92ab-b9cdd61c700c" providerId="ADAL" clId="{45FA587A-6D5D-DF42-BF29-532E8040549E}" dt="2022-08-06T12:11:36.986" v="16" actId="688"/>
      <pc:docMkLst>
        <pc:docMk/>
      </pc:docMkLst>
      <pc:sldChg chg="addSp delSp modSp new addAnim">
        <pc:chgData name="Rafael Rožić" userId="2bd77abc-74ec-4c4a-92ab-b9cdd61c700c" providerId="ADAL" clId="{45FA587A-6D5D-DF42-BF29-532E8040549E}" dt="2022-08-06T12:11:36.986" v="16" actId="688"/>
        <pc:sldMkLst>
          <pc:docMk/>
          <pc:sldMk cId="1981453473" sldId="277"/>
        </pc:sldMkLst>
        <pc:spChg chg="mod">
          <ac:chgData name="Rafael Rožić" userId="2bd77abc-74ec-4c4a-92ab-b9cdd61c700c" providerId="ADAL" clId="{45FA587A-6D5D-DF42-BF29-532E8040549E}" dt="2022-08-06T12:06:49.634" v="12" actId="14100"/>
          <ac:spMkLst>
            <pc:docMk/>
            <pc:sldMk cId="1981453473" sldId="277"/>
            <ac:spMk id="2" creationId="{40BE59A3-A76F-51A0-C4B3-876E98C452E8}"/>
          </ac:spMkLst>
        </pc:spChg>
        <pc:spChg chg="add del">
          <ac:chgData name="Rafael Rožić" userId="2bd77abc-74ec-4c4a-92ab-b9cdd61c700c" providerId="ADAL" clId="{45FA587A-6D5D-DF42-BF29-532E8040549E}" dt="2022-08-06T12:05:52.826" v="6"/>
          <ac:spMkLst>
            <pc:docMk/>
            <pc:sldMk cId="1981453473" sldId="277"/>
            <ac:spMk id="3" creationId="{AD0919A8-7959-2EEC-57F2-A2D3DCA0E440}"/>
          </ac:spMkLst>
        </pc:spChg>
        <pc:spChg chg="add">
          <ac:chgData name="Rafael Rožić" userId="2bd77abc-74ec-4c4a-92ab-b9cdd61c700c" providerId="ADAL" clId="{45FA587A-6D5D-DF42-BF29-532E8040549E}" dt="2022-08-06T12:04:55.558" v="1" actId="139"/>
          <ac:spMkLst>
            <pc:docMk/>
            <pc:sldMk cId="1981453473" sldId="277"/>
            <ac:spMk id="4" creationId="{5925E143-07B1-003C-33CB-74CB0447407C}"/>
          </ac:spMkLst>
        </pc:spChg>
        <pc:graphicFrameChg chg="add del mod ord modGraphic">
          <ac:chgData name="Rafael Rožić" userId="2bd77abc-74ec-4c4a-92ab-b9cdd61c700c" providerId="ADAL" clId="{45FA587A-6D5D-DF42-BF29-532E8040549E}" dt="2022-08-06T12:05:05.337" v="5" actId="3680"/>
          <ac:graphicFrameMkLst>
            <pc:docMk/>
            <pc:sldMk cId="1981453473" sldId="277"/>
            <ac:graphicFrameMk id="5" creationId="{B6851CC2-14E7-A503-9973-6536BBA1452D}"/>
          </ac:graphicFrameMkLst>
        </pc:graphicFrameChg>
        <pc:picChg chg="add mod ord">
          <ac:chgData name="Rafael Rožić" userId="2bd77abc-74ec-4c4a-92ab-b9cdd61c700c" providerId="ADAL" clId="{45FA587A-6D5D-DF42-BF29-532E8040549E}" dt="2022-08-06T12:11:36.986" v="16" actId="688"/>
          <ac:picMkLst>
            <pc:docMk/>
            <pc:sldMk cId="1981453473" sldId="277"/>
            <ac:picMk id="6" creationId="{9B7B0B16-A567-6CE4-D8B3-E384C0CA5183}"/>
          </ac:picMkLst>
        </pc:picChg>
      </pc:sldChg>
    </pc:docChg>
  </pc:docChgLst>
  <pc:docChgLst>
    <pc:chgData name="Danijela Jaković" userId="S::danijela.jakovic1@skole.hr::59be7602-e713-4470-89b5-838525b817d4" providerId="AD" clId="Web-{CB92A5AF-8C97-4709-BF89-03582A603635}"/>
    <pc:docChg chg="addSld delSld modSld sldOrd">
      <pc:chgData name="Danijela Jaković" userId="S::danijela.jakovic1@skole.hr::59be7602-e713-4470-89b5-838525b817d4" providerId="AD" clId="Web-{CB92A5AF-8C97-4709-BF89-03582A603635}" dt="2022-05-21T12:01:26.863" v="2366" actId="20577"/>
      <pc:docMkLst>
        <pc:docMk/>
      </pc:docMkLst>
      <pc:sldChg chg="addSp modSp mod setBg">
        <pc:chgData name="Danijela Jaković" userId="S::danijela.jakovic1@skole.hr::59be7602-e713-4470-89b5-838525b817d4" providerId="AD" clId="Web-{CB92A5AF-8C97-4709-BF89-03582A603635}" dt="2022-05-21T12:01:26.863" v="2366" actId="20577"/>
        <pc:sldMkLst>
          <pc:docMk/>
          <pc:sldMk cId="109857222" sldId="256"/>
        </pc:sldMkLst>
        <pc:spChg chg="mod ord">
          <ac:chgData name="Danijela Jaković" userId="S::danijela.jakovic1@skole.hr::59be7602-e713-4470-89b5-838525b817d4" providerId="AD" clId="Web-{CB92A5AF-8C97-4709-BF89-03582A603635}" dt="2022-05-21T12:01:26.863" v="2366" actId="20577"/>
          <ac:spMkLst>
            <pc:docMk/>
            <pc:sldMk cId="109857222" sldId="256"/>
            <ac:spMk id="2" creationId="{00000000-0000-0000-0000-000000000000}"/>
          </ac:spMkLst>
        </pc:spChg>
        <pc:spChg chg="mod ord">
          <ac:chgData name="Danijela Jaković" userId="S::danijela.jakovic1@skole.hr::59be7602-e713-4470-89b5-838525b817d4" providerId="AD" clId="Web-{CB92A5AF-8C97-4709-BF89-03582A603635}" dt="2022-05-21T12:01:18.269" v="2365" actId="20577"/>
          <ac:spMkLst>
            <pc:docMk/>
            <pc:sldMk cId="109857222" sldId="256"/>
            <ac:spMk id="3" creationId="{00000000-0000-0000-0000-000000000000}"/>
          </ac:spMkLst>
        </pc:spChg>
        <pc:spChg chg="add">
          <ac:chgData name="Danijela Jaković" userId="S::danijela.jakovic1@skole.hr::59be7602-e713-4470-89b5-838525b817d4" providerId="AD" clId="Web-{CB92A5AF-8C97-4709-BF89-03582A603635}" dt="2022-05-21T09:20:53.690" v="58"/>
          <ac:spMkLst>
            <pc:docMk/>
            <pc:sldMk cId="109857222" sldId="256"/>
            <ac:spMk id="10" creationId="{50A3C1AB-1153-42D2-8378-34B849C1C4B6}"/>
          </ac:spMkLst>
        </pc:spChg>
        <pc:spChg chg="add">
          <ac:chgData name="Danijela Jaković" userId="S::danijela.jakovic1@skole.hr::59be7602-e713-4470-89b5-838525b817d4" providerId="AD" clId="Web-{CB92A5AF-8C97-4709-BF89-03582A603635}" dt="2022-05-21T09:20:53.690" v="58"/>
          <ac:spMkLst>
            <pc:docMk/>
            <pc:sldMk cId="109857222" sldId="256"/>
            <ac:spMk id="12" creationId="{A3473CF9-37EB-43E7-89EF-D2D1C53D1DAC}"/>
          </ac:spMkLst>
        </pc:spChg>
        <pc:spChg chg="add">
          <ac:chgData name="Danijela Jaković" userId="S::danijela.jakovic1@skole.hr::59be7602-e713-4470-89b5-838525b817d4" providerId="AD" clId="Web-{CB92A5AF-8C97-4709-BF89-03582A603635}" dt="2022-05-21T09:20:53.690" v="58"/>
          <ac:spMkLst>
            <pc:docMk/>
            <pc:sldMk cId="109857222" sldId="256"/>
            <ac:spMk id="14" creationId="{586B4EF9-43BA-4655-A6FF-1D8E21574C95}"/>
          </ac:spMkLst>
        </pc:spChg>
        <pc:picChg chg="add mod">
          <ac:chgData name="Danijela Jaković" userId="S::danijela.jakovic1@skole.hr::59be7602-e713-4470-89b5-838525b817d4" providerId="AD" clId="Web-{CB92A5AF-8C97-4709-BF89-03582A603635}" dt="2022-05-21T09:20:53.690" v="58"/>
          <ac:picMkLst>
            <pc:docMk/>
            <pc:sldMk cId="109857222" sldId="256"/>
            <ac:picMk id="4" creationId="{C21D7D34-CAC9-C110-BEBF-8A5D9C4915DB}"/>
          </ac:picMkLst>
        </pc:picChg>
        <pc:picChg chg="add mod">
          <ac:chgData name="Danijela Jaković" userId="S::danijela.jakovic1@skole.hr::59be7602-e713-4470-89b5-838525b817d4" providerId="AD" clId="Web-{CB92A5AF-8C97-4709-BF89-03582A603635}" dt="2022-05-21T09:20:53.690" v="58"/>
          <ac:picMkLst>
            <pc:docMk/>
            <pc:sldMk cId="109857222" sldId="256"/>
            <ac:picMk id="5" creationId="{AFDBF2BF-127C-4335-E1BD-4F2AB61FC819}"/>
          </ac:picMkLst>
        </pc:picChg>
      </pc:sldChg>
      <pc:sldChg chg="addSp delSp modSp new mod setBg">
        <pc:chgData name="Danijela Jaković" userId="S::danijela.jakovic1@skole.hr::59be7602-e713-4470-89b5-838525b817d4" providerId="AD" clId="Web-{CB92A5AF-8C97-4709-BF89-03582A603635}" dt="2022-05-21T09:27:11.213" v="193" actId="14100"/>
        <pc:sldMkLst>
          <pc:docMk/>
          <pc:sldMk cId="1298064553" sldId="257"/>
        </pc:sldMkLst>
        <pc:spChg chg="mod">
          <ac:chgData name="Danijela Jaković" userId="S::danijela.jakovic1@skole.hr::59be7602-e713-4470-89b5-838525b817d4" providerId="AD" clId="Web-{CB92A5AF-8C97-4709-BF89-03582A603635}" dt="2022-05-21T09:26:47.399" v="186"/>
          <ac:spMkLst>
            <pc:docMk/>
            <pc:sldMk cId="1298064553" sldId="257"/>
            <ac:spMk id="2" creationId="{F9AB5047-6AB6-D20F-A4EE-97A56757D28F}"/>
          </ac:spMkLst>
        </pc:spChg>
        <pc:spChg chg="mod">
          <ac:chgData name="Danijela Jaković" userId="S::danijela.jakovic1@skole.hr::59be7602-e713-4470-89b5-838525b817d4" providerId="AD" clId="Web-{CB92A5AF-8C97-4709-BF89-03582A603635}" dt="2022-05-21T09:27:11.213" v="193" actId="14100"/>
          <ac:spMkLst>
            <pc:docMk/>
            <pc:sldMk cId="1298064553" sldId="257"/>
            <ac:spMk id="3" creationId="{2E26EDB3-3A35-95A0-1C5B-106A802CB3E4}"/>
          </ac:spMkLst>
        </pc:spChg>
        <pc:spChg chg="add del">
          <ac:chgData name="Danijela Jaković" userId="S::danijela.jakovic1@skole.hr::59be7602-e713-4470-89b5-838525b817d4" providerId="AD" clId="Web-{CB92A5AF-8C97-4709-BF89-03582A603635}" dt="2022-05-21T09:26:30.211" v="183"/>
          <ac:spMkLst>
            <pc:docMk/>
            <pc:sldMk cId="1298064553" sldId="257"/>
            <ac:spMk id="9" creationId="{F13C74B1-5B17-4795-BED0-7140497B445A}"/>
          </ac:spMkLst>
        </pc:spChg>
        <pc:spChg chg="add del">
          <ac:chgData name="Danijela Jaković" userId="S::danijela.jakovic1@skole.hr::59be7602-e713-4470-89b5-838525b817d4" providerId="AD" clId="Web-{CB92A5AF-8C97-4709-BF89-03582A603635}" dt="2022-05-21T09:26:30.211" v="183"/>
          <ac:spMkLst>
            <pc:docMk/>
            <pc:sldMk cId="1298064553" sldId="257"/>
            <ac:spMk id="11" creationId="{D4974D33-8DC5-464E-8C6D-BE58F0669C17}"/>
          </ac:spMkLst>
        </pc:spChg>
        <pc:spChg chg="add del">
          <ac:chgData name="Danijela Jaković" userId="S::danijela.jakovic1@skole.hr::59be7602-e713-4470-89b5-838525b817d4" providerId="AD" clId="Web-{CB92A5AF-8C97-4709-BF89-03582A603635}" dt="2022-05-21T09:26:47.399" v="185"/>
          <ac:spMkLst>
            <pc:docMk/>
            <pc:sldMk cId="1298064553" sldId="257"/>
            <ac:spMk id="13" creationId="{04812C46-200A-4DEB-A05E-3ED6C68C2387}"/>
          </ac:spMkLst>
        </pc:spChg>
        <pc:spChg chg="add del">
          <ac:chgData name="Danijela Jaković" userId="S::danijela.jakovic1@skole.hr::59be7602-e713-4470-89b5-838525b817d4" providerId="AD" clId="Web-{CB92A5AF-8C97-4709-BF89-03582A603635}" dt="2022-05-21T09:26:47.399" v="185"/>
          <ac:spMkLst>
            <pc:docMk/>
            <pc:sldMk cId="1298064553" sldId="257"/>
            <ac:spMk id="14" creationId="{D1EA859B-E555-4109-94F3-6700E046E008}"/>
          </ac:spMkLst>
        </pc:spChg>
        <pc:spChg chg="add">
          <ac:chgData name="Danijela Jaković" userId="S::danijela.jakovic1@skole.hr::59be7602-e713-4470-89b5-838525b817d4" providerId="AD" clId="Web-{CB92A5AF-8C97-4709-BF89-03582A603635}" dt="2022-05-21T09:26:47.399" v="186"/>
          <ac:spMkLst>
            <pc:docMk/>
            <pc:sldMk cId="1298064553" sldId="257"/>
            <ac:spMk id="16" creationId="{04812C46-200A-4DEB-A05E-3ED6C68C2387}"/>
          </ac:spMkLst>
        </pc:spChg>
        <pc:spChg chg="add">
          <ac:chgData name="Danijela Jaković" userId="S::danijela.jakovic1@skole.hr::59be7602-e713-4470-89b5-838525b817d4" providerId="AD" clId="Web-{CB92A5AF-8C97-4709-BF89-03582A603635}" dt="2022-05-21T09:26:47.399" v="186"/>
          <ac:spMkLst>
            <pc:docMk/>
            <pc:sldMk cId="1298064553" sldId="257"/>
            <ac:spMk id="17" creationId="{D1EA859B-E555-4109-94F3-6700E046E008}"/>
          </ac:spMkLst>
        </pc:spChg>
        <pc:picChg chg="add mod ord">
          <ac:chgData name="Danijela Jaković" userId="S::danijela.jakovic1@skole.hr::59be7602-e713-4470-89b5-838525b817d4" providerId="AD" clId="Web-{CB92A5AF-8C97-4709-BF89-03582A603635}" dt="2022-05-21T09:26:52.853" v="187" actId="1076"/>
          <ac:picMkLst>
            <pc:docMk/>
            <pc:sldMk cId="1298064553" sldId="257"/>
            <ac:picMk id="4" creationId="{5920AD90-7233-902B-0B6B-630F282DD681}"/>
          </ac:picMkLst>
        </pc:picChg>
      </pc:sldChg>
      <pc:sldChg chg="addSp delSp modSp new mod setBg">
        <pc:chgData name="Danijela Jaković" userId="S::danijela.jakovic1@skole.hr::59be7602-e713-4470-89b5-838525b817d4" providerId="AD" clId="Web-{CB92A5AF-8C97-4709-BF89-03582A603635}" dt="2022-05-21T09:36:55.093" v="316" actId="14100"/>
        <pc:sldMkLst>
          <pc:docMk/>
          <pc:sldMk cId="2500570253" sldId="258"/>
        </pc:sldMkLst>
        <pc:spChg chg="mod">
          <ac:chgData name="Danijela Jaković" userId="S::danijela.jakovic1@skole.hr::59be7602-e713-4470-89b5-838525b817d4" providerId="AD" clId="Web-{CB92A5AF-8C97-4709-BF89-03582A603635}" dt="2022-05-21T09:36:31.983" v="311"/>
          <ac:spMkLst>
            <pc:docMk/>
            <pc:sldMk cId="2500570253" sldId="258"/>
            <ac:spMk id="2" creationId="{1C093D52-E327-3CA0-3457-A62B98420B48}"/>
          </ac:spMkLst>
        </pc:spChg>
        <pc:spChg chg="mod">
          <ac:chgData name="Danijela Jaković" userId="S::danijela.jakovic1@skole.hr::59be7602-e713-4470-89b5-838525b817d4" providerId="AD" clId="Web-{CB92A5AF-8C97-4709-BF89-03582A603635}" dt="2022-05-21T09:36:55.093" v="316" actId="14100"/>
          <ac:spMkLst>
            <pc:docMk/>
            <pc:sldMk cId="2500570253" sldId="258"/>
            <ac:spMk id="3" creationId="{2D5A7653-CBDB-4395-E471-F37F02FEB921}"/>
          </ac:spMkLst>
        </pc:spChg>
        <pc:spChg chg="add del">
          <ac:chgData name="Danijela Jaković" userId="S::danijela.jakovic1@skole.hr::59be7602-e713-4470-89b5-838525b817d4" providerId="AD" clId="Web-{CB92A5AF-8C97-4709-BF89-03582A603635}" dt="2022-05-21T09:36:31.983" v="310"/>
          <ac:spMkLst>
            <pc:docMk/>
            <pc:sldMk cId="2500570253" sldId="258"/>
            <ac:spMk id="9" creationId="{04812C46-200A-4DEB-A05E-3ED6C68C2387}"/>
          </ac:spMkLst>
        </pc:spChg>
        <pc:spChg chg="add del">
          <ac:chgData name="Danijela Jaković" userId="S::danijela.jakovic1@skole.hr::59be7602-e713-4470-89b5-838525b817d4" providerId="AD" clId="Web-{CB92A5AF-8C97-4709-BF89-03582A603635}" dt="2022-05-21T09:36:31.983" v="310"/>
          <ac:spMkLst>
            <pc:docMk/>
            <pc:sldMk cId="2500570253" sldId="258"/>
            <ac:spMk id="11" creationId="{D1EA859B-E555-4109-94F3-6700E046E008}"/>
          </ac:spMkLst>
        </pc:spChg>
        <pc:spChg chg="add">
          <ac:chgData name="Danijela Jaković" userId="S::danijela.jakovic1@skole.hr::59be7602-e713-4470-89b5-838525b817d4" providerId="AD" clId="Web-{CB92A5AF-8C97-4709-BF89-03582A603635}" dt="2022-05-21T09:36:31.983" v="311"/>
          <ac:spMkLst>
            <pc:docMk/>
            <pc:sldMk cId="2500570253" sldId="258"/>
            <ac:spMk id="13" creationId="{3CD9DF72-87A3-404E-A828-84CBF11A8303}"/>
          </ac:spMkLst>
        </pc:spChg>
        <pc:picChg chg="add mod ord">
          <ac:chgData name="Danijela Jaković" userId="S::danijela.jakovic1@skole.hr::59be7602-e713-4470-89b5-838525b817d4" providerId="AD" clId="Web-{CB92A5AF-8C97-4709-BF89-03582A603635}" dt="2022-05-21T09:36:31.983" v="311"/>
          <ac:picMkLst>
            <pc:docMk/>
            <pc:sldMk cId="2500570253" sldId="258"/>
            <ac:picMk id="4" creationId="{810453ED-3C1B-F841-097B-04545ABA64E7}"/>
          </ac:picMkLst>
        </pc:picChg>
        <pc:cxnChg chg="add">
          <ac:chgData name="Danijela Jaković" userId="S::danijela.jakovic1@skole.hr::59be7602-e713-4470-89b5-838525b817d4" providerId="AD" clId="Web-{CB92A5AF-8C97-4709-BF89-03582A603635}" dt="2022-05-21T09:36:31.983" v="311"/>
          <ac:cxnSpMkLst>
            <pc:docMk/>
            <pc:sldMk cId="2500570253" sldId="258"/>
            <ac:cxnSpMk id="14" creationId="{20E3A342-4D61-4E3F-AF90-1AB42AEB96CC}"/>
          </ac:cxnSpMkLst>
        </pc:cxnChg>
      </pc:sldChg>
      <pc:sldChg chg="addSp modSp new mod setBg">
        <pc:chgData name="Danijela Jaković" userId="S::danijela.jakovic1@skole.hr::59be7602-e713-4470-89b5-838525b817d4" providerId="AD" clId="Web-{CB92A5AF-8C97-4709-BF89-03582A603635}" dt="2022-05-21T10:14:48.578" v="905" actId="20577"/>
        <pc:sldMkLst>
          <pc:docMk/>
          <pc:sldMk cId="1048658603" sldId="259"/>
        </pc:sldMkLst>
        <pc:spChg chg="mod">
          <ac:chgData name="Danijela Jaković" userId="S::danijela.jakovic1@skole.hr::59be7602-e713-4470-89b5-838525b817d4" providerId="AD" clId="Web-{CB92A5AF-8C97-4709-BF89-03582A603635}" dt="2022-05-21T09:48:22.370" v="526"/>
          <ac:spMkLst>
            <pc:docMk/>
            <pc:sldMk cId="1048658603" sldId="259"/>
            <ac:spMk id="2" creationId="{36DFDD2F-A22B-0329-5F66-B872B0985D2F}"/>
          </ac:spMkLst>
        </pc:spChg>
        <pc:spChg chg="mod ord">
          <ac:chgData name="Danijela Jaković" userId="S::danijela.jakovic1@skole.hr::59be7602-e713-4470-89b5-838525b817d4" providerId="AD" clId="Web-{CB92A5AF-8C97-4709-BF89-03582A603635}" dt="2022-05-21T10:14:48.578" v="905" actId="20577"/>
          <ac:spMkLst>
            <pc:docMk/>
            <pc:sldMk cId="1048658603" sldId="259"/>
            <ac:spMk id="3" creationId="{A71C178B-9620-C613-0FD5-7DDE77A9B37A}"/>
          </ac:spMkLst>
        </pc:spChg>
        <pc:spChg chg="add">
          <ac:chgData name="Danijela Jaković" userId="S::danijela.jakovic1@skole.hr::59be7602-e713-4470-89b5-838525b817d4" providerId="AD" clId="Web-{CB92A5AF-8C97-4709-BF89-03582A603635}" dt="2022-05-21T09:48:22.370" v="526"/>
          <ac:spMkLst>
            <pc:docMk/>
            <pc:sldMk cId="1048658603" sldId="259"/>
            <ac:spMk id="11" creationId="{4C3A44BB-E01C-4AA8-B2C8-32FC346D2ED7}"/>
          </ac:spMkLst>
        </pc:spChg>
        <pc:picChg chg="add mod">
          <ac:chgData name="Danijela Jaković" userId="S::danijela.jakovic1@skole.hr::59be7602-e713-4470-89b5-838525b817d4" providerId="AD" clId="Web-{CB92A5AF-8C97-4709-BF89-03582A603635}" dt="2022-05-21T09:48:22.370" v="526"/>
          <ac:picMkLst>
            <pc:docMk/>
            <pc:sldMk cId="1048658603" sldId="259"/>
            <ac:picMk id="4" creationId="{FD1AA542-2EFF-9921-0EA4-E24E3E14D239}"/>
          </ac:picMkLst>
        </pc:picChg>
        <pc:picChg chg="add mod ord">
          <ac:chgData name="Danijela Jaković" userId="S::danijela.jakovic1@skole.hr::59be7602-e713-4470-89b5-838525b817d4" providerId="AD" clId="Web-{CB92A5AF-8C97-4709-BF89-03582A603635}" dt="2022-05-21T09:48:22.370" v="526"/>
          <ac:picMkLst>
            <pc:docMk/>
            <pc:sldMk cId="1048658603" sldId="259"/>
            <ac:picMk id="5" creationId="{8CE2EB2B-A45D-299D-4DB8-2202757732CE}"/>
          </ac:picMkLst>
        </pc:picChg>
        <pc:picChg chg="add mod">
          <ac:chgData name="Danijela Jaković" userId="S::danijela.jakovic1@skole.hr::59be7602-e713-4470-89b5-838525b817d4" providerId="AD" clId="Web-{CB92A5AF-8C97-4709-BF89-03582A603635}" dt="2022-05-21T09:48:22.370" v="526"/>
          <ac:picMkLst>
            <pc:docMk/>
            <pc:sldMk cId="1048658603" sldId="259"/>
            <ac:picMk id="6" creationId="{5AB56FB8-F7A7-A8FF-BB93-96ECAF931AA8}"/>
          </ac:picMkLst>
        </pc:picChg>
      </pc:sldChg>
      <pc:sldChg chg="addSp delSp modSp new mod setBg">
        <pc:chgData name="Danijela Jaković" userId="S::danijela.jakovic1@skole.hr::59be7602-e713-4470-89b5-838525b817d4" providerId="AD" clId="Web-{CB92A5AF-8C97-4709-BF89-03582A603635}" dt="2022-05-21T09:59:07.285" v="697" actId="14100"/>
        <pc:sldMkLst>
          <pc:docMk/>
          <pc:sldMk cId="3313983557" sldId="260"/>
        </pc:sldMkLst>
        <pc:spChg chg="mod ord">
          <ac:chgData name="Danijela Jaković" userId="S::danijela.jakovic1@skole.hr::59be7602-e713-4470-89b5-838525b817d4" providerId="AD" clId="Web-{CB92A5AF-8C97-4709-BF89-03582A603635}" dt="2022-05-21T09:58:00.031" v="680" actId="20577"/>
          <ac:spMkLst>
            <pc:docMk/>
            <pc:sldMk cId="3313983557" sldId="260"/>
            <ac:spMk id="2" creationId="{0C966E2E-75FA-1770-FA8C-1036F921E981}"/>
          </ac:spMkLst>
        </pc:spChg>
        <pc:spChg chg="mod ord">
          <ac:chgData name="Danijela Jaković" userId="S::danijela.jakovic1@skole.hr::59be7602-e713-4470-89b5-838525b817d4" providerId="AD" clId="Web-{CB92A5AF-8C97-4709-BF89-03582A603635}" dt="2022-05-21T09:59:07.285" v="697" actId="14100"/>
          <ac:spMkLst>
            <pc:docMk/>
            <pc:sldMk cId="3313983557" sldId="260"/>
            <ac:spMk id="3" creationId="{9F66E672-3578-F2EF-8B70-719C862A0F81}"/>
          </ac:spMkLst>
        </pc:spChg>
        <pc:spChg chg="add del mod">
          <ac:chgData name="Danijela Jaković" userId="S::danijela.jakovic1@skole.hr::59be7602-e713-4470-89b5-838525b817d4" providerId="AD" clId="Web-{CB92A5AF-8C97-4709-BF89-03582A603635}" dt="2022-05-21T09:56:27.041" v="671"/>
          <ac:spMkLst>
            <pc:docMk/>
            <pc:sldMk cId="3313983557" sldId="260"/>
            <ac:spMk id="4" creationId="{F399436F-6BE7-84A7-6CA8-DF9F977DFF88}"/>
          </ac:spMkLst>
        </pc:spChg>
        <pc:spChg chg="add del">
          <ac:chgData name="Danijela Jaković" userId="S::danijela.jakovic1@skole.hr::59be7602-e713-4470-89b5-838525b817d4" providerId="AD" clId="Web-{CB92A5AF-8C97-4709-BF89-03582A603635}" dt="2022-05-21T09:57:36.608" v="676"/>
          <ac:spMkLst>
            <pc:docMk/>
            <pc:sldMk cId="3313983557" sldId="260"/>
            <ac:spMk id="11" creationId="{D2B783EE-0239-4717-BBEA-8C9EAC61C824}"/>
          </ac:spMkLst>
        </pc:spChg>
        <pc:spChg chg="add del">
          <ac:chgData name="Danijela Jaković" userId="S::danijela.jakovic1@skole.hr::59be7602-e713-4470-89b5-838525b817d4" providerId="AD" clId="Web-{CB92A5AF-8C97-4709-BF89-03582A603635}" dt="2022-05-21T09:57:36.608" v="676"/>
          <ac:spMkLst>
            <pc:docMk/>
            <pc:sldMk cId="3313983557" sldId="260"/>
            <ac:spMk id="13" creationId="{A7B99495-F43F-4D80-A44F-2CB4764EB90B}"/>
          </ac:spMkLst>
        </pc:spChg>
        <pc:spChg chg="add del">
          <ac:chgData name="Danijela Jaković" userId="S::danijela.jakovic1@skole.hr::59be7602-e713-4470-89b5-838525b817d4" providerId="AD" clId="Web-{CB92A5AF-8C97-4709-BF89-03582A603635}" dt="2022-05-21T09:57:36.608" v="676"/>
          <ac:spMkLst>
            <pc:docMk/>
            <pc:sldMk cId="3313983557" sldId="260"/>
            <ac:spMk id="15" creationId="{70BEB1E7-2F88-40BC-B73D-42E5B6F80BFC}"/>
          </ac:spMkLst>
        </pc:spChg>
        <pc:spChg chg="add del">
          <ac:chgData name="Danijela Jaković" userId="S::danijela.jakovic1@skole.hr::59be7602-e713-4470-89b5-838525b817d4" providerId="AD" clId="Web-{CB92A5AF-8C97-4709-BF89-03582A603635}" dt="2022-05-21T09:57:52.140" v="679"/>
          <ac:spMkLst>
            <pc:docMk/>
            <pc:sldMk cId="3313983557" sldId="260"/>
            <ac:spMk id="20" creationId="{231BF440-39FA-4087-84CC-2EEC0BBDAF29}"/>
          </ac:spMkLst>
        </pc:spChg>
        <pc:spChg chg="add del">
          <ac:chgData name="Danijela Jaković" userId="S::danijela.jakovic1@skole.hr::59be7602-e713-4470-89b5-838525b817d4" providerId="AD" clId="Web-{CB92A5AF-8C97-4709-BF89-03582A603635}" dt="2022-05-21T09:57:52.140" v="679"/>
          <ac:spMkLst>
            <pc:docMk/>
            <pc:sldMk cId="3313983557" sldId="260"/>
            <ac:spMk id="22" creationId="{F04E4CBA-303B-48BD-8451-C2701CB0EEBF}"/>
          </ac:spMkLst>
        </pc:spChg>
        <pc:spChg chg="add del">
          <ac:chgData name="Danijela Jaković" userId="S::danijela.jakovic1@skole.hr::59be7602-e713-4470-89b5-838525b817d4" providerId="AD" clId="Web-{CB92A5AF-8C97-4709-BF89-03582A603635}" dt="2022-05-21T09:57:52.140" v="679"/>
          <ac:spMkLst>
            <pc:docMk/>
            <pc:sldMk cId="3313983557" sldId="260"/>
            <ac:spMk id="24" creationId="{F6CA58B3-AFCC-4A40-9882-50D5080879B0}"/>
          </ac:spMkLst>
        </pc:spChg>
        <pc:spChg chg="add del">
          <ac:chgData name="Danijela Jaković" userId="S::danijela.jakovic1@skole.hr::59be7602-e713-4470-89b5-838525b817d4" providerId="AD" clId="Web-{CB92A5AF-8C97-4709-BF89-03582A603635}" dt="2022-05-21T09:57:52.140" v="679"/>
          <ac:spMkLst>
            <pc:docMk/>
            <pc:sldMk cId="3313983557" sldId="260"/>
            <ac:spMk id="26" creationId="{75C56826-D4E5-42ED-8529-079651CB3005}"/>
          </ac:spMkLst>
        </pc:spChg>
        <pc:spChg chg="add del">
          <ac:chgData name="Danijela Jaković" userId="S::danijela.jakovic1@skole.hr::59be7602-e713-4470-89b5-838525b817d4" providerId="AD" clId="Web-{CB92A5AF-8C97-4709-BF89-03582A603635}" dt="2022-05-21T09:57:52.140" v="679"/>
          <ac:spMkLst>
            <pc:docMk/>
            <pc:sldMk cId="3313983557" sldId="260"/>
            <ac:spMk id="28" creationId="{82095FCE-EF05-4443-B97A-85DEE3A5CA17}"/>
          </ac:spMkLst>
        </pc:spChg>
        <pc:spChg chg="add del">
          <ac:chgData name="Danijela Jaković" userId="S::danijela.jakovic1@skole.hr::59be7602-e713-4470-89b5-838525b817d4" providerId="AD" clId="Web-{CB92A5AF-8C97-4709-BF89-03582A603635}" dt="2022-05-21T09:57:52.140" v="679"/>
          <ac:spMkLst>
            <pc:docMk/>
            <pc:sldMk cId="3313983557" sldId="260"/>
            <ac:spMk id="30" creationId="{CA00AE6B-AA30-4CF8-BA6F-339B780AD76C}"/>
          </ac:spMkLst>
        </pc:spChg>
        <pc:spChg chg="add">
          <ac:chgData name="Danijela Jaković" userId="S::danijela.jakovic1@skole.hr::59be7602-e713-4470-89b5-838525b817d4" providerId="AD" clId="Web-{CB92A5AF-8C97-4709-BF89-03582A603635}" dt="2022-05-21T09:57:52.140" v="679"/>
          <ac:spMkLst>
            <pc:docMk/>
            <pc:sldMk cId="3313983557" sldId="260"/>
            <ac:spMk id="35" creationId="{6EFFF4A2-EB01-4738-9824-8D9A72A51BB9}"/>
          </ac:spMkLst>
        </pc:spChg>
        <pc:grpChg chg="add">
          <ac:chgData name="Danijela Jaković" userId="S::danijela.jakovic1@skole.hr::59be7602-e713-4470-89b5-838525b817d4" providerId="AD" clId="Web-{CB92A5AF-8C97-4709-BF89-03582A603635}" dt="2022-05-21T09:57:52.140" v="679"/>
          <ac:grpSpMkLst>
            <pc:docMk/>
            <pc:sldMk cId="3313983557" sldId="260"/>
            <ac:grpSpMk id="37" creationId="{D4469D90-62FA-49B2-981E-5305361D5A58}"/>
          </ac:grpSpMkLst>
        </pc:grpChg>
        <pc:picChg chg="add mod ord">
          <ac:chgData name="Danijela Jaković" userId="S::danijela.jakovic1@skole.hr::59be7602-e713-4470-89b5-838525b817d4" providerId="AD" clId="Web-{CB92A5AF-8C97-4709-BF89-03582A603635}" dt="2022-05-21T09:57:52.140" v="679"/>
          <ac:picMkLst>
            <pc:docMk/>
            <pc:sldMk cId="3313983557" sldId="260"/>
            <ac:picMk id="5" creationId="{679949B8-4F59-030B-7F1A-20D9A47E5B3C}"/>
          </ac:picMkLst>
        </pc:picChg>
        <pc:picChg chg="add mod">
          <ac:chgData name="Danijela Jaković" userId="S::danijela.jakovic1@skole.hr::59be7602-e713-4470-89b5-838525b817d4" providerId="AD" clId="Web-{CB92A5AF-8C97-4709-BF89-03582A603635}" dt="2022-05-21T09:57:52.140" v="679"/>
          <ac:picMkLst>
            <pc:docMk/>
            <pc:sldMk cId="3313983557" sldId="260"/>
            <ac:picMk id="6" creationId="{2CE39236-9FE0-C199-90B6-F275B67E080B}"/>
          </ac:picMkLst>
        </pc:picChg>
      </pc:sldChg>
      <pc:sldChg chg="addSp modSp new del">
        <pc:chgData name="Danijela Jaković" userId="S::danijela.jakovic1@skole.hr::59be7602-e713-4470-89b5-838525b817d4" providerId="AD" clId="Web-{CB92A5AF-8C97-4709-BF89-03582A603635}" dt="2022-05-21T09:55:12.083" v="665"/>
        <pc:sldMkLst>
          <pc:docMk/>
          <pc:sldMk cId="3807036270" sldId="260"/>
        </pc:sldMkLst>
        <pc:spChg chg="mod">
          <ac:chgData name="Danijela Jaković" userId="S::danijela.jakovic1@skole.hr::59be7602-e713-4470-89b5-838525b817d4" providerId="AD" clId="Web-{CB92A5AF-8C97-4709-BF89-03582A603635}" dt="2022-05-21T09:49:09.764" v="534" actId="20577"/>
          <ac:spMkLst>
            <pc:docMk/>
            <pc:sldMk cId="3807036270" sldId="260"/>
            <ac:spMk id="2" creationId="{DF149EF5-FA9F-9C68-A9CF-944857E5B7F6}"/>
          </ac:spMkLst>
        </pc:spChg>
        <pc:spChg chg="mod">
          <ac:chgData name="Danijela Jaković" userId="S::danijela.jakovic1@skole.hr::59be7602-e713-4470-89b5-838525b817d4" providerId="AD" clId="Web-{CB92A5AF-8C97-4709-BF89-03582A603635}" dt="2022-05-21T09:53:27.936" v="655" actId="20577"/>
          <ac:spMkLst>
            <pc:docMk/>
            <pc:sldMk cId="3807036270" sldId="260"/>
            <ac:spMk id="3" creationId="{4566B2A5-E703-3487-947D-7979295BBB1A}"/>
          </ac:spMkLst>
        </pc:spChg>
        <pc:picChg chg="add mod">
          <ac:chgData name="Danijela Jaković" userId="S::danijela.jakovic1@skole.hr::59be7602-e713-4470-89b5-838525b817d4" providerId="AD" clId="Web-{CB92A5AF-8C97-4709-BF89-03582A603635}" dt="2022-05-21T09:55:00.661" v="664" actId="1076"/>
          <ac:picMkLst>
            <pc:docMk/>
            <pc:sldMk cId="3807036270" sldId="260"/>
            <ac:picMk id="4" creationId="{B6551D62-8F87-61D7-F604-4EFB795834C1}"/>
          </ac:picMkLst>
        </pc:picChg>
        <pc:picChg chg="add mod">
          <ac:chgData name="Danijela Jaković" userId="S::danijela.jakovic1@skole.hr::59be7602-e713-4470-89b5-838525b817d4" providerId="AD" clId="Web-{CB92A5AF-8C97-4709-BF89-03582A603635}" dt="2022-05-21T09:54:59.629" v="663" actId="1076"/>
          <ac:picMkLst>
            <pc:docMk/>
            <pc:sldMk cId="3807036270" sldId="260"/>
            <ac:picMk id="5" creationId="{C0848DB8-99D0-DD40-EE71-ADD6827B8156}"/>
          </ac:picMkLst>
        </pc:picChg>
        <pc:picChg chg="add mod">
          <ac:chgData name="Danijela Jaković" userId="S::danijela.jakovic1@skole.hr::59be7602-e713-4470-89b5-838525b817d4" providerId="AD" clId="Web-{CB92A5AF-8C97-4709-BF89-03582A603635}" dt="2022-05-21T09:54:58.942" v="662" actId="1076"/>
          <ac:picMkLst>
            <pc:docMk/>
            <pc:sldMk cId="3807036270" sldId="260"/>
            <ac:picMk id="6" creationId="{CC30F799-B4E6-B451-99F8-3FE2A2824C2E}"/>
          </ac:picMkLst>
        </pc:picChg>
      </pc:sldChg>
      <pc:sldChg chg="addSp delSp modSp new mod setBg setClrOvrMap">
        <pc:chgData name="Danijela Jaković" userId="S::danijela.jakovic1@skole.hr::59be7602-e713-4470-89b5-838525b817d4" providerId="AD" clId="Web-{CB92A5AF-8C97-4709-BF89-03582A603635}" dt="2022-05-21T10:07:01.549" v="827" actId="20577"/>
        <pc:sldMkLst>
          <pc:docMk/>
          <pc:sldMk cId="3359419800" sldId="261"/>
        </pc:sldMkLst>
        <pc:spChg chg="mod ord">
          <ac:chgData name="Danijela Jaković" userId="S::danijela.jakovic1@skole.hr::59be7602-e713-4470-89b5-838525b817d4" providerId="AD" clId="Web-{CB92A5AF-8C97-4709-BF89-03582A603635}" dt="2022-05-21T10:06:40.938" v="819"/>
          <ac:spMkLst>
            <pc:docMk/>
            <pc:sldMk cId="3359419800" sldId="261"/>
            <ac:spMk id="2" creationId="{FCA89200-7A9F-33FD-BE26-4368AE80EDAF}"/>
          </ac:spMkLst>
        </pc:spChg>
        <pc:spChg chg="mod ord">
          <ac:chgData name="Danijela Jaković" userId="S::danijela.jakovic1@skole.hr::59be7602-e713-4470-89b5-838525b817d4" providerId="AD" clId="Web-{CB92A5AF-8C97-4709-BF89-03582A603635}" dt="2022-05-21T10:07:01.549" v="827" actId="20577"/>
          <ac:spMkLst>
            <pc:docMk/>
            <pc:sldMk cId="3359419800" sldId="261"/>
            <ac:spMk id="3" creationId="{E8420520-4EC9-A534-216C-4A4EC00958E1}"/>
          </ac:spMkLst>
        </pc:spChg>
        <pc:spChg chg="add del">
          <ac:chgData name="Danijela Jaković" userId="S::danijela.jakovic1@skole.hr::59be7602-e713-4470-89b5-838525b817d4" providerId="AD" clId="Web-{CB92A5AF-8C97-4709-BF89-03582A603635}" dt="2022-05-21T10:05:59.686" v="817"/>
          <ac:spMkLst>
            <pc:docMk/>
            <pc:sldMk cId="3359419800" sldId="261"/>
            <ac:spMk id="11" creationId="{ED4D6CE2-C4FB-4B4D-991A-84C9705CD762}"/>
          </ac:spMkLst>
        </pc:spChg>
        <pc:spChg chg="add del">
          <ac:chgData name="Danijela Jaković" userId="S::danijela.jakovic1@skole.hr::59be7602-e713-4470-89b5-838525b817d4" providerId="AD" clId="Web-{CB92A5AF-8C97-4709-BF89-03582A603635}" dt="2022-05-21T10:06:40.938" v="819"/>
          <ac:spMkLst>
            <pc:docMk/>
            <pc:sldMk cId="3359419800" sldId="261"/>
            <ac:spMk id="18" creationId="{A6B42B9F-F674-4D7F-AEFD-F5DC47A70952}"/>
          </ac:spMkLst>
        </pc:spChg>
        <pc:spChg chg="add del">
          <ac:chgData name="Danijela Jaković" userId="S::danijela.jakovic1@skole.hr::59be7602-e713-4470-89b5-838525b817d4" providerId="AD" clId="Web-{CB92A5AF-8C97-4709-BF89-03582A603635}" dt="2022-05-21T10:06:40.938" v="819"/>
          <ac:spMkLst>
            <pc:docMk/>
            <pc:sldMk cId="3359419800" sldId="261"/>
            <ac:spMk id="20" creationId="{E677BBB0-8A66-4619-B31B-5097655C5FF2}"/>
          </ac:spMkLst>
        </pc:spChg>
        <pc:spChg chg="add del">
          <ac:chgData name="Danijela Jaković" userId="S::danijela.jakovic1@skole.hr::59be7602-e713-4470-89b5-838525b817d4" providerId="AD" clId="Web-{CB92A5AF-8C97-4709-BF89-03582A603635}" dt="2022-05-21T10:06:40.938" v="819"/>
          <ac:spMkLst>
            <pc:docMk/>
            <pc:sldMk cId="3359419800" sldId="261"/>
            <ac:spMk id="22" creationId="{FB56C437-7CF8-4D2B-8C62-6F9CEA5611FA}"/>
          </ac:spMkLst>
        </pc:spChg>
        <pc:spChg chg="add del">
          <ac:chgData name="Danijela Jaković" userId="S::danijela.jakovic1@skole.hr::59be7602-e713-4470-89b5-838525b817d4" providerId="AD" clId="Web-{CB92A5AF-8C97-4709-BF89-03582A603635}" dt="2022-05-21T10:06:40.938" v="819"/>
          <ac:spMkLst>
            <pc:docMk/>
            <pc:sldMk cId="3359419800" sldId="261"/>
            <ac:spMk id="24" creationId="{288F414E-1A16-495F-8EF5-F55A4207EE48}"/>
          </ac:spMkLst>
        </pc:spChg>
        <pc:spChg chg="add">
          <ac:chgData name="Danijela Jaković" userId="S::danijela.jakovic1@skole.hr::59be7602-e713-4470-89b5-838525b817d4" providerId="AD" clId="Web-{CB92A5AF-8C97-4709-BF89-03582A603635}" dt="2022-05-21T10:06:40.938" v="819"/>
          <ac:spMkLst>
            <pc:docMk/>
            <pc:sldMk cId="3359419800" sldId="261"/>
            <ac:spMk id="29" creationId="{59653884-08CE-4579-8A80-F00D55BF077F}"/>
          </ac:spMkLst>
        </pc:spChg>
        <pc:spChg chg="add">
          <ac:chgData name="Danijela Jaković" userId="S::danijela.jakovic1@skole.hr::59be7602-e713-4470-89b5-838525b817d4" providerId="AD" clId="Web-{CB92A5AF-8C97-4709-BF89-03582A603635}" dt="2022-05-21T10:06:40.938" v="819"/>
          <ac:spMkLst>
            <pc:docMk/>
            <pc:sldMk cId="3359419800" sldId="261"/>
            <ac:spMk id="31" creationId="{720D4FAC-7B9A-4A4F-8E53-071522870B7B}"/>
          </ac:spMkLst>
        </pc:spChg>
        <pc:spChg chg="add">
          <ac:chgData name="Danijela Jaković" userId="S::danijela.jakovic1@skole.hr::59be7602-e713-4470-89b5-838525b817d4" providerId="AD" clId="Web-{CB92A5AF-8C97-4709-BF89-03582A603635}" dt="2022-05-21T10:06:40.938" v="819"/>
          <ac:spMkLst>
            <pc:docMk/>
            <pc:sldMk cId="3359419800" sldId="261"/>
            <ac:spMk id="33" creationId="{EDD2A13B-608C-4BE1-AC1F-62B2DAF76BF7}"/>
          </ac:spMkLst>
        </pc:spChg>
        <pc:spChg chg="add">
          <ac:chgData name="Danijela Jaković" userId="S::danijela.jakovic1@skole.hr::59be7602-e713-4470-89b5-838525b817d4" providerId="AD" clId="Web-{CB92A5AF-8C97-4709-BF89-03582A603635}" dt="2022-05-21T10:06:40.938" v="819"/>
          <ac:spMkLst>
            <pc:docMk/>
            <pc:sldMk cId="3359419800" sldId="261"/>
            <ac:spMk id="35" creationId="{977038ED-F717-467A-8D75-D8441BB92668}"/>
          </ac:spMkLst>
        </pc:spChg>
        <pc:picChg chg="add mod ord">
          <ac:chgData name="Danijela Jaković" userId="S::danijela.jakovic1@skole.hr::59be7602-e713-4470-89b5-838525b817d4" providerId="AD" clId="Web-{CB92A5AF-8C97-4709-BF89-03582A603635}" dt="2022-05-21T10:06:40.938" v="819"/>
          <ac:picMkLst>
            <pc:docMk/>
            <pc:sldMk cId="3359419800" sldId="261"/>
            <ac:picMk id="4" creationId="{2E4B5EAA-8739-7E31-7524-4DD584D2A231}"/>
          </ac:picMkLst>
        </pc:picChg>
        <pc:picChg chg="add mod ord">
          <ac:chgData name="Danijela Jaković" userId="S::danijela.jakovic1@skole.hr::59be7602-e713-4470-89b5-838525b817d4" providerId="AD" clId="Web-{CB92A5AF-8C97-4709-BF89-03582A603635}" dt="2022-05-21T10:06:40.938" v="819"/>
          <ac:picMkLst>
            <pc:docMk/>
            <pc:sldMk cId="3359419800" sldId="261"/>
            <ac:picMk id="5" creationId="{90192935-442D-718B-9579-3501FF5CAA9E}"/>
          </ac:picMkLst>
        </pc:picChg>
        <pc:picChg chg="add mod ord">
          <ac:chgData name="Danijela Jaković" userId="S::danijela.jakovic1@skole.hr::59be7602-e713-4470-89b5-838525b817d4" providerId="AD" clId="Web-{CB92A5AF-8C97-4709-BF89-03582A603635}" dt="2022-05-21T10:06:40.938" v="819"/>
          <ac:picMkLst>
            <pc:docMk/>
            <pc:sldMk cId="3359419800" sldId="261"/>
            <ac:picMk id="6" creationId="{9F5AC327-C5BE-779D-6378-6DF8DE74E328}"/>
          </ac:picMkLst>
        </pc:picChg>
        <pc:cxnChg chg="add del">
          <ac:chgData name="Danijela Jaković" userId="S::danijela.jakovic1@skole.hr::59be7602-e713-4470-89b5-838525b817d4" providerId="AD" clId="Web-{CB92A5AF-8C97-4709-BF89-03582A603635}" dt="2022-05-21T10:05:59.686" v="817"/>
          <ac:cxnSpMkLst>
            <pc:docMk/>
            <pc:sldMk cId="3359419800" sldId="261"/>
            <ac:cxnSpMk id="13" creationId="{11A9DAB5-E11B-41CA-85F3-20711F79027B}"/>
          </ac:cxnSpMkLst>
        </pc:cxnChg>
      </pc:sldChg>
      <pc:sldChg chg="addSp modSp new mod setBg">
        <pc:chgData name="Danijela Jaković" userId="S::danijela.jakovic1@skole.hr::59be7602-e713-4470-89b5-838525b817d4" providerId="AD" clId="Web-{CB92A5AF-8C97-4709-BF89-03582A603635}" dt="2022-05-21T10:18:46.202" v="1001" actId="20577"/>
        <pc:sldMkLst>
          <pc:docMk/>
          <pc:sldMk cId="1508548185" sldId="262"/>
        </pc:sldMkLst>
        <pc:spChg chg="mod">
          <ac:chgData name="Danijela Jaković" userId="S::danijela.jakovic1@skole.hr::59be7602-e713-4470-89b5-838525b817d4" providerId="AD" clId="Web-{CB92A5AF-8C97-4709-BF89-03582A603635}" dt="2022-05-21T10:18:25.669" v="995"/>
          <ac:spMkLst>
            <pc:docMk/>
            <pc:sldMk cId="1508548185" sldId="262"/>
            <ac:spMk id="2" creationId="{3572D316-DD4B-92B0-887E-1667B49B32F3}"/>
          </ac:spMkLst>
        </pc:spChg>
        <pc:spChg chg="mod ord">
          <ac:chgData name="Danijela Jaković" userId="S::danijela.jakovic1@skole.hr::59be7602-e713-4470-89b5-838525b817d4" providerId="AD" clId="Web-{CB92A5AF-8C97-4709-BF89-03582A603635}" dt="2022-05-21T10:18:46.202" v="1001" actId="20577"/>
          <ac:spMkLst>
            <pc:docMk/>
            <pc:sldMk cId="1508548185" sldId="262"/>
            <ac:spMk id="3" creationId="{6EDE83EE-70B5-375E-BB77-346DF709C0EF}"/>
          </ac:spMkLst>
        </pc:spChg>
        <pc:spChg chg="add">
          <ac:chgData name="Danijela Jaković" userId="S::danijela.jakovic1@skole.hr::59be7602-e713-4470-89b5-838525b817d4" providerId="AD" clId="Web-{CB92A5AF-8C97-4709-BF89-03582A603635}" dt="2022-05-21T10:18:25.669" v="995"/>
          <ac:spMkLst>
            <pc:docMk/>
            <pc:sldMk cId="1508548185" sldId="262"/>
            <ac:spMk id="11" creationId="{71A784BF-09DB-448D-99FC-B49DFC6605D5}"/>
          </ac:spMkLst>
        </pc:spChg>
        <pc:spChg chg="add">
          <ac:chgData name="Danijela Jaković" userId="S::danijela.jakovic1@skole.hr::59be7602-e713-4470-89b5-838525b817d4" providerId="AD" clId="Web-{CB92A5AF-8C97-4709-BF89-03582A603635}" dt="2022-05-21T10:18:25.669" v="995"/>
          <ac:spMkLst>
            <pc:docMk/>
            <pc:sldMk cId="1508548185" sldId="262"/>
            <ac:spMk id="13" creationId="{917859B3-4C91-478D-929D-BB6433F90849}"/>
          </ac:spMkLst>
        </pc:spChg>
        <pc:spChg chg="add">
          <ac:chgData name="Danijela Jaković" userId="S::danijela.jakovic1@skole.hr::59be7602-e713-4470-89b5-838525b817d4" providerId="AD" clId="Web-{CB92A5AF-8C97-4709-BF89-03582A603635}" dt="2022-05-21T10:18:25.669" v="995"/>
          <ac:spMkLst>
            <pc:docMk/>
            <pc:sldMk cId="1508548185" sldId="262"/>
            <ac:spMk id="15" creationId="{6283FBD2-A663-469F-855C-06D86E3C1161}"/>
          </ac:spMkLst>
        </pc:spChg>
        <pc:spChg chg="add">
          <ac:chgData name="Danijela Jaković" userId="S::danijela.jakovic1@skole.hr::59be7602-e713-4470-89b5-838525b817d4" providerId="AD" clId="Web-{CB92A5AF-8C97-4709-BF89-03582A603635}" dt="2022-05-21T10:18:25.669" v="995"/>
          <ac:spMkLst>
            <pc:docMk/>
            <pc:sldMk cId="1508548185" sldId="262"/>
            <ac:spMk id="17" creationId="{8A1279FC-7441-4E55-B082-2774E6316482}"/>
          </ac:spMkLst>
        </pc:spChg>
        <pc:picChg chg="add mod">
          <ac:chgData name="Danijela Jaković" userId="S::danijela.jakovic1@skole.hr::59be7602-e713-4470-89b5-838525b817d4" providerId="AD" clId="Web-{CB92A5AF-8C97-4709-BF89-03582A603635}" dt="2022-05-21T10:18:25.669" v="995"/>
          <ac:picMkLst>
            <pc:docMk/>
            <pc:sldMk cId="1508548185" sldId="262"/>
            <ac:picMk id="4" creationId="{D278515A-939C-A644-0D0C-817CA348DFA9}"/>
          </ac:picMkLst>
        </pc:picChg>
        <pc:picChg chg="add mod">
          <ac:chgData name="Danijela Jaković" userId="S::danijela.jakovic1@skole.hr::59be7602-e713-4470-89b5-838525b817d4" providerId="AD" clId="Web-{CB92A5AF-8C97-4709-BF89-03582A603635}" dt="2022-05-21T10:18:25.669" v="995"/>
          <ac:picMkLst>
            <pc:docMk/>
            <pc:sldMk cId="1508548185" sldId="262"/>
            <ac:picMk id="5" creationId="{5B62465D-4442-FDC2-5A49-9273C1A329F0}"/>
          </ac:picMkLst>
        </pc:picChg>
        <pc:picChg chg="add mod">
          <ac:chgData name="Danijela Jaković" userId="S::danijela.jakovic1@skole.hr::59be7602-e713-4470-89b5-838525b817d4" providerId="AD" clId="Web-{CB92A5AF-8C97-4709-BF89-03582A603635}" dt="2022-05-21T10:18:25.669" v="995"/>
          <ac:picMkLst>
            <pc:docMk/>
            <pc:sldMk cId="1508548185" sldId="262"/>
            <ac:picMk id="6" creationId="{1F3BCB64-278F-8FFA-7BC3-C6D10D35F46C}"/>
          </ac:picMkLst>
        </pc:picChg>
      </pc:sldChg>
      <pc:sldChg chg="addSp delSp modSp new mod setBg">
        <pc:chgData name="Danijela Jaković" userId="S::danijela.jakovic1@skole.hr::59be7602-e713-4470-89b5-838525b817d4" providerId="AD" clId="Web-{CB92A5AF-8C97-4709-BF89-03582A603635}" dt="2022-05-21T10:23:30.063" v="1130" actId="14100"/>
        <pc:sldMkLst>
          <pc:docMk/>
          <pc:sldMk cId="3953540307" sldId="263"/>
        </pc:sldMkLst>
        <pc:spChg chg="mod">
          <ac:chgData name="Danijela Jaković" userId="S::danijela.jakovic1@skole.hr::59be7602-e713-4470-89b5-838525b817d4" providerId="AD" clId="Web-{CB92A5AF-8C97-4709-BF89-03582A603635}" dt="2022-05-21T10:22:18.824" v="1089"/>
          <ac:spMkLst>
            <pc:docMk/>
            <pc:sldMk cId="3953540307" sldId="263"/>
            <ac:spMk id="2" creationId="{A570F1A9-0AF2-8343-0AA2-5BD32739248D}"/>
          </ac:spMkLst>
        </pc:spChg>
        <pc:spChg chg="mod">
          <ac:chgData name="Danijela Jaković" userId="S::danijela.jakovic1@skole.hr::59be7602-e713-4470-89b5-838525b817d4" providerId="AD" clId="Web-{CB92A5AF-8C97-4709-BF89-03582A603635}" dt="2022-05-21T10:23:30.063" v="1130" actId="14100"/>
          <ac:spMkLst>
            <pc:docMk/>
            <pc:sldMk cId="3953540307" sldId="263"/>
            <ac:spMk id="3" creationId="{559BD1DD-C271-0907-CDDB-8970A6D213A4}"/>
          </ac:spMkLst>
        </pc:spChg>
        <pc:spChg chg="add del">
          <ac:chgData name="Danijela Jaković" userId="S::danijela.jakovic1@skole.hr::59be7602-e713-4470-89b5-838525b817d4" providerId="AD" clId="Web-{CB92A5AF-8C97-4709-BF89-03582A603635}" dt="2022-05-21T10:22:18.824" v="1088"/>
          <ac:spMkLst>
            <pc:docMk/>
            <pc:sldMk cId="3953540307" sldId="263"/>
            <ac:spMk id="10" creationId="{91F32EBA-ED97-466E-8CFA-8382584155D0}"/>
          </ac:spMkLst>
        </pc:spChg>
        <pc:spChg chg="add">
          <ac:chgData name="Danijela Jaković" userId="S::danijela.jakovic1@skole.hr::59be7602-e713-4470-89b5-838525b817d4" providerId="AD" clId="Web-{CB92A5AF-8C97-4709-BF89-03582A603635}" dt="2022-05-21T10:22:18.824" v="1089"/>
          <ac:spMkLst>
            <pc:docMk/>
            <pc:sldMk cId="3953540307" sldId="263"/>
            <ac:spMk id="12" creationId="{9D355BB6-1BB8-4828-B246-CFB31742D7B8}"/>
          </ac:spMkLst>
        </pc:spChg>
        <pc:spChg chg="add">
          <ac:chgData name="Danijela Jaković" userId="S::danijela.jakovic1@skole.hr::59be7602-e713-4470-89b5-838525b817d4" providerId="AD" clId="Web-{CB92A5AF-8C97-4709-BF89-03582A603635}" dt="2022-05-21T10:22:18.824" v="1089"/>
          <ac:spMkLst>
            <pc:docMk/>
            <pc:sldMk cId="3953540307" sldId="263"/>
            <ac:spMk id="13" creationId="{38468727-63BE-4191-B4A6-C30C82C0E986}"/>
          </ac:spMkLst>
        </pc:spChg>
        <pc:spChg chg="add">
          <ac:chgData name="Danijela Jaković" userId="S::danijela.jakovic1@skole.hr::59be7602-e713-4470-89b5-838525b817d4" providerId="AD" clId="Web-{CB92A5AF-8C97-4709-BF89-03582A603635}" dt="2022-05-21T10:22:18.824" v="1089"/>
          <ac:spMkLst>
            <pc:docMk/>
            <pc:sldMk cId="3953540307" sldId="263"/>
            <ac:spMk id="14" creationId="{CA52A9B9-B2B3-46F0-9D53-0EFF9905BF8F}"/>
          </ac:spMkLst>
        </pc:spChg>
        <pc:picChg chg="add mod ord">
          <ac:chgData name="Danijela Jaković" userId="S::danijela.jakovic1@skole.hr::59be7602-e713-4470-89b5-838525b817d4" providerId="AD" clId="Web-{CB92A5AF-8C97-4709-BF89-03582A603635}" dt="2022-05-21T10:22:18.824" v="1089"/>
          <ac:picMkLst>
            <pc:docMk/>
            <pc:sldMk cId="3953540307" sldId="263"/>
            <ac:picMk id="4" creationId="{BECE23A8-0644-B1E7-F01E-EB61682EFB46}"/>
          </ac:picMkLst>
        </pc:picChg>
        <pc:picChg chg="add mod">
          <ac:chgData name="Danijela Jaković" userId="S::danijela.jakovic1@skole.hr::59be7602-e713-4470-89b5-838525b817d4" providerId="AD" clId="Web-{CB92A5AF-8C97-4709-BF89-03582A603635}" dt="2022-05-21T10:22:18.824" v="1089"/>
          <ac:picMkLst>
            <pc:docMk/>
            <pc:sldMk cId="3953540307" sldId="263"/>
            <ac:picMk id="5" creationId="{3708E800-BD83-D434-DB2C-398AA368C0D0}"/>
          </ac:picMkLst>
        </pc:picChg>
      </pc:sldChg>
      <pc:sldChg chg="addSp modSp new mod setBg">
        <pc:chgData name="Danijela Jaković" userId="S::danijela.jakovic1@skole.hr::59be7602-e713-4470-89b5-838525b817d4" providerId="AD" clId="Web-{CB92A5AF-8C97-4709-BF89-03582A603635}" dt="2022-05-21T10:31:05.294" v="1243" actId="20577"/>
        <pc:sldMkLst>
          <pc:docMk/>
          <pc:sldMk cId="2860876192" sldId="264"/>
        </pc:sldMkLst>
        <pc:spChg chg="mod">
          <ac:chgData name="Danijela Jaković" userId="S::danijela.jakovic1@skole.hr::59be7602-e713-4470-89b5-838525b817d4" providerId="AD" clId="Web-{CB92A5AF-8C97-4709-BF89-03582A603635}" dt="2022-05-21T10:30:47.340" v="1237"/>
          <ac:spMkLst>
            <pc:docMk/>
            <pc:sldMk cId="2860876192" sldId="264"/>
            <ac:spMk id="2" creationId="{E65245C1-3CA7-E4B5-7BF1-17A8C5011D68}"/>
          </ac:spMkLst>
        </pc:spChg>
        <pc:spChg chg="mod">
          <ac:chgData name="Danijela Jaković" userId="S::danijela.jakovic1@skole.hr::59be7602-e713-4470-89b5-838525b817d4" providerId="AD" clId="Web-{CB92A5AF-8C97-4709-BF89-03582A603635}" dt="2022-05-21T10:31:05.294" v="1243" actId="20577"/>
          <ac:spMkLst>
            <pc:docMk/>
            <pc:sldMk cId="2860876192" sldId="264"/>
            <ac:spMk id="3" creationId="{54C85356-8F89-068D-ACB3-6A33495770C9}"/>
          </ac:spMkLst>
        </pc:spChg>
        <pc:spChg chg="add">
          <ac:chgData name="Danijela Jaković" userId="S::danijela.jakovic1@skole.hr::59be7602-e713-4470-89b5-838525b817d4" providerId="AD" clId="Web-{CB92A5AF-8C97-4709-BF89-03582A603635}" dt="2022-05-21T10:30:47.340" v="1237"/>
          <ac:spMkLst>
            <pc:docMk/>
            <pc:sldMk cId="2860876192" sldId="264"/>
            <ac:spMk id="11" creationId="{50D1C5B3-B60D-4696-AE60-100D5EC8AB5D}"/>
          </ac:spMkLst>
        </pc:spChg>
        <pc:spChg chg="add">
          <ac:chgData name="Danijela Jaković" userId="S::danijela.jakovic1@skole.hr::59be7602-e713-4470-89b5-838525b817d4" providerId="AD" clId="Web-{CB92A5AF-8C97-4709-BF89-03582A603635}" dt="2022-05-21T10:30:47.340" v="1237"/>
          <ac:spMkLst>
            <pc:docMk/>
            <pc:sldMk cId="2860876192" sldId="264"/>
            <ac:spMk id="13" creationId="{FA169C72-4010-413C-A913-4BD6E2D1291A}"/>
          </ac:spMkLst>
        </pc:spChg>
        <pc:spChg chg="add">
          <ac:chgData name="Danijela Jaković" userId="S::danijela.jakovic1@skole.hr::59be7602-e713-4470-89b5-838525b817d4" providerId="AD" clId="Web-{CB92A5AF-8C97-4709-BF89-03582A603635}" dt="2022-05-21T10:30:47.340" v="1237"/>
          <ac:spMkLst>
            <pc:docMk/>
            <pc:sldMk cId="2860876192" sldId="264"/>
            <ac:spMk id="15" creationId="{758C3C99-2F64-46DC-9F81-BAA40930E163}"/>
          </ac:spMkLst>
        </pc:spChg>
        <pc:picChg chg="add mod ord">
          <ac:chgData name="Danijela Jaković" userId="S::danijela.jakovic1@skole.hr::59be7602-e713-4470-89b5-838525b817d4" providerId="AD" clId="Web-{CB92A5AF-8C97-4709-BF89-03582A603635}" dt="2022-05-21T10:30:47.340" v="1237"/>
          <ac:picMkLst>
            <pc:docMk/>
            <pc:sldMk cId="2860876192" sldId="264"/>
            <ac:picMk id="4" creationId="{E78DAB1C-0EA6-5BFB-E08E-2795F132112D}"/>
          </ac:picMkLst>
        </pc:picChg>
        <pc:picChg chg="add mod">
          <ac:chgData name="Danijela Jaković" userId="S::danijela.jakovic1@skole.hr::59be7602-e713-4470-89b5-838525b817d4" providerId="AD" clId="Web-{CB92A5AF-8C97-4709-BF89-03582A603635}" dt="2022-05-21T10:30:47.340" v="1237"/>
          <ac:picMkLst>
            <pc:docMk/>
            <pc:sldMk cId="2860876192" sldId="264"/>
            <ac:picMk id="5" creationId="{8A71AC26-7863-FF4A-3CD0-329FBF966109}"/>
          </ac:picMkLst>
        </pc:picChg>
        <pc:picChg chg="add mod">
          <ac:chgData name="Danijela Jaković" userId="S::danijela.jakovic1@skole.hr::59be7602-e713-4470-89b5-838525b817d4" providerId="AD" clId="Web-{CB92A5AF-8C97-4709-BF89-03582A603635}" dt="2022-05-21T10:30:47.340" v="1237"/>
          <ac:picMkLst>
            <pc:docMk/>
            <pc:sldMk cId="2860876192" sldId="264"/>
            <ac:picMk id="6" creationId="{492445DB-AF45-7925-5404-887B9F19E8AD}"/>
          </ac:picMkLst>
        </pc:picChg>
      </pc:sldChg>
      <pc:sldChg chg="addSp modSp new mod setBg setClrOvrMap">
        <pc:chgData name="Danijela Jaković" userId="S::danijela.jakovic1@skole.hr::59be7602-e713-4470-89b5-838525b817d4" providerId="AD" clId="Web-{CB92A5AF-8C97-4709-BF89-03582A603635}" dt="2022-05-21T10:40:38.502" v="1389" actId="14100"/>
        <pc:sldMkLst>
          <pc:docMk/>
          <pc:sldMk cId="2233771795" sldId="265"/>
        </pc:sldMkLst>
        <pc:spChg chg="mod">
          <ac:chgData name="Danijela Jaković" userId="S::danijela.jakovic1@skole.hr::59be7602-e713-4470-89b5-838525b817d4" providerId="AD" clId="Web-{CB92A5AF-8C97-4709-BF89-03582A603635}" dt="2022-05-21T10:39:37.513" v="1375"/>
          <ac:spMkLst>
            <pc:docMk/>
            <pc:sldMk cId="2233771795" sldId="265"/>
            <ac:spMk id="2" creationId="{69BD6264-4A61-4F37-9A68-BB27ACEF7D3C}"/>
          </ac:spMkLst>
        </pc:spChg>
        <pc:spChg chg="mod">
          <ac:chgData name="Danijela Jaković" userId="S::danijela.jakovic1@skole.hr::59be7602-e713-4470-89b5-838525b817d4" providerId="AD" clId="Web-{CB92A5AF-8C97-4709-BF89-03582A603635}" dt="2022-05-21T10:40:38.502" v="1389" actId="14100"/>
          <ac:spMkLst>
            <pc:docMk/>
            <pc:sldMk cId="2233771795" sldId="265"/>
            <ac:spMk id="3" creationId="{8C52F2AB-FFBF-AAEF-D321-0E5D6F9C8920}"/>
          </ac:spMkLst>
        </pc:spChg>
        <pc:spChg chg="add">
          <ac:chgData name="Danijela Jaković" userId="S::danijela.jakovic1@skole.hr::59be7602-e713-4470-89b5-838525b817d4" providerId="AD" clId="Web-{CB92A5AF-8C97-4709-BF89-03582A603635}" dt="2022-05-21T10:39:37.513" v="1375"/>
          <ac:spMkLst>
            <pc:docMk/>
            <pc:sldMk cId="2233771795" sldId="265"/>
            <ac:spMk id="12" creationId="{EBB6D9F6-3E47-45AD-8461-718A3C87E3E8}"/>
          </ac:spMkLst>
        </pc:spChg>
        <pc:spChg chg="add">
          <ac:chgData name="Danijela Jaković" userId="S::danijela.jakovic1@skole.hr::59be7602-e713-4470-89b5-838525b817d4" providerId="AD" clId="Web-{CB92A5AF-8C97-4709-BF89-03582A603635}" dt="2022-05-21T10:39:37.513" v="1375"/>
          <ac:spMkLst>
            <pc:docMk/>
            <pc:sldMk cId="2233771795" sldId="265"/>
            <ac:spMk id="14" creationId="{A3B16A00-A549-4B07-B8C2-4B3A966D9E26}"/>
          </ac:spMkLst>
        </pc:spChg>
        <pc:spChg chg="add">
          <ac:chgData name="Danijela Jaković" userId="S::danijela.jakovic1@skole.hr::59be7602-e713-4470-89b5-838525b817d4" providerId="AD" clId="Web-{CB92A5AF-8C97-4709-BF89-03582A603635}" dt="2022-05-21T10:39:37.513" v="1375"/>
          <ac:spMkLst>
            <pc:docMk/>
            <pc:sldMk cId="2233771795" sldId="265"/>
            <ac:spMk id="16" creationId="{33B86BAE-87B4-4192-ABB2-627FFC965AC7}"/>
          </ac:spMkLst>
        </pc:spChg>
        <pc:spChg chg="add">
          <ac:chgData name="Danijela Jaković" userId="S::danijela.jakovic1@skole.hr::59be7602-e713-4470-89b5-838525b817d4" providerId="AD" clId="Web-{CB92A5AF-8C97-4709-BF89-03582A603635}" dt="2022-05-21T10:39:37.513" v="1375"/>
          <ac:spMkLst>
            <pc:docMk/>
            <pc:sldMk cId="2233771795" sldId="265"/>
            <ac:spMk id="18" creationId="{22BB4F03-4463-45CC-89A7-8E03412EDDBF}"/>
          </ac:spMkLst>
        </pc:spChg>
        <pc:spChg chg="add">
          <ac:chgData name="Danijela Jaković" userId="S::danijela.jakovic1@skole.hr::59be7602-e713-4470-89b5-838525b817d4" providerId="AD" clId="Web-{CB92A5AF-8C97-4709-BF89-03582A603635}" dt="2022-05-21T10:39:37.513" v="1375"/>
          <ac:spMkLst>
            <pc:docMk/>
            <pc:sldMk cId="2233771795" sldId="265"/>
            <ac:spMk id="20" creationId="{80E1AEAE-1F52-4C29-925C-27738417E9F5}"/>
          </ac:spMkLst>
        </pc:spChg>
        <pc:picChg chg="add mod ord">
          <ac:chgData name="Danijela Jaković" userId="S::danijela.jakovic1@skole.hr::59be7602-e713-4470-89b5-838525b817d4" providerId="AD" clId="Web-{CB92A5AF-8C97-4709-BF89-03582A603635}" dt="2022-05-21T10:39:37.513" v="1375"/>
          <ac:picMkLst>
            <pc:docMk/>
            <pc:sldMk cId="2233771795" sldId="265"/>
            <ac:picMk id="4" creationId="{07ABE32F-ADD7-C212-A12D-9D0A0D21C32B}"/>
          </ac:picMkLst>
        </pc:picChg>
        <pc:picChg chg="add mod">
          <ac:chgData name="Danijela Jaković" userId="S::danijela.jakovic1@skole.hr::59be7602-e713-4470-89b5-838525b817d4" providerId="AD" clId="Web-{CB92A5AF-8C97-4709-BF89-03582A603635}" dt="2022-05-21T10:40:03.640" v="1379" actId="1076"/>
          <ac:picMkLst>
            <pc:docMk/>
            <pc:sldMk cId="2233771795" sldId="265"/>
            <ac:picMk id="5" creationId="{991AB748-AA68-991F-34DD-896D83C01572}"/>
          </ac:picMkLst>
        </pc:picChg>
        <pc:picChg chg="add mod">
          <ac:chgData name="Danijela Jaković" userId="S::danijela.jakovic1@skole.hr::59be7602-e713-4470-89b5-838525b817d4" providerId="AD" clId="Web-{CB92A5AF-8C97-4709-BF89-03582A603635}" dt="2022-05-21T10:39:37.513" v="1375"/>
          <ac:picMkLst>
            <pc:docMk/>
            <pc:sldMk cId="2233771795" sldId="265"/>
            <ac:picMk id="6" creationId="{6D64DFA6-2D6E-C414-26BC-EA001707F6C6}"/>
          </ac:picMkLst>
        </pc:picChg>
        <pc:picChg chg="add mod">
          <ac:chgData name="Danijela Jaković" userId="S::danijela.jakovic1@skole.hr::59be7602-e713-4470-89b5-838525b817d4" providerId="AD" clId="Web-{CB92A5AF-8C97-4709-BF89-03582A603635}" dt="2022-05-21T10:39:37.513" v="1375"/>
          <ac:picMkLst>
            <pc:docMk/>
            <pc:sldMk cId="2233771795" sldId="265"/>
            <ac:picMk id="7" creationId="{1403DBD7-FBEA-9814-BDEB-EAFAFE9B6784}"/>
          </ac:picMkLst>
        </pc:picChg>
      </pc:sldChg>
      <pc:sldChg chg="addSp delSp modSp new mod setBg">
        <pc:chgData name="Danijela Jaković" userId="S::danijela.jakovic1@skole.hr::59be7602-e713-4470-89b5-838525b817d4" providerId="AD" clId="Web-{CB92A5AF-8C97-4709-BF89-03582A603635}" dt="2022-05-21T10:51:01.712" v="1514"/>
        <pc:sldMkLst>
          <pc:docMk/>
          <pc:sldMk cId="3654339614" sldId="266"/>
        </pc:sldMkLst>
        <pc:spChg chg="mod">
          <ac:chgData name="Danijela Jaković" userId="S::danijela.jakovic1@skole.hr::59be7602-e713-4470-89b5-838525b817d4" providerId="AD" clId="Web-{CB92A5AF-8C97-4709-BF89-03582A603635}" dt="2022-05-21T10:50:15.787" v="1501"/>
          <ac:spMkLst>
            <pc:docMk/>
            <pc:sldMk cId="3654339614" sldId="266"/>
            <ac:spMk id="2" creationId="{C5A3FFA8-1161-79F8-712A-DB1617B2FA8B}"/>
          </ac:spMkLst>
        </pc:spChg>
        <pc:spChg chg="mod">
          <ac:chgData name="Danijela Jaković" userId="S::danijela.jakovic1@skole.hr::59be7602-e713-4470-89b5-838525b817d4" providerId="AD" clId="Web-{CB92A5AF-8C97-4709-BF89-03582A603635}" dt="2022-05-21T10:51:01.712" v="1514"/>
          <ac:spMkLst>
            <pc:docMk/>
            <pc:sldMk cId="3654339614" sldId="266"/>
            <ac:spMk id="3" creationId="{8F0550E1-6F27-0ACC-1DE1-C69277BAE054}"/>
          </ac:spMkLst>
        </pc:spChg>
        <pc:spChg chg="add del">
          <ac:chgData name="Danijela Jaković" userId="S::danijela.jakovic1@skole.hr::59be7602-e713-4470-89b5-838525b817d4" providerId="AD" clId="Web-{CB92A5AF-8C97-4709-BF89-03582A603635}" dt="2022-05-21T10:50:15.787" v="1501"/>
          <ac:spMkLst>
            <pc:docMk/>
            <pc:sldMk cId="3654339614" sldId="266"/>
            <ac:spMk id="12" creationId="{615E9F7A-B64C-4192-8930-A05D1E23F324}"/>
          </ac:spMkLst>
        </pc:spChg>
        <pc:spChg chg="add del">
          <ac:chgData name="Danijela Jaković" userId="S::danijela.jakovic1@skole.hr::59be7602-e713-4470-89b5-838525b817d4" providerId="AD" clId="Web-{CB92A5AF-8C97-4709-BF89-03582A603635}" dt="2022-05-21T10:50:15.787" v="1501"/>
          <ac:spMkLst>
            <pc:docMk/>
            <pc:sldMk cId="3654339614" sldId="266"/>
            <ac:spMk id="14" creationId="{793EB161-5CFE-4D7E-B34B-06C90F9B16B6}"/>
          </ac:spMkLst>
        </pc:spChg>
        <pc:spChg chg="add del">
          <ac:chgData name="Danijela Jaković" userId="S::danijela.jakovic1@skole.hr::59be7602-e713-4470-89b5-838525b817d4" providerId="AD" clId="Web-{CB92A5AF-8C97-4709-BF89-03582A603635}" dt="2022-05-21T10:50:15.787" v="1501"/>
          <ac:spMkLst>
            <pc:docMk/>
            <pc:sldMk cId="3654339614" sldId="266"/>
            <ac:spMk id="16" creationId="{618147C2-BF02-44AA-81D8-FD7776FAB3C6}"/>
          </ac:spMkLst>
        </pc:spChg>
        <pc:spChg chg="add">
          <ac:chgData name="Danijela Jaković" userId="S::danijela.jakovic1@skole.hr::59be7602-e713-4470-89b5-838525b817d4" providerId="AD" clId="Web-{CB92A5AF-8C97-4709-BF89-03582A603635}" dt="2022-05-21T10:50:15.787" v="1501"/>
          <ac:spMkLst>
            <pc:docMk/>
            <pc:sldMk cId="3654339614" sldId="266"/>
            <ac:spMk id="21" creationId="{A3C210E6-A35A-4F68-8D60-801A019C75B8}"/>
          </ac:spMkLst>
        </pc:spChg>
        <pc:spChg chg="add">
          <ac:chgData name="Danijela Jaković" userId="S::danijela.jakovic1@skole.hr::59be7602-e713-4470-89b5-838525b817d4" providerId="AD" clId="Web-{CB92A5AF-8C97-4709-BF89-03582A603635}" dt="2022-05-21T10:50:15.787" v="1501"/>
          <ac:spMkLst>
            <pc:docMk/>
            <pc:sldMk cId="3654339614" sldId="266"/>
            <ac:spMk id="23" creationId="{AC0D06B0-F19C-459E-B221-A34B506FB5E3}"/>
          </ac:spMkLst>
        </pc:spChg>
        <pc:spChg chg="add">
          <ac:chgData name="Danijela Jaković" userId="S::danijela.jakovic1@skole.hr::59be7602-e713-4470-89b5-838525b817d4" providerId="AD" clId="Web-{CB92A5AF-8C97-4709-BF89-03582A603635}" dt="2022-05-21T10:50:15.787" v="1501"/>
          <ac:spMkLst>
            <pc:docMk/>
            <pc:sldMk cId="3654339614" sldId="266"/>
            <ac:spMk id="25" creationId="{345B26DA-1C6B-4C66-81C9-9C1877FC2DB1}"/>
          </ac:spMkLst>
        </pc:spChg>
        <pc:spChg chg="add">
          <ac:chgData name="Danijela Jaković" userId="S::danijela.jakovic1@skole.hr::59be7602-e713-4470-89b5-838525b817d4" providerId="AD" clId="Web-{CB92A5AF-8C97-4709-BF89-03582A603635}" dt="2022-05-21T10:50:15.787" v="1501"/>
          <ac:spMkLst>
            <pc:docMk/>
            <pc:sldMk cId="3654339614" sldId="266"/>
            <ac:spMk id="27" creationId="{98DE6C44-43F8-4DE4-AB81-66853FFEA09A}"/>
          </ac:spMkLst>
        </pc:spChg>
        <pc:spChg chg="add">
          <ac:chgData name="Danijela Jaković" userId="S::danijela.jakovic1@skole.hr::59be7602-e713-4470-89b5-838525b817d4" providerId="AD" clId="Web-{CB92A5AF-8C97-4709-BF89-03582A603635}" dt="2022-05-21T10:50:15.787" v="1501"/>
          <ac:spMkLst>
            <pc:docMk/>
            <pc:sldMk cId="3654339614" sldId="266"/>
            <ac:spMk id="29" creationId="{2409529B-9B56-4F10-BE4D-F934DB89E57E}"/>
          </ac:spMkLst>
        </pc:spChg>
        <pc:picChg chg="add mod ord">
          <ac:chgData name="Danijela Jaković" userId="S::danijela.jakovic1@skole.hr::59be7602-e713-4470-89b5-838525b817d4" providerId="AD" clId="Web-{CB92A5AF-8C97-4709-BF89-03582A603635}" dt="2022-05-21T10:50:21.022" v="1502" actId="1076"/>
          <ac:picMkLst>
            <pc:docMk/>
            <pc:sldMk cId="3654339614" sldId="266"/>
            <ac:picMk id="4" creationId="{BA327859-8143-1381-AF30-E5D15699B629}"/>
          </ac:picMkLst>
        </pc:picChg>
        <pc:picChg chg="add mod ord">
          <ac:chgData name="Danijela Jaković" userId="S::danijela.jakovic1@skole.hr::59be7602-e713-4470-89b5-838525b817d4" providerId="AD" clId="Web-{CB92A5AF-8C97-4709-BF89-03582A603635}" dt="2022-05-21T10:50:32.773" v="1505" actId="1076"/>
          <ac:picMkLst>
            <pc:docMk/>
            <pc:sldMk cId="3654339614" sldId="266"/>
            <ac:picMk id="5" creationId="{858EE3F8-8B4B-07F9-C65D-56F06C4EDC78}"/>
          </ac:picMkLst>
        </pc:picChg>
        <pc:picChg chg="add mod ord">
          <ac:chgData name="Danijela Jaković" userId="S::danijela.jakovic1@skole.hr::59be7602-e713-4470-89b5-838525b817d4" providerId="AD" clId="Web-{CB92A5AF-8C97-4709-BF89-03582A603635}" dt="2022-05-21T10:50:28.085" v="1504" actId="1076"/>
          <ac:picMkLst>
            <pc:docMk/>
            <pc:sldMk cId="3654339614" sldId="266"/>
            <ac:picMk id="6" creationId="{5E5E7488-1D5A-4B30-1FB4-4709EBB36986}"/>
          </ac:picMkLst>
        </pc:picChg>
        <pc:picChg chg="add mod ord">
          <ac:chgData name="Danijela Jaković" userId="S::danijela.jakovic1@skole.hr::59be7602-e713-4470-89b5-838525b817d4" providerId="AD" clId="Web-{CB92A5AF-8C97-4709-BF89-03582A603635}" dt="2022-05-21T10:50:15.787" v="1501"/>
          <ac:picMkLst>
            <pc:docMk/>
            <pc:sldMk cId="3654339614" sldId="266"/>
            <ac:picMk id="7" creationId="{6F9D64EE-8FA4-C29B-84E4-8FDF6E4BAA77}"/>
          </ac:picMkLst>
        </pc:picChg>
      </pc:sldChg>
      <pc:sldChg chg="addSp delSp modSp new mod setBg setClrOvrMap">
        <pc:chgData name="Danijela Jaković" userId="S::danijela.jakovic1@skole.hr::59be7602-e713-4470-89b5-838525b817d4" providerId="AD" clId="Web-{CB92A5AF-8C97-4709-BF89-03582A603635}" dt="2022-05-21T11:03:40.618" v="1569"/>
        <pc:sldMkLst>
          <pc:docMk/>
          <pc:sldMk cId="3503530579" sldId="267"/>
        </pc:sldMkLst>
        <pc:spChg chg="mod ord">
          <ac:chgData name="Danijela Jaković" userId="S::danijela.jakovic1@skole.hr::59be7602-e713-4470-89b5-838525b817d4" providerId="AD" clId="Web-{CB92A5AF-8C97-4709-BF89-03582A603635}" dt="2022-05-21T11:03:40.618" v="1569"/>
          <ac:spMkLst>
            <pc:docMk/>
            <pc:sldMk cId="3503530579" sldId="267"/>
            <ac:spMk id="2" creationId="{8BDBB12C-E4FE-B51F-0EFF-F3FF1FC4E16E}"/>
          </ac:spMkLst>
        </pc:spChg>
        <pc:spChg chg="del mod">
          <ac:chgData name="Danijela Jaković" userId="S::danijela.jakovic1@skole.hr::59be7602-e713-4470-89b5-838525b817d4" providerId="AD" clId="Web-{CB92A5AF-8C97-4709-BF89-03582A603635}" dt="2022-05-21T10:55:36.854" v="1540"/>
          <ac:spMkLst>
            <pc:docMk/>
            <pc:sldMk cId="3503530579" sldId="267"/>
            <ac:spMk id="3" creationId="{ADC5E3E8-7378-C159-DFF9-BDB77E8D9A21}"/>
          </ac:spMkLst>
        </pc:spChg>
        <pc:spChg chg="add del">
          <ac:chgData name="Danijela Jaković" userId="S::danijela.jakovic1@skole.hr::59be7602-e713-4470-89b5-838525b817d4" providerId="AD" clId="Web-{CB92A5AF-8C97-4709-BF89-03582A603635}" dt="2022-05-21T11:01:28.251" v="1546"/>
          <ac:spMkLst>
            <pc:docMk/>
            <pc:sldMk cId="3503530579" sldId="267"/>
            <ac:spMk id="12" creationId="{2E5268AB-1395-432E-34EE-FE8E38C652A1}"/>
          </ac:spMkLst>
        </pc:spChg>
        <pc:spChg chg="add del">
          <ac:chgData name="Danijela Jaković" userId="S::danijela.jakovic1@skole.hr::59be7602-e713-4470-89b5-838525b817d4" providerId="AD" clId="Web-{CB92A5AF-8C97-4709-BF89-03582A603635}" dt="2022-05-21T11:01:28.251" v="1546"/>
          <ac:spMkLst>
            <pc:docMk/>
            <pc:sldMk cId="3503530579" sldId="267"/>
            <ac:spMk id="15" creationId="{5CB593EA-2F98-479F-B4C4-F366571FA64D}"/>
          </ac:spMkLst>
        </pc:spChg>
        <pc:spChg chg="add del">
          <ac:chgData name="Danijela Jaković" userId="S::danijela.jakovic1@skole.hr::59be7602-e713-4470-89b5-838525b817d4" providerId="AD" clId="Web-{CB92A5AF-8C97-4709-BF89-03582A603635}" dt="2022-05-21T11:01:28.251" v="1546"/>
          <ac:spMkLst>
            <pc:docMk/>
            <pc:sldMk cId="3503530579" sldId="267"/>
            <ac:spMk id="17" creationId="{39BEB6D0-9E4E-4221-93D1-74ABECEE9EFC}"/>
          </ac:spMkLst>
        </pc:spChg>
        <pc:spChg chg="add del">
          <ac:chgData name="Danijela Jaković" userId="S::danijela.jakovic1@skole.hr::59be7602-e713-4470-89b5-838525b817d4" providerId="AD" clId="Web-{CB92A5AF-8C97-4709-BF89-03582A603635}" dt="2022-05-21T11:03:06.741" v="1559"/>
          <ac:spMkLst>
            <pc:docMk/>
            <pc:sldMk cId="3503530579" sldId="267"/>
            <ac:spMk id="19" creationId="{12C63567-9A18-430B-817B-152D609F572F}"/>
          </ac:spMkLst>
        </pc:spChg>
        <pc:spChg chg="add mod ord">
          <ac:chgData name="Danijela Jaković" userId="S::danijela.jakovic1@skole.hr::59be7602-e713-4470-89b5-838525b817d4" providerId="AD" clId="Web-{CB92A5AF-8C97-4709-BF89-03582A603635}" dt="2022-05-21T11:03:40.618" v="1569"/>
          <ac:spMkLst>
            <pc:docMk/>
            <pc:sldMk cId="3503530579" sldId="267"/>
            <ac:spMk id="20" creationId="{7CA72466-951D-99F7-001A-18710787F663}"/>
          </ac:spMkLst>
        </pc:spChg>
        <pc:spChg chg="add del">
          <ac:chgData name="Danijela Jaković" userId="S::danijela.jakovic1@skole.hr::59be7602-e713-4470-89b5-838525b817d4" providerId="AD" clId="Web-{CB92A5AF-8C97-4709-BF89-03582A603635}" dt="2022-05-21T11:03:40.618" v="1569"/>
          <ac:spMkLst>
            <pc:docMk/>
            <pc:sldMk cId="3503530579" sldId="267"/>
            <ac:spMk id="25" creationId="{07977D39-626F-40D7-B00F-16E02602DD5A}"/>
          </ac:spMkLst>
        </pc:spChg>
        <pc:spChg chg="add del">
          <ac:chgData name="Danijela Jaković" userId="S::danijela.jakovic1@skole.hr::59be7602-e713-4470-89b5-838525b817d4" providerId="AD" clId="Web-{CB92A5AF-8C97-4709-BF89-03582A603635}" dt="2022-05-21T11:03:40.618" v="1569"/>
          <ac:spMkLst>
            <pc:docMk/>
            <pc:sldMk cId="3503530579" sldId="267"/>
            <ac:spMk id="27" creationId="{B905CDE4-B751-4B3E-B625-6E59F8903414}"/>
          </ac:spMkLst>
        </pc:spChg>
        <pc:spChg chg="add del">
          <ac:chgData name="Danijela Jaković" userId="S::danijela.jakovic1@skole.hr::59be7602-e713-4470-89b5-838525b817d4" providerId="AD" clId="Web-{CB92A5AF-8C97-4709-BF89-03582A603635}" dt="2022-05-21T11:03:40.618" v="1569"/>
          <ac:spMkLst>
            <pc:docMk/>
            <pc:sldMk cId="3503530579" sldId="267"/>
            <ac:spMk id="29" creationId="{08108C16-F4C0-44AA-999D-17BD39219B24}"/>
          </ac:spMkLst>
        </pc:spChg>
        <pc:spChg chg="add del">
          <ac:chgData name="Danijela Jaković" userId="S::danijela.jakovic1@skole.hr::59be7602-e713-4470-89b5-838525b817d4" providerId="AD" clId="Web-{CB92A5AF-8C97-4709-BF89-03582A603635}" dt="2022-05-21T11:03:40.618" v="1569"/>
          <ac:spMkLst>
            <pc:docMk/>
            <pc:sldMk cId="3503530579" sldId="267"/>
            <ac:spMk id="31" creationId="{CDC29AC1-2821-4FCC-B597-88DAF39C36FE}"/>
          </ac:spMkLst>
        </pc:spChg>
        <pc:spChg chg="add del">
          <ac:chgData name="Danijela Jaković" userId="S::danijela.jakovic1@skole.hr::59be7602-e713-4470-89b5-838525b817d4" providerId="AD" clId="Web-{CB92A5AF-8C97-4709-BF89-03582A603635}" dt="2022-05-21T11:03:40.618" v="1569"/>
          <ac:spMkLst>
            <pc:docMk/>
            <pc:sldMk cId="3503530579" sldId="267"/>
            <ac:spMk id="33" creationId="{C8F10CB3-3B5E-4C7A-98CF-B87454DDFA39}"/>
          </ac:spMkLst>
        </pc:spChg>
        <pc:spChg chg="add">
          <ac:chgData name="Danijela Jaković" userId="S::danijela.jakovic1@skole.hr::59be7602-e713-4470-89b5-838525b817d4" providerId="AD" clId="Web-{CB92A5AF-8C97-4709-BF89-03582A603635}" dt="2022-05-21T11:03:40.618" v="1569"/>
          <ac:spMkLst>
            <pc:docMk/>
            <pc:sldMk cId="3503530579" sldId="267"/>
            <ac:spMk id="38" creationId="{23293907-0F26-4752-BCD0-3AC2C5026383}"/>
          </ac:spMkLst>
        </pc:spChg>
        <pc:spChg chg="add">
          <ac:chgData name="Danijela Jaković" userId="S::danijela.jakovic1@skole.hr::59be7602-e713-4470-89b5-838525b817d4" providerId="AD" clId="Web-{CB92A5AF-8C97-4709-BF89-03582A603635}" dt="2022-05-21T11:03:40.618" v="1569"/>
          <ac:spMkLst>
            <pc:docMk/>
            <pc:sldMk cId="3503530579" sldId="267"/>
            <ac:spMk id="40" creationId="{339141A8-FDFD-4ABE-A499-72C9669F4BE6}"/>
          </ac:spMkLst>
        </pc:spChg>
        <pc:spChg chg="add">
          <ac:chgData name="Danijela Jaković" userId="S::danijela.jakovic1@skole.hr::59be7602-e713-4470-89b5-838525b817d4" providerId="AD" clId="Web-{CB92A5AF-8C97-4709-BF89-03582A603635}" dt="2022-05-21T11:03:40.618" v="1569"/>
          <ac:spMkLst>
            <pc:docMk/>
            <pc:sldMk cId="3503530579" sldId="267"/>
            <ac:spMk id="42" creationId="{E916EF49-F958-4F28-A999-F8FA8D09AF86}"/>
          </ac:spMkLst>
        </pc:spChg>
        <pc:spChg chg="add">
          <ac:chgData name="Danijela Jaković" userId="S::danijela.jakovic1@skole.hr::59be7602-e713-4470-89b5-838525b817d4" providerId="AD" clId="Web-{CB92A5AF-8C97-4709-BF89-03582A603635}" dt="2022-05-21T11:03:40.618" v="1569"/>
          <ac:spMkLst>
            <pc:docMk/>
            <pc:sldMk cId="3503530579" sldId="267"/>
            <ac:spMk id="44" creationId="{A7665D74-DFEA-412C-928C-F090E67084F3}"/>
          </ac:spMkLst>
        </pc:spChg>
        <pc:spChg chg="add">
          <ac:chgData name="Danijela Jaković" userId="S::danijela.jakovic1@skole.hr::59be7602-e713-4470-89b5-838525b817d4" providerId="AD" clId="Web-{CB92A5AF-8C97-4709-BF89-03582A603635}" dt="2022-05-21T11:03:40.618" v="1569"/>
          <ac:spMkLst>
            <pc:docMk/>
            <pc:sldMk cId="3503530579" sldId="267"/>
            <ac:spMk id="46" creationId="{2335FEDF-EF88-4E68-9CF7-5A72EF32AFC2}"/>
          </ac:spMkLst>
        </pc:spChg>
        <pc:spChg chg="add">
          <ac:chgData name="Danijela Jaković" userId="S::danijela.jakovic1@skole.hr::59be7602-e713-4470-89b5-838525b817d4" providerId="AD" clId="Web-{CB92A5AF-8C97-4709-BF89-03582A603635}" dt="2022-05-21T11:03:40.618" v="1569"/>
          <ac:spMkLst>
            <pc:docMk/>
            <pc:sldMk cId="3503530579" sldId="267"/>
            <ac:spMk id="48" creationId="{837A7BE2-DF08-4ECE-A520-13927DBF4C5E}"/>
          </ac:spMkLst>
        </pc:spChg>
        <pc:picChg chg="add mod ord">
          <ac:chgData name="Danijela Jaković" userId="S::danijela.jakovic1@skole.hr::59be7602-e713-4470-89b5-838525b817d4" providerId="AD" clId="Web-{CB92A5AF-8C97-4709-BF89-03582A603635}" dt="2022-05-21T11:03:40.618" v="1569"/>
          <ac:picMkLst>
            <pc:docMk/>
            <pc:sldMk cId="3503530579" sldId="267"/>
            <ac:picMk id="4" creationId="{F2E4407A-2216-3F03-5808-1868FB89BBE8}"/>
          </ac:picMkLst>
        </pc:picChg>
        <pc:picChg chg="add mod">
          <ac:chgData name="Danijela Jaković" userId="S::danijela.jakovic1@skole.hr::59be7602-e713-4470-89b5-838525b817d4" providerId="AD" clId="Web-{CB92A5AF-8C97-4709-BF89-03582A603635}" dt="2022-05-21T11:03:40.618" v="1569"/>
          <ac:picMkLst>
            <pc:docMk/>
            <pc:sldMk cId="3503530579" sldId="267"/>
            <ac:picMk id="5" creationId="{C7CFAD09-180D-ABE8-C6FF-F7B44C170866}"/>
          </ac:picMkLst>
        </pc:picChg>
        <pc:picChg chg="add mod ord">
          <ac:chgData name="Danijela Jaković" userId="S::danijela.jakovic1@skole.hr::59be7602-e713-4470-89b5-838525b817d4" providerId="AD" clId="Web-{CB92A5AF-8C97-4709-BF89-03582A603635}" dt="2022-05-21T11:03:40.618" v="1569"/>
          <ac:picMkLst>
            <pc:docMk/>
            <pc:sldMk cId="3503530579" sldId="267"/>
            <ac:picMk id="6" creationId="{916E8601-71DE-0EA4-000E-54178245B735}"/>
          </ac:picMkLst>
        </pc:picChg>
        <pc:picChg chg="add mod ord">
          <ac:chgData name="Danijela Jaković" userId="S::danijela.jakovic1@skole.hr::59be7602-e713-4470-89b5-838525b817d4" providerId="AD" clId="Web-{CB92A5AF-8C97-4709-BF89-03582A603635}" dt="2022-05-21T11:03:40.618" v="1569"/>
          <ac:picMkLst>
            <pc:docMk/>
            <pc:sldMk cId="3503530579" sldId="267"/>
            <ac:picMk id="7" creationId="{7CACD2B9-29FB-DA14-6F5A-3D36F6DEA1AE}"/>
          </ac:picMkLst>
        </pc:picChg>
        <pc:picChg chg="add mod">
          <ac:chgData name="Danijela Jaković" userId="S::danijela.jakovic1@skole.hr::59be7602-e713-4470-89b5-838525b817d4" providerId="AD" clId="Web-{CB92A5AF-8C97-4709-BF89-03582A603635}" dt="2022-05-21T11:03:40.618" v="1569"/>
          <ac:picMkLst>
            <pc:docMk/>
            <pc:sldMk cId="3503530579" sldId="267"/>
            <ac:picMk id="8" creationId="{84ACEF31-A0AF-2C57-5217-91E372832A62}"/>
          </ac:picMkLst>
        </pc:picChg>
      </pc:sldChg>
      <pc:sldChg chg="addSp delSp modSp new mod setBg setClrOvrMap">
        <pc:chgData name="Danijela Jaković" userId="S::danijela.jakovic1@skole.hr::59be7602-e713-4470-89b5-838525b817d4" providerId="AD" clId="Web-{CB92A5AF-8C97-4709-BF89-03582A603635}" dt="2022-05-21T11:08:58.731" v="1598" actId="14100"/>
        <pc:sldMkLst>
          <pc:docMk/>
          <pc:sldMk cId="144358206" sldId="268"/>
        </pc:sldMkLst>
        <pc:spChg chg="mod">
          <ac:chgData name="Danijela Jaković" userId="S::danijela.jakovic1@skole.hr::59be7602-e713-4470-89b5-838525b817d4" providerId="AD" clId="Web-{CB92A5AF-8C97-4709-BF89-03582A603635}" dt="2022-05-21T11:08:41.371" v="1594"/>
          <ac:spMkLst>
            <pc:docMk/>
            <pc:sldMk cId="144358206" sldId="268"/>
            <ac:spMk id="2" creationId="{58A995BA-0F0C-C3AE-1308-75A6CE65C8A7}"/>
          </ac:spMkLst>
        </pc:spChg>
        <pc:spChg chg="mod">
          <ac:chgData name="Danijela Jaković" userId="S::danijela.jakovic1@skole.hr::59be7602-e713-4470-89b5-838525b817d4" providerId="AD" clId="Web-{CB92A5AF-8C97-4709-BF89-03582A603635}" dt="2022-05-21T11:08:58.731" v="1598" actId="14100"/>
          <ac:spMkLst>
            <pc:docMk/>
            <pc:sldMk cId="144358206" sldId="268"/>
            <ac:spMk id="3" creationId="{F1FEE5AD-5526-20FC-CA3C-0ED2BA3C0247}"/>
          </ac:spMkLst>
        </pc:spChg>
        <pc:spChg chg="add del">
          <ac:chgData name="Danijela Jaković" userId="S::danijela.jakovic1@skole.hr::59be7602-e713-4470-89b5-838525b817d4" providerId="AD" clId="Web-{CB92A5AF-8C97-4709-BF89-03582A603635}" dt="2022-05-21T11:08:41.371" v="1593"/>
          <ac:spMkLst>
            <pc:docMk/>
            <pc:sldMk cId="144358206" sldId="268"/>
            <ac:spMk id="12" creationId="{A3C210E6-A35A-4F68-8D60-801A019C75B8}"/>
          </ac:spMkLst>
        </pc:spChg>
        <pc:spChg chg="add del">
          <ac:chgData name="Danijela Jaković" userId="S::danijela.jakovic1@skole.hr::59be7602-e713-4470-89b5-838525b817d4" providerId="AD" clId="Web-{CB92A5AF-8C97-4709-BF89-03582A603635}" dt="2022-05-21T11:08:41.371" v="1593"/>
          <ac:spMkLst>
            <pc:docMk/>
            <pc:sldMk cId="144358206" sldId="268"/>
            <ac:spMk id="14" creationId="{AC0D06B0-F19C-459E-B221-A34B506FB5E3}"/>
          </ac:spMkLst>
        </pc:spChg>
        <pc:spChg chg="add del">
          <ac:chgData name="Danijela Jaković" userId="S::danijela.jakovic1@skole.hr::59be7602-e713-4470-89b5-838525b817d4" providerId="AD" clId="Web-{CB92A5AF-8C97-4709-BF89-03582A603635}" dt="2022-05-21T11:08:41.371" v="1593"/>
          <ac:spMkLst>
            <pc:docMk/>
            <pc:sldMk cId="144358206" sldId="268"/>
            <ac:spMk id="16" creationId="{345B26DA-1C6B-4C66-81C9-9C1877FC2DB1}"/>
          </ac:spMkLst>
        </pc:spChg>
        <pc:spChg chg="add del">
          <ac:chgData name="Danijela Jaković" userId="S::danijela.jakovic1@skole.hr::59be7602-e713-4470-89b5-838525b817d4" providerId="AD" clId="Web-{CB92A5AF-8C97-4709-BF89-03582A603635}" dt="2022-05-21T11:08:41.371" v="1593"/>
          <ac:spMkLst>
            <pc:docMk/>
            <pc:sldMk cId="144358206" sldId="268"/>
            <ac:spMk id="18" creationId="{98DE6C44-43F8-4DE4-AB81-66853FFEA09A}"/>
          </ac:spMkLst>
        </pc:spChg>
        <pc:spChg chg="add del">
          <ac:chgData name="Danijela Jaković" userId="S::danijela.jakovic1@skole.hr::59be7602-e713-4470-89b5-838525b817d4" providerId="AD" clId="Web-{CB92A5AF-8C97-4709-BF89-03582A603635}" dt="2022-05-21T11:08:41.371" v="1593"/>
          <ac:spMkLst>
            <pc:docMk/>
            <pc:sldMk cId="144358206" sldId="268"/>
            <ac:spMk id="20" creationId="{2409529B-9B56-4F10-BE4D-F934DB89E57E}"/>
          </ac:spMkLst>
        </pc:spChg>
        <pc:spChg chg="add">
          <ac:chgData name="Danijela Jaković" userId="S::danijela.jakovic1@skole.hr::59be7602-e713-4470-89b5-838525b817d4" providerId="AD" clId="Web-{CB92A5AF-8C97-4709-BF89-03582A603635}" dt="2022-05-21T11:08:41.371" v="1594"/>
          <ac:spMkLst>
            <pc:docMk/>
            <pc:sldMk cId="144358206" sldId="268"/>
            <ac:spMk id="22" creationId="{EBB6D9F6-3E47-45AD-8461-718A3C87E3E8}"/>
          </ac:spMkLst>
        </pc:spChg>
        <pc:spChg chg="add">
          <ac:chgData name="Danijela Jaković" userId="S::danijela.jakovic1@skole.hr::59be7602-e713-4470-89b5-838525b817d4" providerId="AD" clId="Web-{CB92A5AF-8C97-4709-BF89-03582A603635}" dt="2022-05-21T11:08:41.371" v="1594"/>
          <ac:spMkLst>
            <pc:docMk/>
            <pc:sldMk cId="144358206" sldId="268"/>
            <ac:spMk id="23" creationId="{A3B16A00-A549-4B07-B8C2-4B3A966D9E26}"/>
          </ac:spMkLst>
        </pc:spChg>
        <pc:spChg chg="add">
          <ac:chgData name="Danijela Jaković" userId="S::danijela.jakovic1@skole.hr::59be7602-e713-4470-89b5-838525b817d4" providerId="AD" clId="Web-{CB92A5AF-8C97-4709-BF89-03582A603635}" dt="2022-05-21T11:08:41.371" v="1594"/>
          <ac:spMkLst>
            <pc:docMk/>
            <pc:sldMk cId="144358206" sldId="268"/>
            <ac:spMk id="24" creationId="{33B86BAE-87B4-4192-ABB2-627FFC965AC7}"/>
          </ac:spMkLst>
        </pc:spChg>
        <pc:spChg chg="add">
          <ac:chgData name="Danijela Jaković" userId="S::danijela.jakovic1@skole.hr::59be7602-e713-4470-89b5-838525b817d4" providerId="AD" clId="Web-{CB92A5AF-8C97-4709-BF89-03582A603635}" dt="2022-05-21T11:08:41.371" v="1594"/>
          <ac:spMkLst>
            <pc:docMk/>
            <pc:sldMk cId="144358206" sldId="268"/>
            <ac:spMk id="25" creationId="{22BB4F03-4463-45CC-89A7-8E03412EDDBF}"/>
          </ac:spMkLst>
        </pc:spChg>
        <pc:spChg chg="add">
          <ac:chgData name="Danijela Jaković" userId="S::danijela.jakovic1@skole.hr::59be7602-e713-4470-89b5-838525b817d4" providerId="AD" clId="Web-{CB92A5AF-8C97-4709-BF89-03582A603635}" dt="2022-05-21T11:08:41.371" v="1594"/>
          <ac:spMkLst>
            <pc:docMk/>
            <pc:sldMk cId="144358206" sldId="268"/>
            <ac:spMk id="26" creationId="{80E1AEAE-1F52-4C29-925C-27738417E9F5}"/>
          </ac:spMkLst>
        </pc:spChg>
        <pc:picChg chg="add mod ord">
          <ac:chgData name="Danijela Jaković" userId="S::danijela.jakovic1@skole.hr::59be7602-e713-4470-89b5-838525b817d4" providerId="AD" clId="Web-{CB92A5AF-8C97-4709-BF89-03582A603635}" dt="2022-05-21T11:08:41.371" v="1594"/>
          <ac:picMkLst>
            <pc:docMk/>
            <pc:sldMk cId="144358206" sldId="268"/>
            <ac:picMk id="4" creationId="{1002E5E2-3846-BD17-2F54-9C84E858E4A8}"/>
          </ac:picMkLst>
        </pc:picChg>
        <pc:picChg chg="add mod ord">
          <ac:chgData name="Danijela Jaković" userId="S::danijela.jakovic1@skole.hr::59be7602-e713-4470-89b5-838525b817d4" providerId="AD" clId="Web-{CB92A5AF-8C97-4709-BF89-03582A603635}" dt="2022-05-21T11:08:41.371" v="1594"/>
          <ac:picMkLst>
            <pc:docMk/>
            <pc:sldMk cId="144358206" sldId="268"/>
            <ac:picMk id="5" creationId="{930629BD-669E-68B9-2687-9CC53B3C0229}"/>
          </ac:picMkLst>
        </pc:picChg>
        <pc:picChg chg="add mod ord">
          <ac:chgData name="Danijela Jaković" userId="S::danijela.jakovic1@skole.hr::59be7602-e713-4470-89b5-838525b817d4" providerId="AD" clId="Web-{CB92A5AF-8C97-4709-BF89-03582A603635}" dt="2022-05-21T11:08:41.371" v="1594"/>
          <ac:picMkLst>
            <pc:docMk/>
            <pc:sldMk cId="144358206" sldId="268"/>
            <ac:picMk id="6" creationId="{B422A3EE-0D36-8EB6-7121-A210753C1261}"/>
          </ac:picMkLst>
        </pc:picChg>
        <pc:picChg chg="add mod ord">
          <ac:chgData name="Danijela Jaković" userId="S::danijela.jakovic1@skole.hr::59be7602-e713-4470-89b5-838525b817d4" providerId="AD" clId="Web-{CB92A5AF-8C97-4709-BF89-03582A603635}" dt="2022-05-21T11:08:41.371" v="1594"/>
          <ac:picMkLst>
            <pc:docMk/>
            <pc:sldMk cId="144358206" sldId="268"/>
            <ac:picMk id="7" creationId="{49839FE6-6F3F-3D9B-7F76-49F2B31201FB}"/>
          </ac:picMkLst>
        </pc:picChg>
      </pc:sldChg>
      <pc:sldChg chg="addSp modSp new mod setBg">
        <pc:chgData name="Danijela Jaković" userId="S::danijela.jakovic1@skole.hr::59be7602-e713-4470-89b5-838525b817d4" providerId="AD" clId="Web-{CB92A5AF-8C97-4709-BF89-03582A603635}" dt="2022-05-21T11:16:18.509" v="1690" actId="14100"/>
        <pc:sldMkLst>
          <pc:docMk/>
          <pc:sldMk cId="991950887" sldId="269"/>
        </pc:sldMkLst>
        <pc:spChg chg="mod ord">
          <ac:chgData name="Danijela Jaković" userId="S::danijela.jakovic1@skole.hr::59be7602-e713-4470-89b5-838525b817d4" providerId="AD" clId="Web-{CB92A5AF-8C97-4709-BF89-03582A603635}" dt="2022-05-21T11:16:02.476" v="1684"/>
          <ac:spMkLst>
            <pc:docMk/>
            <pc:sldMk cId="991950887" sldId="269"/>
            <ac:spMk id="2" creationId="{9B9B4949-1C1E-8ED2-D1D3-503A6CAB645B}"/>
          </ac:spMkLst>
        </pc:spChg>
        <pc:spChg chg="mod ord">
          <ac:chgData name="Danijela Jaković" userId="S::danijela.jakovic1@skole.hr::59be7602-e713-4470-89b5-838525b817d4" providerId="AD" clId="Web-{CB92A5AF-8C97-4709-BF89-03582A603635}" dt="2022-05-21T11:16:18.509" v="1690" actId="14100"/>
          <ac:spMkLst>
            <pc:docMk/>
            <pc:sldMk cId="991950887" sldId="269"/>
            <ac:spMk id="3" creationId="{6B93749B-8A0C-30BA-4CBD-526698AFFD74}"/>
          </ac:spMkLst>
        </pc:spChg>
        <pc:spChg chg="add">
          <ac:chgData name="Danijela Jaković" userId="S::danijela.jakovic1@skole.hr::59be7602-e713-4470-89b5-838525b817d4" providerId="AD" clId="Web-{CB92A5AF-8C97-4709-BF89-03582A603635}" dt="2022-05-21T11:16:02.476" v="1684"/>
          <ac:spMkLst>
            <pc:docMk/>
            <pc:sldMk cId="991950887" sldId="269"/>
            <ac:spMk id="12" creationId="{0D7B6173-1D58-48E2-83CF-37350F315F75}"/>
          </ac:spMkLst>
        </pc:spChg>
        <pc:spChg chg="add">
          <ac:chgData name="Danijela Jaković" userId="S::danijela.jakovic1@skole.hr::59be7602-e713-4470-89b5-838525b817d4" providerId="AD" clId="Web-{CB92A5AF-8C97-4709-BF89-03582A603635}" dt="2022-05-21T11:16:02.476" v="1684"/>
          <ac:spMkLst>
            <pc:docMk/>
            <pc:sldMk cId="991950887" sldId="269"/>
            <ac:spMk id="14" creationId="{2F36CA75-CFBF-4844-B719-8FE9EBADA9AF}"/>
          </ac:spMkLst>
        </pc:spChg>
        <pc:spChg chg="add">
          <ac:chgData name="Danijela Jaković" userId="S::danijela.jakovic1@skole.hr::59be7602-e713-4470-89b5-838525b817d4" providerId="AD" clId="Web-{CB92A5AF-8C97-4709-BF89-03582A603635}" dt="2022-05-21T11:16:02.476" v="1684"/>
          <ac:spMkLst>
            <pc:docMk/>
            <pc:sldMk cId="991950887" sldId="269"/>
            <ac:spMk id="16" creationId="{3D4A84B9-E564-4DD0-97F8-DBF1C460C28A}"/>
          </ac:spMkLst>
        </pc:spChg>
        <pc:spChg chg="add">
          <ac:chgData name="Danijela Jaković" userId="S::danijela.jakovic1@skole.hr::59be7602-e713-4470-89b5-838525b817d4" providerId="AD" clId="Web-{CB92A5AF-8C97-4709-BF89-03582A603635}" dt="2022-05-21T11:16:02.476" v="1684"/>
          <ac:spMkLst>
            <pc:docMk/>
            <pc:sldMk cId="991950887" sldId="269"/>
            <ac:spMk id="20" creationId="{102382E0-0A09-46AE-B955-B911CAFE7F00}"/>
          </ac:spMkLst>
        </pc:spChg>
        <pc:spChg chg="add">
          <ac:chgData name="Danijela Jaković" userId="S::danijela.jakovic1@skole.hr::59be7602-e713-4470-89b5-838525b817d4" providerId="AD" clId="Web-{CB92A5AF-8C97-4709-BF89-03582A603635}" dt="2022-05-21T11:16:02.476" v="1684"/>
          <ac:spMkLst>
            <pc:docMk/>
            <pc:sldMk cId="991950887" sldId="269"/>
            <ac:spMk id="22" creationId="{7DE75D4A-0965-4973-BE75-DECCAC9A9614}"/>
          </ac:spMkLst>
        </pc:spChg>
        <pc:picChg chg="add mod ord">
          <ac:chgData name="Danijela Jaković" userId="S::danijela.jakovic1@skole.hr::59be7602-e713-4470-89b5-838525b817d4" providerId="AD" clId="Web-{CB92A5AF-8C97-4709-BF89-03582A603635}" dt="2022-05-21T11:16:02.476" v="1684"/>
          <ac:picMkLst>
            <pc:docMk/>
            <pc:sldMk cId="991950887" sldId="269"/>
            <ac:picMk id="4" creationId="{744C06D1-861E-8E71-F5EB-9101A27F595A}"/>
          </ac:picMkLst>
        </pc:picChg>
        <pc:picChg chg="add mod">
          <ac:chgData name="Danijela Jaković" userId="S::danijela.jakovic1@skole.hr::59be7602-e713-4470-89b5-838525b817d4" providerId="AD" clId="Web-{CB92A5AF-8C97-4709-BF89-03582A603635}" dt="2022-05-21T11:16:02.476" v="1684"/>
          <ac:picMkLst>
            <pc:docMk/>
            <pc:sldMk cId="991950887" sldId="269"/>
            <ac:picMk id="5" creationId="{00E76C56-3AD4-4FF3-4945-F399879D6299}"/>
          </ac:picMkLst>
        </pc:picChg>
        <pc:picChg chg="add mod ord">
          <ac:chgData name="Danijela Jaković" userId="S::danijela.jakovic1@skole.hr::59be7602-e713-4470-89b5-838525b817d4" providerId="AD" clId="Web-{CB92A5AF-8C97-4709-BF89-03582A603635}" dt="2022-05-21T11:16:02.476" v="1684"/>
          <ac:picMkLst>
            <pc:docMk/>
            <pc:sldMk cId="991950887" sldId="269"/>
            <ac:picMk id="6" creationId="{2F4C3F54-396C-264A-C675-FC49BF11527D}"/>
          </ac:picMkLst>
        </pc:picChg>
        <pc:picChg chg="add mod">
          <ac:chgData name="Danijela Jaković" userId="S::danijela.jakovic1@skole.hr::59be7602-e713-4470-89b5-838525b817d4" providerId="AD" clId="Web-{CB92A5AF-8C97-4709-BF89-03582A603635}" dt="2022-05-21T11:16:02.476" v="1684"/>
          <ac:picMkLst>
            <pc:docMk/>
            <pc:sldMk cId="991950887" sldId="269"/>
            <ac:picMk id="7" creationId="{D84BB73B-7870-BBFB-127D-BFA5FC552FA0}"/>
          </ac:picMkLst>
        </pc:picChg>
        <pc:picChg chg="add">
          <ac:chgData name="Danijela Jaković" userId="S::danijela.jakovic1@skole.hr::59be7602-e713-4470-89b5-838525b817d4" providerId="AD" clId="Web-{CB92A5AF-8C97-4709-BF89-03582A603635}" dt="2022-05-21T11:16:02.476" v="1684"/>
          <ac:picMkLst>
            <pc:docMk/>
            <pc:sldMk cId="991950887" sldId="269"/>
            <ac:picMk id="18" creationId="{4A599609-F5C2-4A0B-A992-913F814A631A}"/>
          </ac:picMkLst>
        </pc:picChg>
      </pc:sldChg>
      <pc:sldChg chg="addSp modSp new mod setBg addAnim setClrOvrMap">
        <pc:chgData name="Danijela Jaković" userId="S::danijela.jakovic1@skole.hr::59be7602-e713-4470-89b5-838525b817d4" providerId="AD" clId="Web-{CB92A5AF-8C97-4709-BF89-03582A603635}" dt="2022-05-21T11:20:57.229" v="1759"/>
        <pc:sldMkLst>
          <pc:docMk/>
          <pc:sldMk cId="27405172" sldId="270"/>
        </pc:sldMkLst>
        <pc:spChg chg="mod">
          <ac:chgData name="Danijela Jaković" userId="S::danijela.jakovic1@skole.hr::59be7602-e713-4470-89b5-838525b817d4" providerId="AD" clId="Web-{CB92A5AF-8C97-4709-BF89-03582A603635}" dt="2022-05-21T11:20:36.165" v="1752"/>
          <ac:spMkLst>
            <pc:docMk/>
            <pc:sldMk cId="27405172" sldId="270"/>
            <ac:spMk id="2" creationId="{591523D5-EB08-5B03-17D6-D4EB30596ACE}"/>
          </ac:spMkLst>
        </pc:spChg>
        <pc:spChg chg="mod">
          <ac:chgData name="Danijela Jaković" userId="S::danijela.jakovic1@skole.hr::59be7602-e713-4470-89b5-838525b817d4" providerId="AD" clId="Web-{CB92A5AF-8C97-4709-BF89-03582A603635}" dt="2022-05-21T11:20:57.229" v="1759"/>
          <ac:spMkLst>
            <pc:docMk/>
            <pc:sldMk cId="27405172" sldId="270"/>
            <ac:spMk id="3" creationId="{2D97DA57-05C7-EF41-06D5-6780237F94B1}"/>
          </ac:spMkLst>
        </pc:spChg>
        <pc:picChg chg="add mod">
          <ac:chgData name="Danijela Jaković" userId="S::danijela.jakovic1@skole.hr::59be7602-e713-4470-89b5-838525b817d4" providerId="AD" clId="Web-{CB92A5AF-8C97-4709-BF89-03582A603635}" dt="2022-05-21T11:20:36.165" v="1752"/>
          <ac:picMkLst>
            <pc:docMk/>
            <pc:sldMk cId="27405172" sldId="270"/>
            <ac:picMk id="4" creationId="{610295E6-3415-6D6D-41E0-E3DBFD0E82E5}"/>
          </ac:picMkLst>
        </pc:picChg>
        <pc:picChg chg="add mod">
          <ac:chgData name="Danijela Jaković" userId="S::danijela.jakovic1@skole.hr::59be7602-e713-4470-89b5-838525b817d4" providerId="AD" clId="Web-{CB92A5AF-8C97-4709-BF89-03582A603635}" dt="2022-05-21T11:20:36.165" v="1752"/>
          <ac:picMkLst>
            <pc:docMk/>
            <pc:sldMk cId="27405172" sldId="270"/>
            <ac:picMk id="5" creationId="{D7D67151-F010-F1F3-181C-A962F2D765AD}"/>
          </ac:picMkLst>
        </pc:picChg>
        <pc:picChg chg="add mod ord">
          <ac:chgData name="Danijela Jaković" userId="S::danijela.jakovic1@skole.hr::59be7602-e713-4470-89b5-838525b817d4" providerId="AD" clId="Web-{CB92A5AF-8C97-4709-BF89-03582A603635}" dt="2022-05-21T11:20:36.165" v="1752"/>
          <ac:picMkLst>
            <pc:docMk/>
            <pc:sldMk cId="27405172" sldId="270"/>
            <ac:picMk id="6" creationId="{6619AF9D-F941-E619-AE78-D778415937C1}"/>
          </ac:picMkLst>
        </pc:picChg>
        <pc:cxnChg chg="add">
          <ac:chgData name="Danijela Jaković" userId="S::danijela.jakovic1@skole.hr::59be7602-e713-4470-89b5-838525b817d4" providerId="AD" clId="Web-{CB92A5AF-8C97-4709-BF89-03582A603635}" dt="2022-05-21T11:20:36.165" v="1752"/>
          <ac:cxnSpMkLst>
            <pc:docMk/>
            <pc:sldMk cId="27405172" sldId="270"/>
            <ac:cxnSpMk id="11" creationId="{C800968E-0A99-46C4-A9B2-6A63AC66F4B0}"/>
          </ac:cxnSpMkLst>
        </pc:cxnChg>
        <pc:cxnChg chg="add">
          <ac:chgData name="Danijela Jaković" userId="S::danijela.jakovic1@skole.hr::59be7602-e713-4470-89b5-838525b817d4" providerId="AD" clId="Web-{CB92A5AF-8C97-4709-BF89-03582A603635}" dt="2022-05-21T11:20:36.165" v="1752"/>
          <ac:cxnSpMkLst>
            <pc:docMk/>
            <pc:sldMk cId="27405172" sldId="270"/>
            <ac:cxnSpMk id="13" creationId="{0627B73E-D784-4780-AA33-DCDFE7DA16ED}"/>
          </ac:cxnSpMkLst>
        </pc:cxnChg>
        <pc:cxnChg chg="add">
          <ac:chgData name="Danijela Jaković" userId="S::danijela.jakovic1@skole.hr::59be7602-e713-4470-89b5-838525b817d4" providerId="AD" clId="Web-{CB92A5AF-8C97-4709-BF89-03582A603635}" dt="2022-05-21T11:20:36.165" v="1752"/>
          <ac:cxnSpMkLst>
            <pc:docMk/>
            <pc:sldMk cId="27405172" sldId="270"/>
            <ac:cxnSpMk id="15" creationId="{EBAD6A72-88E8-42F7-88B9-CAF744536BE4}"/>
          </ac:cxnSpMkLst>
        </pc:cxnChg>
      </pc:sldChg>
      <pc:sldChg chg="addSp modSp new mod setBg">
        <pc:chgData name="Danijela Jaković" userId="S::danijela.jakovic1@skole.hr::59be7602-e713-4470-89b5-838525b817d4" providerId="AD" clId="Web-{CB92A5AF-8C97-4709-BF89-03582A603635}" dt="2022-05-21T11:30:25.686" v="1855" actId="14100"/>
        <pc:sldMkLst>
          <pc:docMk/>
          <pc:sldMk cId="2139943318" sldId="271"/>
        </pc:sldMkLst>
        <pc:spChg chg="mod">
          <ac:chgData name="Danijela Jaković" userId="S::danijela.jakovic1@skole.hr::59be7602-e713-4470-89b5-838525b817d4" providerId="AD" clId="Web-{CB92A5AF-8C97-4709-BF89-03582A603635}" dt="2022-05-21T11:29:55.653" v="1850"/>
          <ac:spMkLst>
            <pc:docMk/>
            <pc:sldMk cId="2139943318" sldId="271"/>
            <ac:spMk id="2" creationId="{BF76F048-EE2E-E31A-E044-7AA39249805D}"/>
          </ac:spMkLst>
        </pc:spChg>
        <pc:spChg chg="mod ord">
          <ac:chgData name="Danijela Jaković" userId="S::danijela.jakovic1@skole.hr::59be7602-e713-4470-89b5-838525b817d4" providerId="AD" clId="Web-{CB92A5AF-8C97-4709-BF89-03582A603635}" dt="2022-05-21T11:30:25.686" v="1855" actId="14100"/>
          <ac:spMkLst>
            <pc:docMk/>
            <pc:sldMk cId="2139943318" sldId="271"/>
            <ac:spMk id="3" creationId="{41D1EF62-6E33-C5C8-66F7-73BE0489192E}"/>
          </ac:spMkLst>
        </pc:spChg>
        <pc:spChg chg="add">
          <ac:chgData name="Danijela Jaković" userId="S::danijela.jakovic1@skole.hr::59be7602-e713-4470-89b5-838525b817d4" providerId="AD" clId="Web-{CB92A5AF-8C97-4709-BF89-03582A603635}" dt="2022-05-21T11:29:55.653" v="1850"/>
          <ac:spMkLst>
            <pc:docMk/>
            <pc:sldMk cId="2139943318" sldId="271"/>
            <ac:spMk id="11" creationId="{114C78B5-EC6B-4A39-8860-705100867457}"/>
          </ac:spMkLst>
        </pc:spChg>
        <pc:grpChg chg="add">
          <ac:chgData name="Danijela Jaković" userId="S::danijela.jakovic1@skole.hr::59be7602-e713-4470-89b5-838525b817d4" providerId="AD" clId="Web-{CB92A5AF-8C97-4709-BF89-03582A603635}" dt="2022-05-21T11:29:55.653" v="1850"/>
          <ac:grpSpMkLst>
            <pc:docMk/>
            <pc:sldMk cId="2139943318" sldId="271"/>
            <ac:grpSpMk id="13" creationId="{A50943B0-FDF7-4C2C-B784-9208C945A8C3}"/>
          </ac:grpSpMkLst>
        </pc:grpChg>
        <pc:picChg chg="add mod ord">
          <ac:chgData name="Danijela Jaković" userId="S::danijela.jakovic1@skole.hr::59be7602-e713-4470-89b5-838525b817d4" providerId="AD" clId="Web-{CB92A5AF-8C97-4709-BF89-03582A603635}" dt="2022-05-21T11:29:55.653" v="1850"/>
          <ac:picMkLst>
            <pc:docMk/>
            <pc:sldMk cId="2139943318" sldId="271"/>
            <ac:picMk id="4" creationId="{D96EBCE6-DB5C-0F83-F916-5FAC6BEF4948}"/>
          </ac:picMkLst>
        </pc:picChg>
        <pc:picChg chg="add mod ord">
          <ac:chgData name="Danijela Jaković" userId="S::danijela.jakovic1@skole.hr::59be7602-e713-4470-89b5-838525b817d4" providerId="AD" clId="Web-{CB92A5AF-8C97-4709-BF89-03582A603635}" dt="2022-05-21T11:29:55.653" v="1850"/>
          <ac:picMkLst>
            <pc:docMk/>
            <pc:sldMk cId="2139943318" sldId="271"/>
            <ac:picMk id="5" creationId="{63708C22-26F7-D073-82D7-65AF6898B26C}"/>
          </ac:picMkLst>
        </pc:picChg>
        <pc:picChg chg="add mod">
          <ac:chgData name="Danijela Jaković" userId="S::danijela.jakovic1@skole.hr::59be7602-e713-4470-89b5-838525b817d4" providerId="AD" clId="Web-{CB92A5AF-8C97-4709-BF89-03582A603635}" dt="2022-05-21T11:29:55.653" v="1850"/>
          <ac:picMkLst>
            <pc:docMk/>
            <pc:sldMk cId="2139943318" sldId="271"/>
            <ac:picMk id="6" creationId="{B745BC88-12B7-59DA-FC99-1469EC59E843}"/>
          </ac:picMkLst>
        </pc:picChg>
      </pc:sldChg>
      <pc:sldChg chg="addSp delSp modSp new mod setBg">
        <pc:chgData name="Danijela Jaković" userId="S::danijela.jakovic1@skole.hr::59be7602-e713-4470-89b5-838525b817d4" providerId="AD" clId="Web-{CB92A5AF-8C97-4709-BF89-03582A603635}" dt="2022-05-21T11:36:08.598" v="1876" actId="14100"/>
        <pc:sldMkLst>
          <pc:docMk/>
          <pc:sldMk cId="2808038273" sldId="272"/>
        </pc:sldMkLst>
        <pc:spChg chg="mod">
          <ac:chgData name="Danijela Jaković" userId="S::danijela.jakovic1@skole.hr::59be7602-e713-4470-89b5-838525b817d4" providerId="AD" clId="Web-{CB92A5AF-8C97-4709-BF89-03582A603635}" dt="2022-05-21T11:35:00.406" v="1867"/>
          <ac:spMkLst>
            <pc:docMk/>
            <pc:sldMk cId="2808038273" sldId="272"/>
            <ac:spMk id="2" creationId="{87DA7955-3588-D744-0CEE-8DEF2BA596F4}"/>
          </ac:spMkLst>
        </pc:spChg>
        <pc:spChg chg="del">
          <ac:chgData name="Danijela Jaković" userId="S::danijela.jakovic1@skole.hr::59be7602-e713-4470-89b5-838525b817d4" providerId="AD" clId="Web-{CB92A5AF-8C97-4709-BF89-03582A603635}" dt="2022-05-21T11:30:53.688" v="1859"/>
          <ac:spMkLst>
            <pc:docMk/>
            <pc:sldMk cId="2808038273" sldId="272"/>
            <ac:spMk id="3" creationId="{1AFD545A-2E80-9E85-38AB-C305DD776AA1}"/>
          </ac:spMkLst>
        </pc:spChg>
        <pc:spChg chg="add del">
          <ac:chgData name="Danijela Jaković" userId="S::danijela.jakovic1@skole.hr::59be7602-e713-4470-89b5-838525b817d4" providerId="AD" clId="Web-{CB92A5AF-8C97-4709-BF89-03582A603635}" dt="2022-05-21T11:35:00.406" v="1867"/>
          <ac:spMkLst>
            <pc:docMk/>
            <pc:sldMk cId="2808038273" sldId="272"/>
            <ac:spMk id="10" creationId="{823AC064-BC96-4F32-8AE1-B2FD38754823}"/>
          </ac:spMkLst>
        </pc:spChg>
        <pc:spChg chg="add">
          <ac:chgData name="Danijela Jaković" userId="S::danijela.jakovic1@skole.hr::59be7602-e713-4470-89b5-838525b817d4" providerId="AD" clId="Web-{CB92A5AF-8C97-4709-BF89-03582A603635}" dt="2022-05-21T11:35:00.406" v="1867"/>
          <ac:spMkLst>
            <pc:docMk/>
            <pc:sldMk cId="2808038273" sldId="272"/>
            <ac:spMk id="21" creationId="{247AB924-1B87-43FC-B7C7-B112D5C51A0E}"/>
          </ac:spMkLst>
        </pc:spChg>
        <pc:picChg chg="add mod ord">
          <ac:chgData name="Danijela Jaković" userId="S::danijela.jakovic1@skole.hr::59be7602-e713-4470-89b5-838525b817d4" providerId="AD" clId="Web-{CB92A5AF-8C97-4709-BF89-03582A603635}" dt="2022-05-21T11:35:43.518" v="1870" actId="14100"/>
          <ac:picMkLst>
            <pc:docMk/>
            <pc:sldMk cId="2808038273" sldId="272"/>
            <ac:picMk id="4" creationId="{189628A2-2019-0C92-D37E-1A951365505F}"/>
          </ac:picMkLst>
        </pc:picChg>
        <pc:picChg chg="add mod">
          <ac:chgData name="Danijela Jaković" userId="S::danijela.jakovic1@skole.hr::59be7602-e713-4470-89b5-838525b817d4" providerId="AD" clId="Web-{CB92A5AF-8C97-4709-BF89-03582A603635}" dt="2022-05-21T11:36:08.598" v="1876" actId="14100"/>
          <ac:picMkLst>
            <pc:docMk/>
            <pc:sldMk cId="2808038273" sldId="272"/>
            <ac:picMk id="5" creationId="{9FBF3AA2-B004-D73B-B692-D8030F6C3B80}"/>
          </ac:picMkLst>
        </pc:picChg>
        <pc:picChg chg="add mod">
          <ac:chgData name="Danijela Jaković" userId="S::danijela.jakovic1@skole.hr::59be7602-e713-4470-89b5-838525b817d4" providerId="AD" clId="Web-{CB92A5AF-8C97-4709-BF89-03582A603635}" dt="2022-05-21T11:35:56.378" v="1873" actId="14100"/>
          <ac:picMkLst>
            <pc:docMk/>
            <pc:sldMk cId="2808038273" sldId="272"/>
            <ac:picMk id="6" creationId="{6E0C837E-3EF6-6763-34D8-D9E4227F536B}"/>
          </ac:picMkLst>
        </pc:picChg>
        <pc:cxnChg chg="add del">
          <ac:chgData name="Danijela Jaković" userId="S::danijela.jakovic1@skole.hr::59be7602-e713-4470-89b5-838525b817d4" providerId="AD" clId="Web-{CB92A5AF-8C97-4709-BF89-03582A603635}" dt="2022-05-21T11:35:00.406" v="1867"/>
          <ac:cxnSpMkLst>
            <pc:docMk/>
            <pc:sldMk cId="2808038273" sldId="272"/>
            <ac:cxnSpMk id="12" creationId="{7E7C77BC-7138-40B1-A15B-20F57A494629}"/>
          </ac:cxnSpMkLst>
        </pc:cxnChg>
        <pc:cxnChg chg="add del">
          <ac:chgData name="Danijela Jaković" userId="S::danijela.jakovic1@skole.hr::59be7602-e713-4470-89b5-838525b817d4" providerId="AD" clId="Web-{CB92A5AF-8C97-4709-BF89-03582A603635}" dt="2022-05-21T11:35:00.406" v="1867"/>
          <ac:cxnSpMkLst>
            <pc:docMk/>
            <pc:sldMk cId="2808038273" sldId="272"/>
            <ac:cxnSpMk id="14" creationId="{DB146403-F3D6-484B-B2ED-97F9565D0370}"/>
          </ac:cxnSpMkLst>
        </pc:cxnChg>
        <pc:cxnChg chg="add del">
          <ac:chgData name="Danijela Jaković" userId="S::danijela.jakovic1@skole.hr::59be7602-e713-4470-89b5-838525b817d4" providerId="AD" clId="Web-{CB92A5AF-8C97-4709-BF89-03582A603635}" dt="2022-05-21T11:35:00.406" v="1866"/>
          <ac:cxnSpMkLst>
            <pc:docMk/>
            <pc:sldMk cId="2808038273" sldId="272"/>
            <ac:cxnSpMk id="19" creationId="{60188E89-AF78-40F6-B787-E9BD9C625686}"/>
          </ac:cxnSpMkLst>
        </pc:cxnChg>
        <pc:cxnChg chg="add">
          <ac:chgData name="Danijela Jaković" userId="S::danijela.jakovic1@skole.hr::59be7602-e713-4470-89b5-838525b817d4" providerId="AD" clId="Web-{CB92A5AF-8C97-4709-BF89-03582A603635}" dt="2022-05-21T11:35:00.406" v="1867"/>
          <ac:cxnSpMkLst>
            <pc:docMk/>
            <pc:sldMk cId="2808038273" sldId="272"/>
            <ac:cxnSpMk id="22" creationId="{99AE2756-0FC4-4155-83E7-58AAAB63E757}"/>
          </ac:cxnSpMkLst>
        </pc:cxnChg>
        <pc:cxnChg chg="add">
          <ac:chgData name="Danijela Jaković" userId="S::danijela.jakovic1@skole.hr::59be7602-e713-4470-89b5-838525b817d4" providerId="AD" clId="Web-{CB92A5AF-8C97-4709-BF89-03582A603635}" dt="2022-05-21T11:35:00.406" v="1867"/>
          <ac:cxnSpMkLst>
            <pc:docMk/>
            <pc:sldMk cId="2808038273" sldId="272"/>
            <ac:cxnSpMk id="23" creationId="{818DC98F-4057-4645-B948-F604F39A9CFE}"/>
          </ac:cxnSpMkLst>
        </pc:cxnChg>
        <pc:cxnChg chg="add">
          <ac:chgData name="Danijela Jaković" userId="S::danijela.jakovic1@skole.hr::59be7602-e713-4470-89b5-838525b817d4" providerId="AD" clId="Web-{CB92A5AF-8C97-4709-BF89-03582A603635}" dt="2022-05-21T11:35:00.406" v="1867"/>
          <ac:cxnSpMkLst>
            <pc:docMk/>
            <pc:sldMk cId="2808038273" sldId="272"/>
            <ac:cxnSpMk id="25" creationId="{DAD2B705-4A9B-408D-AA80-4F41045E09DE}"/>
          </ac:cxnSpMkLst>
        </pc:cxnChg>
      </pc:sldChg>
      <pc:sldChg chg="addSp delSp modSp new mod setBg setClrOvrMap">
        <pc:chgData name="Danijela Jaković" userId="S::danijela.jakovic1@skole.hr::59be7602-e713-4470-89b5-838525b817d4" providerId="AD" clId="Web-{CB92A5AF-8C97-4709-BF89-03582A603635}" dt="2022-05-21T11:41:37.243" v="2007" actId="14100"/>
        <pc:sldMkLst>
          <pc:docMk/>
          <pc:sldMk cId="3774881639" sldId="273"/>
        </pc:sldMkLst>
        <pc:spChg chg="mod">
          <ac:chgData name="Danijela Jaković" userId="S::danijela.jakovic1@skole.hr::59be7602-e713-4470-89b5-838525b817d4" providerId="AD" clId="Web-{CB92A5AF-8C97-4709-BF89-03582A603635}" dt="2022-05-21T11:41:16.304" v="2000"/>
          <ac:spMkLst>
            <pc:docMk/>
            <pc:sldMk cId="3774881639" sldId="273"/>
            <ac:spMk id="2" creationId="{9055F16D-780F-CFC6-8070-65A9F899E880}"/>
          </ac:spMkLst>
        </pc:spChg>
        <pc:spChg chg="mod">
          <ac:chgData name="Danijela Jaković" userId="S::danijela.jakovic1@skole.hr::59be7602-e713-4470-89b5-838525b817d4" providerId="AD" clId="Web-{CB92A5AF-8C97-4709-BF89-03582A603635}" dt="2022-05-21T11:41:37.243" v="2007" actId="14100"/>
          <ac:spMkLst>
            <pc:docMk/>
            <pc:sldMk cId="3774881639" sldId="273"/>
            <ac:spMk id="3" creationId="{57D96ACD-B168-2FE6-C1F3-4D0ACE45DE92}"/>
          </ac:spMkLst>
        </pc:spChg>
        <pc:spChg chg="add del">
          <ac:chgData name="Danijela Jaković" userId="S::danijela.jakovic1@skole.hr::59be7602-e713-4470-89b5-838525b817d4" providerId="AD" clId="Web-{CB92A5AF-8C97-4709-BF89-03582A603635}" dt="2022-05-21T11:41:16.304" v="1999"/>
          <ac:spMkLst>
            <pc:docMk/>
            <pc:sldMk cId="3774881639" sldId="273"/>
            <ac:spMk id="10" creationId="{99F1FFA9-D672-408C-9220-ADEEC6ABDD09}"/>
          </ac:spMkLst>
        </pc:spChg>
        <pc:spChg chg="add">
          <ac:chgData name="Danijela Jaković" userId="S::danijela.jakovic1@skole.hr::59be7602-e713-4470-89b5-838525b817d4" providerId="AD" clId="Web-{CB92A5AF-8C97-4709-BF89-03582A603635}" dt="2022-05-21T11:41:16.304" v="2000"/>
          <ac:spMkLst>
            <pc:docMk/>
            <pc:sldMk cId="3774881639" sldId="273"/>
            <ac:spMk id="13" creationId="{DC14B3F1-8CC5-4623-94B0-4445E3775D41}"/>
          </ac:spMkLst>
        </pc:spChg>
        <pc:picChg chg="add mod ord">
          <ac:chgData name="Danijela Jaković" userId="S::danijela.jakovic1@skole.hr::59be7602-e713-4470-89b5-838525b817d4" providerId="AD" clId="Web-{CB92A5AF-8C97-4709-BF89-03582A603635}" dt="2022-05-21T11:41:16.304" v="2000"/>
          <ac:picMkLst>
            <pc:docMk/>
            <pc:sldMk cId="3774881639" sldId="273"/>
            <ac:picMk id="4" creationId="{95FCF83C-8470-BC7C-93FD-CAA15263AF2B}"/>
          </ac:picMkLst>
        </pc:picChg>
        <pc:picChg chg="add mod">
          <ac:chgData name="Danijela Jaković" userId="S::danijela.jakovic1@skole.hr::59be7602-e713-4470-89b5-838525b817d4" providerId="AD" clId="Web-{CB92A5AF-8C97-4709-BF89-03582A603635}" dt="2022-05-21T11:41:16.304" v="2000"/>
          <ac:picMkLst>
            <pc:docMk/>
            <pc:sldMk cId="3774881639" sldId="273"/>
            <ac:picMk id="5" creationId="{780B1842-55B2-966A-01C6-05AC3572FF80}"/>
          </ac:picMkLst>
        </pc:picChg>
        <pc:cxnChg chg="add">
          <ac:chgData name="Danijela Jaković" userId="S::danijela.jakovic1@skole.hr::59be7602-e713-4470-89b5-838525b817d4" providerId="AD" clId="Web-{CB92A5AF-8C97-4709-BF89-03582A603635}" dt="2022-05-21T11:41:16.304" v="2000"/>
          <ac:cxnSpMkLst>
            <pc:docMk/>
            <pc:sldMk cId="3774881639" sldId="273"/>
            <ac:cxnSpMk id="12" creationId="{B8EC0F70-6AFD-45BE-8F70-52888FC304F7}"/>
          </ac:cxnSpMkLst>
        </pc:cxnChg>
      </pc:sldChg>
      <pc:sldChg chg="addSp delSp modSp new mod setBg">
        <pc:chgData name="Danijela Jaković" userId="S::danijela.jakovic1@skole.hr::59be7602-e713-4470-89b5-838525b817d4" providerId="AD" clId="Web-{CB92A5AF-8C97-4709-BF89-03582A603635}" dt="2022-05-21T11:45:35.492" v="2166" actId="20577"/>
        <pc:sldMkLst>
          <pc:docMk/>
          <pc:sldMk cId="1673071418" sldId="274"/>
        </pc:sldMkLst>
        <pc:spChg chg="mod ord">
          <ac:chgData name="Danijela Jaković" userId="S::danijela.jakovic1@skole.hr::59be7602-e713-4470-89b5-838525b817d4" providerId="AD" clId="Web-{CB92A5AF-8C97-4709-BF89-03582A603635}" dt="2022-05-21T11:43:03.858" v="2014"/>
          <ac:spMkLst>
            <pc:docMk/>
            <pc:sldMk cId="1673071418" sldId="274"/>
            <ac:spMk id="2" creationId="{85500B78-C0D8-DAE6-056E-86841F166373}"/>
          </ac:spMkLst>
        </pc:spChg>
        <pc:spChg chg="del">
          <ac:chgData name="Danijela Jaković" userId="S::danijela.jakovic1@skole.hr::59be7602-e713-4470-89b5-838525b817d4" providerId="AD" clId="Web-{CB92A5AF-8C97-4709-BF89-03582A603635}" dt="2022-05-21T11:42:37.606" v="2011"/>
          <ac:spMkLst>
            <pc:docMk/>
            <pc:sldMk cId="1673071418" sldId="274"/>
            <ac:spMk id="3" creationId="{9BA260AC-6100-89AB-DA95-99B9D0440E08}"/>
          </ac:spMkLst>
        </pc:spChg>
        <pc:spChg chg="add mod">
          <ac:chgData name="Danijela Jaković" userId="S::danijela.jakovic1@skole.hr::59be7602-e713-4470-89b5-838525b817d4" providerId="AD" clId="Web-{CB92A5AF-8C97-4709-BF89-03582A603635}" dt="2022-05-21T11:45:35.492" v="2166" actId="20577"/>
          <ac:spMkLst>
            <pc:docMk/>
            <pc:sldMk cId="1673071418" sldId="274"/>
            <ac:spMk id="8" creationId="{68936CD6-89DD-F45D-15B7-C1F370A70D5B}"/>
          </ac:spMkLst>
        </pc:spChg>
        <pc:spChg chg="add del">
          <ac:chgData name="Danijela Jaković" userId="S::danijela.jakovic1@skole.hr::59be7602-e713-4470-89b5-838525b817d4" providerId="AD" clId="Web-{CB92A5AF-8C97-4709-BF89-03582A603635}" dt="2022-05-21T11:43:03.842" v="2013"/>
          <ac:spMkLst>
            <pc:docMk/>
            <pc:sldMk cId="1673071418" sldId="274"/>
            <ac:spMk id="9" creationId="{37C89E4B-3C9F-44B9-8B86-D9E3D112D8EC}"/>
          </ac:spMkLst>
        </pc:spChg>
        <pc:spChg chg="add del">
          <ac:chgData name="Danijela Jaković" userId="S::danijela.jakovic1@skole.hr::59be7602-e713-4470-89b5-838525b817d4" providerId="AD" clId="Web-{CB92A5AF-8C97-4709-BF89-03582A603635}" dt="2022-05-21T11:45:17.256" v="2161"/>
          <ac:spMkLst>
            <pc:docMk/>
            <pc:sldMk cId="1673071418" sldId="274"/>
            <ac:spMk id="15" creationId="{F13C74B1-5B17-4795-BED0-7140497B445A}"/>
          </ac:spMkLst>
        </pc:spChg>
        <pc:spChg chg="add del">
          <ac:chgData name="Danijela Jaković" userId="S::danijela.jakovic1@skole.hr::59be7602-e713-4470-89b5-838525b817d4" providerId="AD" clId="Web-{CB92A5AF-8C97-4709-BF89-03582A603635}" dt="2022-05-21T11:45:17.256" v="2161"/>
          <ac:spMkLst>
            <pc:docMk/>
            <pc:sldMk cId="1673071418" sldId="274"/>
            <ac:spMk id="16" creationId="{D4974D33-8DC5-464E-8C6D-BE58F0669C17}"/>
          </ac:spMkLst>
        </pc:spChg>
        <pc:spChg chg="add">
          <ac:chgData name="Danijela Jaković" userId="S::danijela.jakovic1@skole.hr::59be7602-e713-4470-89b5-838525b817d4" providerId="AD" clId="Web-{CB92A5AF-8C97-4709-BF89-03582A603635}" dt="2022-05-21T11:45:17.256" v="2161"/>
          <ac:spMkLst>
            <pc:docMk/>
            <pc:sldMk cId="1673071418" sldId="274"/>
            <ac:spMk id="21" creationId="{F13C74B1-5B17-4795-BED0-7140497B445A}"/>
          </ac:spMkLst>
        </pc:spChg>
        <pc:spChg chg="add">
          <ac:chgData name="Danijela Jaković" userId="S::danijela.jakovic1@skole.hr::59be7602-e713-4470-89b5-838525b817d4" providerId="AD" clId="Web-{CB92A5AF-8C97-4709-BF89-03582A603635}" dt="2022-05-21T11:45:17.256" v="2161"/>
          <ac:spMkLst>
            <pc:docMk/>
            <pc:sldMk cId="1673071418" sldId="274"/>
            <ac:spMk id="23" creationId="{D4974D33-8DC5-464E-8C6D-BE58F0669C17}"/>
          </ac:spMkLst>
        </pc:spChg>
        <pc:picChg chg="add mod ord">
          <ac:chgData name="Danijela Jaković" userId="S::danijela.jakovic1@skole.hr::59be7602-e713-4470-89b5-838525b817d4" providerId="AD" clId="Web-{CB92A5AF-8C97-4709-BF89-03582A603635}" dt="2022-05-21T11:43:03.858" v="2014"/>
          <ac:picMkLst>
            <pc:docMk/>
            <pc:sldMk cId="1673071418" sldId="274"/>
            <ac:picMk id="4" creationId="{DEDA5D55-8E3C-1A82-7C35-7D43CB4865A5}"/>
          </ac:picMkLst>
        </pc:picChg>
        <pc:cxnChg chg="add del">
          <ac:chgData name="Danijela Jaković" userId="S::danijela.jakovic1@skole.hr::59be7602-e713-4470-89b5-838525b817d4" providerId="AD" clId="Web-{CB92A5AF-8C97-4709-BF89-03582A603635}" dt="2022-05-21T11:43:03.842" v="2013"/>
          <ac:cxnSpMkLst>
            <pc:docMk/>
            <pc:sldMk cId="1673071418" sldId="274"/>
            <ac:cxnSpMk id="11" creationId="{AA2EAA10-076F-46BD-8F0F-B9A2FB77A85C}"/>
          </ac:cxnSpMkLst>
        </pc:cxnChg>
        <pc:cxnChg chg="add del">
          <ac:chgData name="Danijela Jaković" userId="S::danijela.jakovic1@skole.hr::59be7602-e713-4470-89b5-838525b817d4" providerId="AD" clId="Web-{CB92A5AF-8C97-4709-BF89-03582A603635}" dt="2022-05-21T11:43:03.842" v="2013"/>
          <ac:cxnSpMkLst>
            <pc:docMk/>
            <pc:sldMk cId="1673071418" sldId="274"/>
            <ac:cxnSpMk id="13" creationId="{D891E407-403B-4764-86C9-33A56D3BCAA3}"/>
          </ac:cxnSpMkLst>
        </pc:cxnChg>
      </pc:sldChg>
      <pc:sldChg chg="addSp delSp modSp new mod ord setBg">
        <pc:chgData name="Danijela Jaković" userId="S::danijela.jakovic1@skole.hr::59be7602-e713-4470-89b5-838525b817d4" providerId="AD" clId="Web-{CB92A5AF-8C97-4709-BF89-03582A603635}" dt="2022-05-21T11:55:10.090" v="2285"/>
        <pc:sldMkLst>
          <pc:docMk/>
          <pc:sldMk cId="3389501456" sldId="275"/>
        </pc:sldMkLst>
        <pc:spChg chg="mod">
          <ac:chgData name="Danijela Jaković" userId="S::danijela.jakovic1@skole.hr::59be7602-e713-4470-89b5-838525b817d4" providerId="AD" clId="Web-{CB92A5AF-8C97-4709-BF89-03582A603635}" dt="2022-05-21T11:54:42.119" v="2278"/>
          <ac:spMkLst>
            <pc:docMk/>
            <pc:sldMk cId="3389501456" sldId="275"/>
            <ac:spMk id="2" creationId="{E760E99D-47B2-497D-C280-06EBB8E91655}"/>
          </ac:spMkLst>
        </pc:spChg>
        <pc:spChg chg="mod ord">
          <ac:chgData name="Danijela Jaković" userId="S::danijela.jakovic1@skole.hr::59be7602-e713-4470-89b5-838525b817d4" providerId="AD" clId="Web-{CB92A5AF-8C97-4709-BF89-03582A603635}" dt="2022-05-21T11:54:58.995" v="2283"/>
          <ac:spMkLst>
            <pc:docMk/>
            <pc:sldMk cId="3389501456" sldId="275"/>
            <ac:spMk id="3" creationId="{0A632244-E577-EF49-3C4A-D5E1F38ADEE0}"/>
          </ac:spMkLst>
        </pc:spChg>
        <pc:spChg chg="add del">
          <ac:chgData name="Danijela Jaković" userId="S::danijela.jakovic1@skole.hr::59be7602-e713-4470-89b5-838525b817d4" providerId="AD" clId="Web-{CB92A5AF-8C97-4709-BF89-03582A603635}" dt="2022-05-21T11:54:42.119" v="2277"/>
          <ac:spMkLst>
            <pc:docMk/>
            <pc:sldMk cId="3389501456" sldId="275"/>
            <ac:spMk id="12" creationId="{2DAA6C16-BF9B-4A3E-BC70-EE6015D4F967}"/>
          </ac:spMkLst>
        </pc:spChg>
        <pc:spChg chg="add">
          <ac:chgData name="Danijela Jaković" userId="S::danijela.jakovic1@skole.hr::59be7602-e713-4470-89b5-838525b817d4" providerId="AD" clId="Web-{CB92A5AF-8C97-4709-BF89-03582A603635}" dt="2022-05-21T11:54:42.119" v="2278"/>
          <ac:spMkLst>
            <pc:docMk/>
            <pc:sldMk cId="3389501456" sldId="275"/>
            <ac:spMk id="16" creationId="{618147C2-BF02-44AA-81D8-FD7776FAB3C6}"/>
          </ac:spMkLst>
        </pc:spChg>
        <pc:spChg chg="add">
          <ac:chgData name="Danijela Jaković" userId="S::danijela.jakovic1@skole.hr::59be7602-e713-4470-89b5-838525b817d4" providerId="AD" clId="Web-{CB92A5AF-8C97-4709-BF89-03582A603635}" dt="2022-05-21T11:54:42.119" v="2278"/>
          <ac:spMkLst>
            <pc:docMk/>
            <pc:sldMk cId="3389501456" sldId="275"/>
            <ac:spMk id="18" creationId="{615E9F7A-B64C-4192-8930-A05D1E23F324}"/>
          </ac:spMkLst>
        </pc:spChg>
        <pc:spChg chg="add">
          <ac:chgData name="Danijela Jaković" userId="S::danijela.jakovic1@skole.hr::59be7602-e713-4470-89b5-838525b817d4" providerId="AD" clId="Web-{CB92A5AF-8C97-4709-BF89-03582A603635}" dt="2022-05-21T11:54:42.119" v="2278"/>
          <ac:spMkLst>
            <pc:docMk/>
            <pc:sldMk cId="3389501456" sldId="275"/>
            <ac:spMk id="19" creationId="{793EB161-5CFE-4D7E-B34B-06C90F9B16B6}"/>
          </ac:spMkLst>
        </pc:spChg>
        <pc:grpChg chg="add del">
          <ac:chgData name="Danijela Jaković" userId="S::danijela.jakovic1@skole.hr::59be7602-e713-4470-89b5-838525b817d4" providerId="AD" clId="Web-{CB92A5AF-8C97-4709-BF89-03582A603635}" dt="2022-05-21T11:54:42.119" v="2277"/>
          <ac:grpSpMkLst>
            <pc:docMk/>
            <pc:sldMk cId="3389501456" sldId="275"/>
            <ac:grpSpMk id="14" creationId="{31655B4F-4050-4B1F-82A8-180E74CF9C54}"/>
          </ac:grpSpMkLst>
        </pc:grpChg>
        <pc:picChg chg="add mod ord">
          <ac:chgData name="Danijela Jaković" userId="S::danijela.jakovic1@skole.hr::59be7602-e713-4470-89b5-838525b817d4" providerId="AD" clId="Web-{CB92A5AF-8C97-4709-BF89-03582A603635}" dt="2022-05-21T11:54:42.119" v="2278"/>
          <ac:picMkLst>
            <pc:docMk/>
            <pc:sldMk cId="3389501456" sldId="275"/>
            <ac:picMk id="4" creationId="{6A080B8E-D2C8-D521-FF83-95F672225029}"/>
          </ac:picMkLst>
        </pc:picChg>
        <pc:picChg chg="add mod ord">
          <ac:chgData name="Danijela Jaković" userId="S::danijela.jakovic1@skole.hr::59be7602-e713-4470-89b5-838525b817d4" providerId="AD" clId="Web-{CB92A5AF-8C97-4709-BF89-03582A603635}" dt="2022-05-21T11:54:42.119" v="2278"/>
          <ac:picMkLst>
            <pc:docMk/>
            <pc:sldMk cId="3389501456" sldId="275"/>
            <ac:picMk id="5" creationId="{54609DD1-8FE2-9E16-E123-6F23D2A1E117}"/>
          </ac:picMkLst>
        </pc:picChg>
        <pc:picChg chg="add mod ord">
          <ac:chgData name="Danijela Jaković" userId="S::danijela.jakovic1@skole.hr::59be7602-e713-4470-89b5-838525b817d4" providerId="AD" clId="Web-{CB92A5AF-8C97-4709-BF89-03582A603635}" dt="2022-05-21T11:54:42.119" v="2278"/>
          <ac:picMkLst>
            <pc:docMk/>
            <pc:sldMk cId="3389501456" sldId="275"/>
            <ac:picMk id="6" creationId="{C362369A-5794-832C-768B-D63084C9BDAA}"/>
          </ac:picMkLst>
        </pc:picChg>
        <pc:picChg chg="add mod ord">
          <ac:chgData name="Danijela Jaković" userId="S::danijela.jakovic1@skole.hr::59be7602-e713-4470-89b5-838525b817d4" providerId="AD" clId="Web-{CB92A5AF-8C97-4709-BF89-03582A603635}" dt="2022-05-21T11:54:42.119" v="2278"/>
          <ac:picMkLst>
            <pc:docMk/>
            <pc:sldMk cId="3389501456" sldId="275"/>
            <ac:picMk id="7" creationId="{5F4840B3-AAB4-D161-C047-0554F7FCA9ED}"/>
          </ac:picMkLst>
        </pc:picChg>
      </pc:sldChg>
      <pc:sldChg chg="addSp modSp new mod setBg">
        <pc:chgData name="Danijela Jaković" userId="S::danijela.jakovic1@skole.hr::59be7602-e713-4470-89b5-838525b817d4" providerId="AD" clId="Web-{CB92A5AF-8C97-4709-BF89-03582A603635}" dt="2022-05-21T12:00:51.236" v="2363" actId="20577"/>
        <pc:sldMkLst>
          <pc:docMk/>
          <pc:sldMk cId="414446583" sldId="276"/>
        </pc:sldMkLst>
        <pc:spChg chg="mod">
          <ac:chgData name="Danijela Jaković" userId="S::danijela.jakovic1@skole.hr::59be7602-e713-4470-89b5-838525b817d4" providerId="AD" clId="Web-{CB92A5AF-8C97-4709-BF89-03582A603635}" dt="2022-05-21T12:00:45.439" v="2362" actId="20577"/>
          <ac:spMkLst>
            <pc:docMk/>
            <pc:sldMk cId="414446583" sldId="276"/>
            <ac:spMk id="2" creationId="{75E66590-3563-26BD-4C74-0883CC3983DF}"/>
          </ac:spMkLst>
        </pc:spChg>
        <pc:spChg chg="mod">
          <ac:chgData name="Danijela Jaković" userId="S::danijela.jakovic1@skole.hr::59be7602-e713-4470-89b5-838525b817d4" providerId="AD" clId="Web-{CB92A5AF-8C97-4709-BF89-03582A603635}" dt="2022-05-21T12:00:51.236" v="2363" actId="20577"/>
          <ac:spMkLst>
            <pc:docMk/>
            <pc:sldMk cId="414446583" sldId="276"/>
            <ac:spMk id="3" creationId="{61E43823-C05C-0495-D6C5-CFB65F012E59}"/>
          </ac:spMkLst>
        </pc:spChg>
        <pc:picChg chg="add mod">
          <ac:chgData name="Danijela Jaković" userId="S::danijela.jakovic1@skole.hr::59be7602-e713-4470-89b5-838525b817d4" providerId="AD" clId="Web-{CB92A5AF-8C97-4709-BF89-03582A603635}" dt="2022-05-21T12:00:31.328" v="2361"/>
          <ac:picMkLst>
            <pc:docMk/>
            <pc:sldMk cId="414446583" sldId="276"/>
            <ac:picMk id="4" creationId="{1E462220-05BA-172F-7E3F-B3AC9BA10568}"/>
          </ac:picMkLst>
        </pc:picChg>
        <pc:picChg chg="add mod">
          <ac:chgData name="Danijela Jaković" userId="S::danijela.jakovic1@skole.hr::59be7602-e713-4470-89b5-838525b817d4" providerId="AD" clId="Web-{CB92A5AF-8C97-4709-BF89-03582A603635}" dt="2022-05-21T12:00:31.328" v="2361"/>
          <ac:picMkLst>
            <pc:docMk/>
            <pc:sldMk cId="414446583" sldId="276"/>
            <ac:picMk id="5" creationId="{A21E6D2F-5A93-A3A2-D45F-CE29DADAB85C}"/>
          </ac:picMkLst>
        </pc:picChg>
        <pc:picChg chg="add mod ord">
          <ac:chgData name="Danijela Jaković" userId="S::danijela.jakovic1@skole.hr::59be7602-e713-4470-89b5-838525b817d4" providerId="AD" clId="Web-{CB92A5AF-8C97-4709-BF89-03582A603635}" dt="2022-05-21T12:00:31.328" v="2361"/>
          <ac:picMkLst>
            <pc:docMk/>
            <pc:sldMk cId="414446583" sldId="276"/>
            <ac:picMk id="6" creationId="{1833A7DE-BAF0-C63F-DDA0-05F0B2BFC890}"/>
          </ac:picMkLst>
        </pc:picChg>
        <pc:cxnChg chg="add">
          <ac:chgData name="Danijela Jaković" userId="S::danijela.jakovic1@skole.hr::59be7602-e713-4470-89b5-838525b817d4" providerId="AD" clId="Web-{CB92A5AF-8C97-4709-BF89-03582A603635}" dt="2022-05-21T12:00:31.328" v="2361"/>
          <ac:cxnSpMkLst>
            <pc:docMk/>
            <pc:sldMk cId="414446583" sldId="276"/>
            <ac:cxnSpMk id="11" creationId="{8F880EF2-DF79-4D9D-8F11-E91D48C79741}"/>
          </ac:cxnSpMkLst>
        </pc:cxnChg>
      </pc:sldChg>
      <pc:sldChg chg="new del">
        <pc:chgData name="Danijela Jaković" userId="S::danijela.jakovic1@skole.hr::59be7602-e713-4470-89b5-838525b817d4" providerId="AD" clId="Web-{CB92A5AF-8C97-4709-BF89-03582A603635}" dt="2022-05-21T11:58:12.195" v="2326"/>
        <pc:sldMkLst>
          <pc:docMk/>
          <pc:sldMk cId="2554215070" sldId="276"/>
        </pc:sldMkLst>
      </pc:sldChg>
      <pc:sldChg chg="new del">
        <pc:chgData name="Danijela Jaković" userId="S::danijela.jakovic1@skole.hr::59be7602-e713-4470-89b5-838525b817d4" providerId="AD" clId="Web-{CB92A5AF-8C97-4709-BF89-03582A603635}" dt="2022-05-21T11:58:51.947" v="2333"/>
        <pc:sldMkLst>
          <pc:docMk/>
          <pc:sldMk cId="4032463213" sldId="276"/>
        </pc:sldMkLst>
      </pc:sldChg>
      <pc:sldChg chg="addSp delSp modSp new del mod setBg setClrOvrMap delDesignElem chgLayout">
        <pc:chgData name="Danijela Jaković" userId="S::danijela.jakovic1@skole.hr::59be7602-e713-4470-89b5-838525b817d4" providerId="AD" clId="Web-{CB92A5AF-8C97-4709-BF89-03582A603635}" dt="2022-05-21T11:58:43.994" v="2331"/>
        <pc:sldMkLst>
          <pc:docMk/>
          <pc:sldMk cId="2352055566" sldId="277"/>
        </pc:sldMkLst>
        <pc:spChg chg="mod ord">
          <ac:chgData name="Danijela Jaković" userId="S::danijela.jakovic1@skole.hr::59be7602-e713-4470-89b5-838525b817d4" providerId="AD" clId="Web-{CB92A5AF-8C97-4709-BF89-03582A603635}" dt="2022-05-21T11:58:36.681" v="2330" actId="20577"/>
          <ac:spMkLst>
            <pc:docMk/>
            <pc:sldMk cId="2352055566" sldId="277"/>
            <ac:spMk id="2" creationId="{691AEDBC-78F5-596F-CF6F-739410FCAEA4}"/>
          </ac:spMkLst>
        </pc:spChg>
        <pc:spChg chg="mod ord">
          <ac:chgData name="Danijela Jaković" userId="S::danijela.jakovic1@skole.hr::59be7602-e713-4470-89b5-838525b817d4" providerId="AD" clId="Web-{CB92A5AF-8C97-4709-BF89-03582A603635}" dt="2022-05-21T11:58:26.289" v="2328"/>
          <ac:spMkLst>
            <pc:docMk/>
            <pc:sldMk cId="2352055566" sldId="277"/>
            <ac:spMk id="3" creationId="{78E8A3F4-7FC4-E348-4456-8F2223714F01}"/>
          </ac:spMkLst>
        </pc:spChg>
        <pc:spChg chg="add">
          <ac:chgData name="Danijela Jaković" userId="S::danijela.jakovic1@skole.hr::59be7602-e713-4470-89b5-838525b817d4" providerId="AD" clId="Web-{CB92A5AF-8C97-4709-BF89-03582A603635}" dt="2022-05-21T11:58:26.289" v="2328"/>
          <ac:spMkLst>
            <pc:docMk/>
            <pc:sldMk cId="2352055566" sldId="277"/>
            <ac:spMk id="8" creationId="{0C45045A-6083-4B3E-956A-67582337527D}"/>
          </ac:spMkLst>
        </pc:spChg>
        <pc:spChg chg="add">
          <ac:chgData name="Danijela Jaković" userId="S::danijela.jakovic1@skole.hr::59be7602-e713-4470-89b5-838525b817d4" providerId="AD" clId="Web-{CB92A5AF-8C97-4709-BF89-03582A603635}" dt="2022-05-21T11:58:26.289" v="2328"/>
          <ac:spMkLst>
            <pc:docMk/>
            <pc:sldMk cId="2352055566" sldId="277"/>
            <ac:spMk id="9" creationId="{EBD2B2B2-1395-4E7B-87A0-BD34551C01B6}"/>
          </ac:spMkLst>
        </pc:spChg>
        <pc:spChg chg="add">
          <ac:chgData name="Danijela Jaković" userId="S::danijela.jakovic1@skole.hr::59be7602-e713-4470-89b5-838525b817d4" providerId="AD" clId="Web-{CB92A5AF-8C97-4709-BF89-03582A603635}" dt="2022-05-21T11:58:26.289" v="2328"/>
          <ac:spMkLst>
            <pc:docMk/>
            <pc:sldMk cId="2352055566" sldId="277"/>
            <ac:spMk id="10" creationId="{42875DDC-0225-45F8-B745-78688F2D1ADC}"/>
          </ac:spMkLst>
        </pc:spChg>
        <pc:spChg chg="add del">
          <ac:chgData name="Danijela Jaković" userId="S::danijela.jakovic1@skole.hr::59be7602-e713-4470-89b5-838525b817d4" providerId="AD" clId="Web-{CB92A5AF-8C97-4709-BF89-03582A603635}" dt="2022-05-21T11:57:55.037" v="2322"/>
          <ac:spMkLst>
            <pc:docMk/>
            <pc:sldMk cId="2352055566" sldId="277"/>
            <ac:spMk id="11" creationId="{4038CB10-1F5C-4D54-9DF7-12586DE5B007}"/>
          </ac:spMkLst>
        </pc:spChg>
        <pc:spChg chg="add">
          <ac:chgData name="Danijela Jaković" userId="S::danijela.jakovic1@skole.hr::59be7602-e713-4470-89b5-838525b817d4" providerId="AD" clId="Web-{CB92A5AF-8C97-4709-BF89-03582A603635}" dt="2022-05-21T11:58:26.289" v="2328"/>
          <ac:spMkLst>
            <pc:docMk/>
            <pc:sldMk cId="2352055566" sldId="277"/>
            <ac:spMk id="12" creationId="{4F329563-0961-4426-90D2-2DF4888E5461}"/>
          </ac:spMkLst>
        </pc:spChg>
        <pc:spChg chg="add del">
          <ac:chgData name="Danijela Jaković" userId="S::danijela.jakovic1@skole.hr::59be7602-e713-4470-89b5-838525b817d4" providerId="AD" clId="Web-{CB92A5AF-8C97-4709-BF89-03582A603635}" dt="2022-05-21T11:57:55.037" v="2322"/>
          <ac:spMkLst>
            <pc:docMk/>
            <pc:sldMk cId="2352055566" sldId="277"/>
            <ac:spMk id="13" creationId="{392E632E-3F30-4018-960F-EE3228045D83}"/>
          </ac:spMkLst>
        </pc:spChg>
        <pc:spChg chg="add">
          <ac:chgData name="Danijela Jaković" userId="S::danijela.jakovic1@skole.hr::59be7602-e713-4470-89b5-838525b817d4" providerId="AD" clId="Web-{CB92A5AF-8C97-4709-BF89-03582A603635}" dt="2022-05-21T11:58:26.289" v="2328"/>
          <ac:spMkLst>
            <pc:docMk/>
            <pc:sldMk cId="2352055566" sldId="277"/>
            <ac:spMk id="14" creationId="{12617755-D451-4BAF-9B55-518297BFF42D}"/>
          </ac:spMkLst>
        </pc:spChg>
        <pc:spChg chg="add del">
          <ac:chgData name="Danijela Jaković" userId="S::danijela.jakovic1@skole.hr::59be7602-e713-4470-89b5-838525b817d4" providerId="AD" clId="Web-{CB92A5AF-8C97-4709-BF89-03582A603635}" dt="2022-05-21T11:57:55.037" v="2322"/>
          <ac:spMkLst>
            <pc:docMk/>
            <pc:sldMk cId="2352055566" sldId="277"/>
            <ac:spMk id="15" creationId="{0015B939-F527-4117-B775-533A40168595}"/>
          </ac:spMkLst>
        </pc:spChg>
        <pc:spChg chg="add">
          <ac:chgData name="Danijela Jaković" userId="S::danijela.jakovic1@skole.hr::59be7602-e713-4470-89b5-838525b817d4" providerId="AD" clId="Web-{CB92A5AF-8C97-4709-BF89-03582A603635}" dt="2022-05-21T11:58:26.289" v="2328"/>
          <ac:spMkLst>
            <pc:docMk/>
            <pc:sldMk cId="2352055566" sldId="277"/>
            <ac:spMk id="16" creationId="{86C062C2-3673-4248-BE21-B51B16E63267}"/>
          </ac:spMkLst>
        </pc:spChg>
        <pc:spChg chg="add del">
          <ac:chgData name="Danijela Jaković" userId="S::danijela.jakovic1@skole.hr::59be7602-e713-4470-89b5-838525b817d4" providerId="AD" clId="Web-{CB92A5AF-8C97-4709-BF89-03582A603635}" dt="2022-05-21T11:57:55.037" v="2322"/>
          <ac:spMkLst>
            <pc:docMk/>
            <pc:sldMk cId="2352055566" sldId="277"/>
            <ac:spMk id="17" creationId="{522BCFB4-3880-430A-9E42-4D844E8F657B}"/>
          </ac:spMkLst>
        </pc:spChg>
        <pc:spChg chg="add del">
          <ac:chgData name="Danijela Jaković" userId="S::danijela.jakovic1@skole.hr::59be7602-e713-4470-89b5-838525b817d4" providerId="AD" clId="Web-{CB92A5AF-8C97-4709-BF89-03582A603635}" dt="2022-05-21T11:57:55.037" v="2322"/>
          <ac:spMkLst>
            <pc:docMk/>
            <pc:sldMk cId="2352055566" sldId="277"/>
            <ac:spMk id="19" creationId="{73ED6512-6858-4552-B699-9A97FE9A4EA2}"/>
          </ac:spMkLst>
        </pc:spChg>
        <pc:spChg chg="add del">
          <ac:chgData name="Danijela Jaković" userId="S::danijela.jakovic1@skole.hr::59be7602-e713-4470-89b5-838525b817d4" providerId="AD" clId="Web-{CB92A5AF-8C97-4709-BF89-03582A603635}" dt="2022-05-21T11:58:22.430" v="2327"/>
          <ac:spMkLst>
            <pc:docMk/>
            <pc:sldMk cId="2352055566" sldId="277"/>
            <ac:spMk id="21" creationId="{10A05691-F36F-44DD-904C-144D68CAF7BD}"/>
          </ac:spMkLst>
        </pc:spChg>
        <pc:picChg chg="add mod">
          <ac:chgData name="Danijela Jaković" userId="S::danijela.jakovic1@skole.hr::59be7602-e713-4470-89b5-838525b817d4" providerId="AD" clId="Web-{CB92A5AF-8C97-4709-BF89-03582A603635}" dt="2022-05-21T11:58:26.289" v="2328"/>
          <ac:picMkLst>
            <pc:docMk/>
            <pc:sldMk cId="2352055566" sldId="277"/>
            <ac:picMk id="4" creationId="{DA2340BC-8E19-AB5C-6C6F-B03669E857A0}"/>
          </ac:picMkLst>
        </pc:picChg>
        <pc:picChg chg="add mod ord">
          <ac:chgData name="Danijela Jaković" userId="S::danijela.jakovic1@skole.hr::59be7602-e713-4470-89b5-838525b817d4" providerId="AD" clId="Web-{CB92A5AF-8C97-4709-BF89-03582A603635}" dt="2022-05-21T11:58:26.289" v="2328"/>
          <ac:picMkLst>
            <pc:docMk/>
            <pc:sldMk cId="2352055566" sldId="277"/>
            <ac:picMk id="5" creationId="{501399BA-6974-997A-70D8-562BC3D49720}"/>
          </ac:picMkLst>
        </pc:picChg>
        <pc:picChg chg="add mod">
          <ac:chgData name="Danijela Jaković" userId="S::danijela.jakovic1@skole.hr::59be7602-e713-4470-89b5-838525b817d4" providerId="AD" clId="Web-{CB92A5AF-8C97-4709-BF89-03582A603635}" dt="2022-05-21T11:58:26.289" v="2328"/>
          <ac:picMkLst>
            <pc:docMk/>
            <pc:sldMk cId="2352055566" sldId="277"/>
            <ac:picMk id="6" creationId="{3B119635-0697-5CD3-C530-3F9051ADCD1D}"/>
          </ac:picMkLst>
        </pc:picChg>
        <pc:cxnChg chg="add del">
          <ac:chgData name="Danijela Jaković" userId="S::danijela.jakovic1@skole.hr::59be7602-e713-4470-89b5-838525b817d4" providerId="AD" clId="Web-{CB92A5AF-8C97-4709-BF89-03582A603635}" dt="2022-05-21T11:58:22.430" v="2327"/>
          <ac:cxnSpMkLst>
            <pc:docMk/>
            <pc:sldMk cId="2352055566" sldId="277"/>
            <ac:cxnSpMk id="22" creationId="{1A9CF0DD-5937-4172-BD2C-9579BD31DD5B}"/>
          </ac:cxnSpMkLst>
        </pc:cxnChg>
      </pc:sldChg>
      <pc:sldChg chg="new del">
        <pc:chgData name="Danijela Jaković" userId="S::danijela.jakovic1@skole.hr::59be7602-e713-4470-89b5-838525b817d4" providerId="AD" clId="Web-{CB92A5AF-8C97-4709-BF89-03582A603635}" dt="2022-05-21T11:58:06.976" v="2325"/>
        <pc:sldMkLst>
          <pc:docMk/>
          <pc:sldMk cId="4196022230" sldId="278"/>
        </pc:sldMkLst>
      </pc:sldChg>
    </pc:docChg>
  </pc:docChgLst>
  <pc:docChgLst>
    <pc:chgData name="Danijela Jaković" userId="S::danijela.jakovic1@skole.hr::59be7602-e713-4470-89b5-838525b817d4" providerId="AD" clId="Web-{062E43D7-8B1D-0C50-E0E2-2DCCAF55B005}"/>
    <pc:docChg chg="addSld delSld modSld sldOrd addMainMaster delMainMaster">
      <pc:chgData name="Danijela Jaković" userId="S::danijela.jakovic1@skole.hr::59be7602-e713-4470-89b5-838525b817d4" providerId="AD" clId="Web-{062E43D7-8B1D-0C50-E0E2-2DCCAF55B005}" dt="2022-08-06T12:16:45.823" v="1870"/>
      <pc:docMkLst>
        <pc:docMk/>
      </pc:docMkLst>
      <pc:sldChg chg="delSp modSp mod modClrScheme delDesignElem chgLayout">
        <pc:chgData name="Danijela Jaković" userId="S::danijela.jakovic1@skole.hr::59be7602-e713-4470-89b5-838525b817d4" providerId="AD" clId="Web-{062E43D7-8B1D-0C50-E0E2-2DCCAF55B005}" dt="2022-08-06T09:20:34.026" v="288"/>
        <pc:sldMkLst>
          <pc:docMk/>
          <pc:sldMk cId="109857222" sldId="256"/>
        </pc:sldMkLst>
        <pc:spChg chg="mod ord">
          <ac:chgData name="Danijela Jaković" userId="S::danijela.jakovic1@skole.hr::59be7602-e713-4470-89b5-838525b817d4" providerId="AD" clId="Web-{062E43D7-8B1D-0C50-E0E2-2DCCAF55B005}" dt="2022-08-06T09:20:34.026" v="288"/>
          <ac:spMkLst>
            <pc:docMk/>
            <pc:sldMk cId="109857222" sldId="256"/>
            <ac:spMk id="2" creationId="{00000000-0000-0000-0000-000000000000}"/>
          </ac:spMkLst>
        </pc:spChg>
        <pc:spChg chg="mod ord">
          <ac:chgData name="Danijela Jaković" userId="S::danijela.jakovic1@skole.hr::59be7602-e713-4470-89b5-838525b817d4" providerId="AD" clId="Web-{062E43D7-8B1D-0C50-E0E2-2DCCAF55B005}" dt="2022-08-06T09:20:34.026" v="288"/>
          <ac:spMkLst>
            <pc:docMk/>
            <pc:sldMk cId="109857222" sldId="256"/>
            <ac:spMk id="3" creationId="{00000000-0000-0000-0000-000000000000}"/>
          </ac:spMkLst>
        </pc:spChg>
        <pc:spChg chg="del">
          <ac:chgData name="Danijela Jaković" userId="S::danijela.jakovic1@skole.hr::59be7602-e713-4470-89b5-838525b817d4" providerId="AD" clId="Web-{062E43D7-8B1D-0C50-E0E2-2DCCAF55B005}" dt="2022-08-06T09:20:34.026" v="288"/>
          <ac:spMkLst>
            <pc:docMk/>
            <pc:sldMk cId="109857222" sldId="256"/>
            <ac:spMk id="10" creationId="{50A3C1AB-1153-42D2-8378-34B849C1C4B6}"/>
          </ac:spMkLst>
        </pc:spChg>
        <pc:spChg chg="del">
          <ac:chgData name="Danijela Jaković" userId="S::danijela.jakovic1@skole.hr::59be7602-e713-4470-89b5-838525b817d4" providerId="AD" clId="Web-{062E43D7-8B1D-0C50-E0E2-2DCCAF55B005}" dt="2022-08-06T09:20:34.026" v="288"/>
          <ac:spMkLst>
            <pc:docMk/>
            <pc:sldMk cId="109857222" sldId="256"/>
            <ac:spMk id="12" creationId="{A3473CF9-37EB-43E7-89EF-D2D1C53D1DAC}"/>
          </ac:spMkLst>
        </pc:spChg>
        <pc:spChg chg="del">
          <ac:chgData name="Danijela Jaković" userId="S::danijela.jakovic1@skole.hr::59be7602-e713-4470-89b5-838525b817d4" providerId="AD" clId="Web-{062E43D7-8B1D-0C50-E0E2-2DCCAF55B005}" dt="2022-08-06T09:20:34.026" v="288"/>
          <ac:spMkLst>
            <pc:docMk/>
            <pc:sldMk cId="109857222" sldId="256"/>
            <ac:spMk id="14" creationId="{586B4EF9-43BA-4655-A6FF-1D8E21574C95}"/>
          </ac:spMkLst>
        </pc:spChg>
      </pc:sldChg>
      <pc:sldChg chg="addSp delSp modSp mod modClrScheme delDesignElem chgLayout">
        <pc:chgData name="Danijela Jaković" userId="S::danijela.jakovic1@skole.hr::59be7602-e713-4470-89b5-838525b817d4" providerId="AD" clId="Web-{062E43D7-8B1D-0C50-E0E2-2DCCAF55B005}" dt="2022-08-06T10:36:43.226" v="1799" actId="14100"/>
        <pc:sldMkLst>
          <pc:docMk/>
          <pc:sldMk cId="1298064553" sldId="257"/>
        </pc:sldMkLst>
        <pc:spChg chg="mod ord">
          <ac:chgData name="Danijela Jaković" userId="S::danijela.jakovic1@skole.hr::59be7602-e713-4470-89b5-838525b817d4" providerId="AD" clId="Web-{062E43D7-8B1D-0C50-E0E2-2DCCAF55B005}" dt="2022-08-06T10:36:24.866" v="1793"/>
          <ac:spMkLst>
            <pc:docMk/>
            <pc:sldMk cId="1298064553" sldId="257"/>
            <ac:spMk id="2" creationId="{F9AB5047-6AB6-D20F-A4EE-97A56757D28F}"/>
          </ac:spMkLst>
        </pc:spChg>
        <pc:spChg chg="mod ord">
          <ac:chgData name="Danijela Jaković" userId="S::danijela.jakovic1@skole.hr::59be7602-e713-4470-89b5-838525b817d4" providerId="AD" clId="Web-{062E43D7-8B1D-0C50-E0E2-2DCCAF55B005}" dt="2022-08-06T10:36:43.226" v="1799" actId="14100"/>
          <ac:spMkLst>
            <pc:docMk/>
            <pc:sldMk cId="1298064553" sldId="257"/>
            <ac:spMk id="3" creationId="{2E26EDB3-3A35-95A0-1C5B-106A802CB3E4}"/>
          </ac:spMkLst>
        </pc:spChg>
        <pc:spChg chg="add">
          <ac:chgData name="Danijela Jaković" userId="S::danijela.jakovic1@skole.hr::59be7602-e713-4470-89b5-838525b817d4" providerId="AD" clId="Web-{062E43D7-8B1D-0C50-E0E2-2DCCAF55B005}" dt="2022-08-06T10:36:24.866" v="1793"/>
          <ac:spMkLst>
            <pc:docMk/>
            <pc:sldMk cId="1298064553" sldId="257"/>
            <ac:spMk id="6" creationId="{5E39A796-BE83-48B1-B33F-35C4A32AAB57}"/>
          </ac:spMkLst>
        </pc:spChg>
        <pc:spChg chg="add">
          <ac:chgData name="Danijela Jaković" userId="S::danijela.jakovic1@skole.hr::59be7602-e713-4470-89b5-838525b817d4" providerId="AD" clId="Web-{062E43D7-8B1D-0C50-E0E2-2DCCAF55B005}" dt="2022-08-06T10:36:24.866" v="1793"/>
          <ac:spMkLst>
            <pc:docMk/>
            <pc:sldMk cId="1298064553" sldId="257"/>
            <ac:spMk id="7" creationId="{72F84B47-E267-4194-8194-831DB7B5547F}"/>
          </ac:spMkLst>
        </pc:spChg>
        <pc:spChg chg="del">
          <ac:chgData name="Danijela Jaković" userId="S::danijela.jakovic1@skole.hr::59be7602-e713-4470-89b5-838525b817d4" providerId="AD" clId="Web-{062E43D7-8B1D-0C50-E0E2-2DCCAF55B005}" dt="2022-08-06T09:20:34.026" v="288"/>
          <ac:spMkLst>
            <pc:docMk/>
            <pc:sldMk cId="1298064553" sldId="257"/>
            <ac:spMk id="16" creationId="{04812C46-200A-4DEB-A05E-3ED6C68C2387}"/>
          </ac:spMkLst>
        </pc:spChg>
        <pc:spChg chg="del">
          <ac:chgData name="Danijela Jaković" userId="S::danijela.jakovic1@skole.hr::59be7602-e713-4470-89b5-838525b817d4" providerId="AD" clId="Web-{062E43D7-8B1D-0C50-E0E2-2DCCAF55B005}" dt="2022-08-06T09:20:34.026" v="288"/>
          <ac:spMkLst>
            <pc:docMk/>
            <pc:sldMk cId="1298064553" sldId="257"/>
            <ac:spMk id="17" creationId="{D1EA859B-E555-4109-94F3-6700E046E008}"/>
          </ac:spMkLst>
        </pc:spChg>
        <pc:picChg chg="mod ord">
          <ac:chgData name="Danijela Jaković" userId="S::danijela.jakovic1@skole.hr::59be7602-e713-4470-89b5-838525b817d4" providerId="AD" clId="Web-{062E43D7-8B1D-0C50-E0E2-2DCCAF55B005}" dt="2022-08-06T10:36:24.866" v="1793"/>
          <ac:picMkLst>
            <pc:docMk/>
            <pc:sldMk cId="1298064553" sldId="257"/>
            <ac:picMk id="4" creationId="{5920AD90-7233-902B-0B6B-630F282DD681}"/>
          </ac:picMkLst>
        </pc:picChg>
      </pc:sldChg>
      <pc:sldChg chg="addSp delSp modSp mod modClrScheme delDesignElem chgLayout">
        <pc:chgData name="Danijela Jaković" userId="S::danijela.jakovic1@skole.hr::59be7602-e713-4470-89b5-838525b817d4" providerId="AD" clId="Web-{062E43D7-8B1D-0C50-E0E2-2DCCAF55B005}" dt="2022-08-06T10:37:10.476" v="1805" actId="14100"/>
        <pc:sldMkLst>
          <pc:docMk/>
          <pc:sldMk cId="2500570253" sldId="258"/>
        </pc:sldMkLst>
        <pc:spChg chg="mod ord">
          <ac:chgData name="Danijela Jaković" userId="S::danijela.jakovic1@skole.hr::59be7602-e713-4470-89b5-838525b817d4" providerId="AD" clId="Web-{062E43D7-8B1D-0C50-E0E2-2DCCAF55B005}" dt="2022-08-06T10:36:53.460" v="1800"/>
          <ac:spMkLst>
            <pc:docMk/>
            <pc:sldMk cId="2500570253" sldId="258"/>
            <ac:spMk id="2" creationId="{1C093D52-E327-3CA0-3457-A62B98420B48}"/>
          </ac:spMkLst>
        </pc:spChg>
        <pc:spChg chg="mod ord">
          <ac:chgData name="Danijela Jaković" userId="S::danijela.jakovic1@skole.hr::59be7602-e713-4470-89b5-838525b817d4" providerId="AD" clId="Web-{062E43D7-8B1D-0C50-E0E2-2DCCAF55B005}" dt="2022-08-06T10:37:10.476" v="1805" actId="14100"/>
          <ac:spMkLst>
            <pc:docMk/>
            <pc:sldMk cId="2500570253" sldId="258"/>
            <ac:spMk id="3" creationId="{2D5A7653-CBDB-4395-E471-F37F02FEB921}"/>
          </ac:spMkLst>
        </pc:spChg>
        <pc:spChg chg="add">
          <ac:chgData name="Danijela Jaković" userId="S::danijela.jakovic1@skole.hr::59be7602-e713-4470-89b5-838525b817d4" providerId="AD" clId="Web-{062E43D7-8B1D-0C50-E0E2-2DCCAF55B005}" dt="2022-08-06T10:36:53.460" v="1800"/>
          <ac:spMkLst>
            <pc:docMk/>
            <pc:sldMk cId="2500570253" sldId="258"/>
            <ac:spMk id="6" creationId="{5E39A796-BE83-48B1-B33F-35C4A32AAB57}"/>
          </ac:spMkLst>
        </pc:spChg>
        <pc:spChg chg="add">
          <ac:chgData name="Danijela Jaković" userId="S::danijela.jakovic1@skole.hr::59be7602-e713-4470-89b5-838525b817d4" providerId="AD" clId="Web-{062E43D7-8B1D-0C50-E0E2-2DCCAF55B005}" dt="2022-08-06T10:36:53.460" v="1800"/>
          <ac:spMkLst>
            <pc:docMk/>
            <pc:sldMk cId="2500570253" sldId="258"/>
            <ac:spMk id="7" creationId="{72F84B47-E267-4194-8194-831DB7B5547F}"/>
          </ac:spMkLst>
        </pc:spChg>
        <pc:spChg chg="del">
          <ac:chgData name="Danijela Jaković" userId="S::danijela.jakovic1@skole.hr::59be7602-e713-4470-89b5-838525b817d4" providerId="AD" clId="Web-{062E43D7-8B1D-0C50-E0E2-2DCCAF55B005}" dt="2022-08-06T09:20:34.026" v="288"/>
          <ac:spMkLst>
            <pc:docMk/>
            <pc:sldMk cId="2500570253" sldId="258"/>
            <ac:spMk id="13" creationId="{3CD9DF72-87A3-404E-A828-84CBF11A8303}"/>
          </ac:spMkLst>
        </pc:spChg>
        <pc:picChg chg="mod ord">
          <ac:chgData name="Danijela Jaković" userId="S::danijela.jakovic1@skole.hr::59be7602-e713-4470-89b5-838525b817d4" providerId="AD" clId="Web-{062E43D7-8B1D-0C50-E0E2-2DCCAF55B005}" dt="2022-08-06T10:36:53.460" v="1800"/>
          <ac:picMkLst>
            <pc:docMk/>
            <pc:sldMk cId="2500570253" sldId="258"/>
            <ac:picMk id="4" creationId="{810453ED-3C1B-F841-097B-04545ABA64E7}"/>
          </ac:picMkLst>
        </pc:picChg>
        <pc:cxnChg chg="del">
          <ac:chgData name="Danijela Jaković" userId="S::danijela.jakovic1@skole.hr::59be7602-e713-4470-89b5-838525b817d4" providerId="AD" clId="Web-{062E43D7-8B1D-0C50-E0E2-2DCCAF55B005}" dt="2022-08-06T09:20:34.026" v="288"/>
          <ac:cxnSpMkLst>
            <pc:docMk/>
            <pc:sldMk cId="2500570253" sldId="258"/>
            <ac:cxnSpMk id="14" creationId="{20E3A342-4D61-4E3F-AF90-1AB42AEB96CC}"/>
          </ac:cxnSpMkLst>
        </pc:cxnChg>
      </pc:sldChg>
      <pc:sldChg chg="delSp modSp mod modClrScheme delDesignElem chgLayout">
        <pc:chgData name="Danijela Jaković" userId="S::danijela.jakovic1@skole.hr::59be7602-e713-4470-89b5-838525b817d4" providerId="AD" clId="Web-{062E43D7-8B1D-0C50-E0E2-2DCCAF55B005}" dt="2022-08-06T09:20:34.026" v="288"/>
        <pc:sldMkLst>
          <pc:docMk/>
          <pc:sldMk cId="1048658603" sldId="259"/>
        </pc:sldMkLst>
        <pc:spChg chg="mod ord">
          <ac:chgData name="Danijela Jaković" userId="S::danijela.jakovic1@skole.hr::59be7602-e713-4470-89b5-838525b817d4" providerId="AD" clId="Web-{062E43D7-8B1D-0C50-E0E2-2DCCAF55B005}" dt="2022-08-06T09:20:34.026" v="288"/>
          <ac:spMkLst>
            <pc:docMk/>
            <pc:sldMk cId="1048658603" sldId="259"/>
            <ac:spMk id="2" creationId="{36DFDD2F-A22B-0329-5F66-B872B0985D2F}"/>
          </ac:spMkLst>
        </pc:spChg>
        <pc:spChg chg="mod ord">
          <ac:chgData name="Danijela Jaković" userId="S::danijela.jakovic1@skole.hr::59be7602-e713-4470-89b5-838525b817d4" providerId="AD" clId="Web-{062E43D7-8B1D-0C50-E0E2-2DCCAF55B005}" dt="2022-08-06T09:20:34.026" v="288"/>
          <ac:spMkLst>
            <pc:docMk/>
            <pc:sldMk cId="1048658603" sldId="259"/>
            <ac:spMk id="3" creationId="{A71C178B-9620-C613-0FD5-7DDE77A9B37A}"/>
          </ac:spMkLst>
        </pc:spChg>
        <pc:spChg chg="del">
          <ac:chgData name="Danijela Jaković" userId="S::danijela.jakovic1@skole.hr::59be7602-e713-4470-89b5-838525b817d4" providerId="AD" clId="Web-{062E43D7-8B1D-0C50-E0E2-2DCCAF55B005}" dt="2022-08-06T09:20:34.026" v="288"/>
          <ac:spMkLst>
            <pc:docMk/>
            <pc:sldMk cId="1048658603" sldId="259"/>
            <ac:spMk id="11" creationId="{4C3A44BB-E01C-4AA8-B2C8-32FC346D2ED7}"/>
          </ac:spMkLst>
        </pc:spChg>
        <pc:picChg chg="mod">
          <ac:chgData name="Danijela Jaković" userId="S::danijela.jakovic1@skole.hr::59be7602-e713-4470-89b5-838525b817d4" providerId="AD" clId="Web-{062E43D7-8B1D-0C50-E0E2-2DCCAF55B005}" dt="2022-08-06T09:16:41.193" v="272" actId="1076"/>
          <ac:picMkLst>
            <pc:docMk/>
            <pc:sldMk cId="1048658603" sldId="259"/>
            <ac:picMk id="6" creationId="{5AB56FB8-F7A7-A8FF-BB93-96ECAF931AA8}"/>
          </ac:picMkLst>
        </pc:picChg>
      </pc:sldChg>
      <pc:sldChg chg="delSp modSp mod modTransition modClrScheme addAnim modAnim delDesignElem chgLayout">
        <pc:chgData name="Danijela Jaković" userId="S::danijela.jakovic1@skole.hr::59be7602-e713-4470-89b5-838525b817d4" providerId="AD" clId="Web-{062E43D7-8B1D-0C50-E0E2-2DCCAF55B005}" dt="2022-08-06T09:20:34.026" v="288"/>
        <pc:sldMkLst>
          <pc:docMk/>
          <pc:sldMk cId="3313983557" sldId="260"/>
        </pc:sldMkLst>
        <pc:spChg chg="mod ord">
          <ac:chgData name="Danijela Jaković" userId="S::danijela.jakovic1@skole.hr::59be7602-e713-4470-89b5-838525b817d4" providerId="AD" clId="Web-{062E43D7-8B1D-0C50-E0E2-2DCCAF55B005}" dt="2022-08-06T09:20:34.026" v="288"/>
          <ac:spMkLst>
            <pc:docMk/>
            <pc:sldMk cId="3313983557" sldId="260"/>
            <ac:spMk id="2" creationId="{0C966E2E-75FA-1770-FA8C-1036F921E981}"/>
          </ac:spMkLst>
        </pc:spChg>
        <pc:spChg chg="mod ord">
          <ac:chgData name="Danijela Jaković" userId="S::danijela.jakovic1@skole.hr::59be7602-e713-4470-89b5-838525b817d4" providerId="AD" clId="Web-{062E43D7-8B1D-0C50-E0E2-2DCCAF55B005}" dt="2022-08-06T09:20:34.026" v="288"/>
          <ac:spMkLst>
            <pc:docMk/>
            <pc:sldMk cId="3313983557" sldId="260"/>
            <ac:spMk id="3" creationId="{9F66E672-3578-F2EF-8B70-719C862A0F81}"/>
          </ac:spMkLst>
        </pc:spChg>
        <pc:spChg chg="del">
          <ac:chgData name="Danijela Jaković" userId="S::danijela.jakovic1@skole.hr::59be7602-e713-4470-89b5-838525b817d4" providerId="AD" clId="Web-{062E43D7-8B1D-0C50-E0E2-2DCCAF55B005}" dt="2022-08-06T09:20:34.026" v="288"/>
          <ac:spMkLst>
            <pc:docMk/>
            <pc:sldMk cId="3313983557" sldId="260"/>
            <ac:spMk id="35" creationId="{6EFFF4A2-EB01-4738-9824-8D9A72A51BB9}"/>
          </ac:spMkLst>
        </pc:spChg>
        <pc:grpChg chg="del">
          <ac:chgData name="Danijela Jaković" userId="S::danijela.jakovic1@skole.hr::59be7602-e713-4470-89b5-838525b817d4" providerId="AD" clId="Web-{062E43D7-8B1D-0C50-E0E2-2DCCAF55B005}" dt="2022-08-06T09:20:34.026" v="288"/>
          <ac:grpSpMkLst>
            <pc:docMk/>
            <pc:sldMk cId="3313983557" sldId="260"/>
            <ac:grpSpMk id="37" creationId="{D4469D90-62FA-49B2-981E-5305361D5A58}"/>
          </ac:grpSpMkLst>
        </pc:grpChg>
        <pc:picChg chg="mod">
          <ac:chgData name="Danijela Jaković" userId="S::danijela.jakovic1@skole.hr::59be7602-e713-4470-89b5-838525b817d4" providerId="AD" clId="Web-{062E43D7-8B1D-0C50-E0E2-2DCCAF55B005}" dt="2022-08-06T09:03:46.348" v="64" actId="14100"/>
          <ac:picMkLst>
            <pc:docMk/>
            <pc:sldMk cId="3313983557" sldId="260"/>
            <ac:picMk id="5" creationId="{679949B8-4F59-030B-7F1A-20D9A47E5B3C}"/>
          </ac:picMkLst>
        </pc:picChg>
        <pc:picChg chg="mod">
          <ac:chgData name="Danijela Jaković" userId="S::danijela.jakovic1@skole.hr::59be7602-e713-4470-89b5-838525b817d4" providerId="AD" clId="Web-{062E43D7-8B1D-0C50-E0E2-2DCCAF55B005}" dt="2022-08-06T09:03:53.551" v="66" actId="1076"/>
          <ac:picMkLst>
            <pc:docMk/>
            <pc:sldMk cId="3313983557" sldId="260"/>
            <ac:picMk id="6" creationId="{2CE39236-9FE0-C199-90B6-F275B67E080B}"/>
          </ac:picMkLst>
        </pc:picChg>
      </pc:sldChg>
      <pc:sldChg chg="addSp delSp modSp mod modClrScheme delDesignElem modShow chgLayout">
        <pc:chgData name="Danijela Jaković" userId="S::danijela.jakovic1@skole.hr::59be7602-e713-4470-89b5-838525b817d4" providerId="AD" clId="Web-{062E43D7-8B1D-0C50-E0E2-2DCCAF55B005}" dt="2022-08-06T09:39:14.440" v="756" actId="20577"/>
        <pc:sldMkLst>
          <pc:docMk/>
          <pc:sldMk cId="3359419800" sldId="261"/>
        </pc:sldMkLst>
        <pc:spChg chg="mod ord">
          <ac:chgData name="Danijela Jaković" userId="S::danijela.jakovic1@skole.hr::59be7602-e713-4470-89b5-838525b817d4" providerId="AD" clId="Web-{062E43D7-8B1D-0C50-E0E2-2DCCAF55B005}" dt="2022-08-06T09:20:44.714" v="289"/>
          <ac:spMkLst>
            <pc:docMk/>
            <pc:sldMk cId="3359419800" sldId="261"/>
            <ac:spMk id="2" creationId="{FCA89200-7A9F-33FD-BE26-4368AE80EDAF}"/>
          </ac:spMkLst>
        </pc:spChg>
        <pc:spChg chg="mod ord">
          <ac:chgData name="Danijela Jaković" userId="S::danijela.jakovic1@skole.hr::59be7602-e713-4470-89b5-838525b817d4" providerId="AD" clId="Web-{062E43D7-8B1D-0C50-E0E2-2DCCAF55B005}" dt="2022-08-06T09:39:14.440" v="756" actId="20577"/>
          <ac:spMkLst>
            <pc:docMk/>
            <pc:sldMk cId="3359419800" sldId="261"/>
            <ac:spMk id="3" creationId="{E8420520-4EC9-A534-216C-4A4EC00958E1}"/>
          </ac:spMkLst>
        </pc:spChg>
        <pc:spChg chg="add">
          <ac:chgData name="Danijela Jaković" userId="S::danijela.jakovic1@skole.hr::59be7602-e713-4470-89b5-838525b817d4" providerId="AD" clId="Web-{062E43D7-8B1D-0C50-E0E2-2DCCAF55B005}" dt="2022-08-06T09:20:44.714" v="289"/>
          <ac:spMkLst>
            <pc:docMk/>
            <pc:sldMk cId="3359419800" sldId="261"/>
            <ac:spMk id="8" creationId="{B3684CCF-CEBB-4D8E-A366-95E43D4C790B}"/>
          </ac:spMkLst>
        </pc:spChg>
        <pc:spChg chg="add">
          <ac:chgData name="Danijela Jaković" userId="S::danijela.jakovic1@skole.hr::59be7602-e713-4470-89b5-838525b817d4" providerId="AD" clId="Web-{062E43D7-8B1D-0C50-E0E2-2DCCAF55B005}" dt="2022-08-06T09:20:44.714" v="289"/>
          <ac:spMkLst>
            <pc:docMk/>
            <pc:sldMk cId="3359419800" sldId="261"/>
            <ac:spMk id="9" creationId="{70BEB1E7-2F88-40BC-B73D-42E5B6F80BFC}"/>
          </ac:spMkLst>
        </pc:spChg>
        <pc:spChg chg="del">
          <ac:chgData name="Danijela Jaković" userId="S::danijela.jakovic1@skole.hr::59be7602-e713-4470-89b5-838525b817d4" providerId="AD" clId="Web-{062E43D7-8B1D-0C50-E0E2-2DCCAF55B005}" dt="2022-08-06T09:20:34.026" v="288"/>
          <ac:spMkLst>
            <pc:docMk/>
            <pc:sldMk cId="3359419800" sldId="261"/>
            <ac:spMk id="29" creationId="{59653884-08CE-4579-8A80-F00D55BF077F}"/>
          </ac:spMkLst>
        </pc:spChg>
        <pc:spChg chg="del">
          <ac:chgData name="Danijela Jaković" userId="S::danijela.jakovic1@skole.hr::59be7602-e713-4470-89b5-838525b817d4" providerId="AD" clId="Web-{062E43D7-8B1D-0C50-E0E2-2DCCAF55B005}" dt="2022-08-06T09:20:34.026" v="288"/>
          <ac:spMkLst>
            <pc:docMk/>
            <pc:sldMk cId="3359419800" sldId="261"/>
            <ac:spMk id="31" creationId="{720D4FAC-7B9A-4A4F-8E53-071522870B7B}"/>
          </ac:spMkLst>
        </pc:spChg>
        <pc:spChg chg="del">
          <ac:chgData name="Danijela Jaković" userId="S::danijela.jakovic1@skole.hr::59be7602-e713-4470-89b5-838525b817d4" providerId="AD" clId="Web-{062E43D7-8B1D-0C50-E0E2-2DCCAF55B005}" dt="2022-08-06T09:20:34.026" v="288"/>
          <ac:spMkLst>
            <pc:docMk/>
            <pc:sldMk cId="3359419800" sldId="261"/>
            <ac:spMk id="33" creationId="{EDD2A13B-608C-4BE1-AC1F-62B2DAF76BF7}"/>
          </ac:spMkLst>
        </pc:spChg>
        <pc:spChg chg="del">
          <ac:chgData name="Danijela Jaković" userId="S::danijela.jakovic1@skole.hr::59be7602-e713-4470-89b5-838525b817d4" providerId="AD" clId="Web-{062E43D7-8B1D-0C50-E0E2-2DCCAF55B005}" dt="2022-08-06T09:20:34.026" v="288"/>
          <ac:spMkLst>
            <pc:docMk/>
            <pc:sldMk cId="3359419800" sldId="261"/>
            <ac:spMk id="35" creationId="{977038ED-F717-467A-8D75-D8441BB92668}"/>
          </ac:spMkLst>
        </pc:spChg>
        <pc:picChg chg="mod ord">
          <ac:chgData name="Danijela Jaković" userId="S::danijela.jakovic1@skole.hr::59be7602-e713-4470-89b5-838525b817d4" providerId="AD" clId="Web-{062E43D7-8B1D-0C50-E0E2-2DCCAF55B005}" dt="2022-08-06T09:20:50.386" v="290" actId="1076"/>
          <ac:picMkLst>
            <pc:docMk/>
            <pc:sldMk cId="3359419800" sldId="261"/>
            <ac:picMk id="4" creationId="{2E4B5EAA-8739-7E31-7524-4DD584D2A231}"/>
          </ac:picMkLst>
        </pc:picChg>
        <pc:picChg chg="mod ord">
          <ac:chgData name="Danijela Jaković" userId="S::danijela.jakovic1@skole.hr::59be7602-e713-4470-89b5-838525b817d4" providerId="AD" clId="Web-{062E43D7-8B1D-0C50-E0E2-2DCCAF55B005}" dt="2022-08-06T09:20:52.480" v="291" actId="1076"/>
          <ac:picMkLst>
            <pc:docMk/>
            <pc:sldMk cId="3359419800" sldId="261"/>
            <ac:picMk id="5" creationId="{90192935-442D-718B-9579-3501FF5CAA9E}"/>
          </ac:picMkLst>
        </pc:picChg>
        <pc:picChg chg="mod">
          <ac:chgData name="Danijela Jaković" userId="S::danijela.jakovic1@skole.hr::59be7602-e713-4470-89b5-838525b817d4" providerId="AD" clId="Web-{062E43D7-8B1D-0C50-E0E2-2DCCAF55B005}" dt="2022-08-06T09:20:55.120" v="292" actId="1076"/>
          <ac:picMkLst>
            <pc:docMk/>
            <pc:sldMk cId="3359419800" sldId="261"/>
            <ac:picMk id="6" creationId="{9F5AC327-C5BE-779D-6378-6DF8DE74E328}"/>
          </ac:picMkLst>
        </pc:picChg>
      </pc:sldChg>
      <pc:sldChg chg="addSp delSp modSp mod modClrScheme delDesignElem chgLayout">
        <pc:chgData name="Danijela Jaković" userId="S::danijela.jakovic1@skole.hr::59be7602-e713-4470-89b5-838525b817d4" providerId="AD" clId="Web-{062E43D7-8B1D-0C50-E0E2-2DCCAF55B005}" dt="2022-08-06T09:31:04.617" v="570" actId="20577"/>
        <pc:sldMkLst>
          <pc:docMk/>
          <pc:sldMk cId="1508548185" sldId="262"/>
        </pc:sldMkLst>
        <pc:spChg chg="mod ord">
          <ac:chgData name="Danijela Jaković" userId="S::danijela.jakovic1@skole.hr::59be7602-e713-4470-89b5-838525b817d4" providerId="AD" clId="Web-{062E43D7-8B1D-0C50-E0E2-2DCCAF55B005}" dt="2022-08-06T09:30:36.101" v="563"/>
          <ac:spMkLst>
            <pc:docMk/>
            <pc:sldMk cId="1508548185" sldId="262"/>
            <ac:spMk id="2" creationId="{3572D316-DD4B-92B0-887E-1667B49B32F3}"/>
          </ac:spMkLst>
        </pc:spChg>
        <pc:spChg chg="mod ord">
          <ac:chgData name="Danijela Jaković" userId="S::danijela.jakovic1@skole.hr::59be7602-e713-4470-89b5-838525b817d4" providerId="AD" clId="Web-{062E43D7-8B1D-0C50-E0E2-2DCCAF55B005}" dt="2022-08-06T09:31:04.617" v="570" actId="20577"/>
          <ac:spMkLst>
            <pc:docMk/>
            <pc:sldMk cId="1508548185" sldId="262"/>
            <ac:spMk id="3" creationId="{6EDE83EE-70B5-375E-BB77-346DF709C0EF}"/>
          </ac:spMkLst>
        </pc:spChg>
        <pc:spChg chg="add del">
          <ac:chgData name="Danijela Jaković" userId="S::danijela.jakovic1@skole.hr::59be7602-e713-4470-89b5-838525b817d4" providerId="AD" clId="Web-{062E43D7-8B1D-0C50-E0E2-2DCCAF55B005}" dt="2022-08-06T09:30:21.382" v="560"/>
          <ac:spMkLst>
            <pc:docMk/>
            <pc:sldMk cId="1508548185" sldId="262"/>
            <ac:spMk id="8" creationId="{327D73B4-9F5C-4A64-A179-51B9500CB8B5}"/>
          </ac:spMkLst>
        </pc:spChg>
        <pc:spChg chg="add del">
          <ac:chgData name="Danijela Jaković" userId="S::danijela.jakovic1@skole.hr::59be7602-e713-4470-89b5-838525b817d4" providerId="AD" clId="Web-{062E43D7-8B1D-0C50-E0E2-2DCCAF55B005}" dt="2022-08-06T09:30:21.382" v="560"/>
          <ac:spMkLst>
            <pc:docMk/>
            <pc:sldMk cId="1508548185" sldId="262"/>
            <ac:spMk id="9" creationId="{5841E0DD-1BA7-47EA-92C1-DFCD469D043C}"/>
          </ac:spMkLst>
        </pc:spChg>
        <pc:spChg chg="add del">
          <ac:chgData name="Danijela Jaković" userId="S::danijela.jakovic1@skole.hr::59be7602-e713-4470-89b5-838525b817d4" providerId="AD" clId="Web-{062E43D7-8B1D-0C50-E0E2-2DCCAF55B005}" dt="2022-08-06T09:30:21.382" v="560"/>
          <ac:spMkLst>
            <pc:docMk/>
            <pc:sldMk cId="1508548185" sldId="262"/>
            <ac:spMk id="10" creationId="{6CB927A4-E432-4310-9CD5-E89FF5063179}"/>
          </ac:spMkLst>
        </pc:spChg>
        <pc:spChg chg="del">
          <ac:chgData name="Danijela Jaković" userId="S::danijela.jakovic1@skole.hr::59be7602-e713-4470-89b5-838525b817d4" providerId="AD" clId="Web-{062E43D7-8B1D-0C50-E0E2-2DCCAF55B005}" dt="2022-08-06T09:20:34.026" v="288"/>
          <ac:spMkLst>
            <pc:docMk/>
            <pc:sldMk cId="1508548185" sldId="262"/>
            <ac:spMk id="11" creationId="{71A784BF-09DB-448D-99FC-B49DFC6605D5}"/>
          </ac:spMkLst>
        </pc:spChg>
        <pc:spChg chg="add del">
          <ac:chgData name="Danijela Jaković" userId="S::danijela.jakovic1@skole.hr::59be7602-e713-4470-89b5-838525b817d4" providerId="AD" clId="Web-{062E43D7-8B1D-0C50-E0E2-2DCCAF55B005}" dt="2022-08-06T09:30:21.382" v="560"/>
          <ac:spMkLst>
            <pc:docMk/>
            <pc:sldMk cId="1508548185" sldId="262"/>
            <ac:spMk id="12" creationId="{8D3BEFDA-0C8B-4C24-AF49-B7E58C98DB64}"/>
          </ac:spMkLst>
        </pc:spChg>
        <pc:spChg chg="del">
          <ac:chgData name="Danijela Jaković" userId="S::danijela.jakovic1@skole.hr::59be7602-e713-4470-89b5-838525b817d4" providerId="AD" clId="Web-{062E43D7-8B1D-0C50-E0E2-2DCCAF55B005}" dt="2022-08-06T09:20:34.026" v="288"/>
          <ac:spMkLst>
            <pc:docMk/>
            <pc:sldMk cId="1508548185" sldId="262"/>
            <ac:spMk id="13" creationId="{917859B3-4C91-478D-929D-BB6433F90849}"/>
          </ac:spMkLst>
        </pc:spChg>
        <pc:spChg chg="del">
          <ac:chgData name="Danijela Jaković" userId="S::danijela.jakovic1@skole.hr::59be7602-e713-4470-89b5-838525b817d4" providerId="AD" clId="Web-{062E43D7-8B1D-0C50-E0E2-2DCCAF55B005}" dt="2022-08-06T09:20:34.026" v="288"/>
          <ac:spMkLst>
            <pc:docMk/>
            <pc:sldMk cId="1508548185" sldId="262"/>
            <ac:spMk id="15" creationId="{6283FBD2-A663-469F-855C-06D86E3C1161}"/>
          </ac:spMkLst>
        </pc:spChg>
        <pc:spChg chg="del">
          <ac:chgData name="Danijela Jaković" userId="S::danijela.jakovic1@skole.hr::59be7602-e713-4470-89b5-838525b817d4" providerId="AD" clId="Web-{062E43D7-8B1D-0C50-E0E2-2DCCAF55B005}" dt="2022-08-06T09:20:34.026" v="288"/>
          <ac:spMkLst>
            <pc:docMk/>
            <pc:sldMk cId="1508548185" sldId="262"/>
            <ac:spMk id="17" creationId="{8A1279FC-7441-4E55-B082-2774E6316482}"/>
          </ac:spMkLst>
        </pc:spChg>
        <pc:spChg chg="add del">
          <ac:chgData name="Danijela Jaković" userId="S::danijela.jakovic1@skole.hr::59be7602-e713-4470-89b5-838525b817d4" providerId="AD" clId="Web-{062E43D7-8B1D-0C50-E0E2-2DCCAF55B005}" dt="2022-08-06T09:30:21.382" v="560"/>
          <ac:spMkLst>
            <pc:docMk/>
            <pc:sldMk cId="1508548185" sldId="262"/>
            <ac:spMk id="19" creationId="{7400EEA6-B330-4DBC-A821-469627E96203}"/>
          </ac:spMkLst>
        </pc:spChg>
        <pc:spChg chg="add del">
          <ac:chgData name="Danijela Jaković" userId="S::danijela.jakovic1@skole.hr::59be7602-e713-4470-89b5-838525b817d4" providerId="AD" clId="Web-{062E43D7-8B1D-0C50-E0E2-2DCCAF55B005}" dt="2022-08-06T09:30:21.382" v="560"/>
          <ac:spMkLst>
            <pc:docMk/>
            <pc:sldMk cId="1508548185" sldId="262"/>
            <ac:spMk id="21" creationId="{1453BF6C-B012-48B7-B4E8-6D7AC7C27D02}"/>
          </ac:spMkLst>
        </pc:spChg>
        <pc:spChg chg="add del">
          <ac:chgData name="Danijela Jaković" userId="S::danijela.jakovic1@skole.hr::59be7602-e713-4470-89b5-838525b817d4" providerId="AD" clId="Web-{062E43D7-8B1D-0C50-E0E2-2DCCAF55B005}" dt="2022-08-06T09:30:21.382" v="560"/>
          <ac:spMkLst>
            <pc:docMk/>
            <pc:sldMk cId="1508548185" sldId="262"/>
            <ac:spMk id="23" creationId="{E3020543-B24B-4EC4-8FFC-8DD88EEA91A8}"/>
          </ac:spMkLst>
        </pc:spChg>
        <pc:spChg chg="add del">
          <ac:chgData name="Danijela Jaković" userId="S::danijela.jakovic1@skole.hr::59be7602-e713-4470-89b5-838525b817d4" providerId="AD" clId="Web-{062E43D7-8B1D-0C50-E0E2-2DCCAF55B005}" dt="2022-08-06T09:30:36.101" v="563"/>
          <ac:spMkLst>
            <pc:docMk/>
            <pc:sldMk cId="1508548185" sldId="262"/>
            <ac:spMk id="30" creationId="{9D9CE3C4-25D7-403C-9312-F3B39099D298}"/>
          </ac:spMkLst>
        </pc:spChg>
        <pc:spChg chg="add">
          <ac:chgData name="Danijela Jaković" userId="S::danijela.jakovic1@skole.hr::59be7602-e713-4470-89b5-838525b817d4" providerId="AD" clId="Web-{062E43D7-8B1D-0C50-E0E2-2DCCAF55B005}" dt="2022-08-06T09:30:36.101" v="563"/>
          <ac:spMkLst>
            <pc:docMk/>
            <pc:sldMk cId="1508548185" sldId="262"/>
            <ac:spMk id="51" creationId="{B3684CCF-CEBB-4D8E-A366-95E43D4C790B}"/>
          </ac:spMkLst>
        </pc:spChg>
        <pc:spChg chg="add">
          <ac:chgData name="Danijela Jaković" userId="S::danijela.jakovic1@skole.hr::59be7602-e713-4470-89b5-838525b817d4" providerId="AD" clId="Web-{062E43D7-8B1D-0C50-E0E2-2DCCAF55B005}" dt="2022-08-06T09:30:36.101" v="563"/>
          <ac:spMkLst>
            <pc:docMk/>
            <pc:sldMk cId="1508548185" sldId="262"/>
            <ac:spMk id="53" creationId="{70BEB1E7-2F88-40BC-B73D-42E5B6F80BFC}"/>
          </ac:spMkLst>
        </pc:spChg>
        <pc:grpChg chg="add del">
          <ac:chgData name="Danijela Jaković" userId="S::danijela.jakovic1@skole.hr::59be7602-e713-4470-89b5-838525b817d4" providerId="AD" clId="Web-{062E43D7-8B1D-0C50-E0E2-2DCCAF55B005}" dt="2022-08-06T09:30:36.101" v="563"/>
          <ac:grpSpMkLst>
            <pc:docMk/>
            <pc:sldMk cId="1508548185" sldId="262"/>
            <ac:grpSpMk id="32" creationId="{2E56C079-9BED-4728-8FAD-2F9E3A179149}"/>
          </ac:grpSpMkLst>
        </pc:grpChg>
        <pc:grpChg chg="add del">
          <ac:chgData name="Danijela Jaković" userId="S::danijela.jakovic1@skole.hr::59be7602-e713-4470-89b5-838525b817d4" providerId="AD" clId="Web-{062E43D7-8B1D-0C50-E0E2-2DCCAF55B005}" dt="2022-08-06T09:30:36.101" v="563"/>
          <ac:grpSpMkLst>
            <pc:docMk/>
            <pc:sldMk cId="1508548185" sldId="262"/>
            <ac:grpSpMk id="38" creationId="{DE51D1B5-E12D-46A1-B0B3-7BAB36C342F8}"/>
          </ac:grpSpMkLst>
        </pc:grpChg>
        <pc:grpChg chg="add del">
          <ac:chgData name="Danijela Jaković" userId="S::danijela.jakovic1@skole.hr::59be7602-e713-4470-89b5-838525b817d4" providerId="AD" clId="Web-{062E43D7-8B1D-0C50-E0E2-2DCCAF55B005}" dt="2022-08-06T09:30:36.101" v="563"/>
          <ac:grpSpMkLst>
            <pc:docMk/>
            <pc:sldMk cId="1508548185" sldId="262"/>
            <ac:grpSpMk id="43" creationId="{51AC3D20-E4ED-49E6-AADF-E32D5427ECD0}"/>
          </ac:grpSpMkLst>
        </pc:grpChg>
        <pc:picChg chg="mod ord">
          <ac:chgData name="Danijela Jaković" userId="S::danijela.jakovic1@skole.hr::59be7602-e713-4470-89b5-838525b817d4" providerId="AD" clId="Web-{062E43D7-8B1D-0C50-E0E2-2DCCAF55B005}" dt="2022-08-06T09:30:36.101" v="563"/>
          <ac:picMkLst>
            <pc:docMk/>
            <pc:sldMk cId="1508548185" sldId="262"/>
            <ac:picMk id="4" creationId="{D278515A-939C-A644-0D0C-817CA348DFA9}"/>
          </ac:picMkLst>
        </pc:picChg>
        <pc:picChg chg="mod ord">
          <ac:chgData name="Danijela Jaković" userId="S::danijela.jakovic1@skole.hr::59be7602-e713-4470-89b5-838525b817d4" providerId="AD" clId="Web-{062E43D7-8B1D-0C50-E0E2-2DCCAF55B005}" dt="2022-08-06T09:30:36.101" v="563"/>
          <ac:picMkLst>
            <pc:docMk/>
            <pc:sldMk cId="1508548185" sldId="262"/>
            <ac:picMk id="5" creationId="{5B62465D-4442-FDC2-5A49-9273C1A329F0}"/>
          </ac:picMkLst>
        </pc:picChg>
        <pc:picChg chg="mod ord">
          <ac:chgData name="Danijela Jaković" userId="S::danijela.jakovic1@skole.hr::59be7602-e713-4470-89b5-838525b817d4" providerId="AD" clId="Web-{062E43D7-8B1D-0C50-E0E2-2DCCAF55B005}" dt="2022-08-06T09:30:36.101" v="563"/>
          <ac:picMkLst>
            <pc:docMk/>
            <pc:sldMk cId="1508548185" sldId="262"/>
            <ac:picMk id="6" creationId="{1F3BCB64-278F-8FFA-7BC3-C6D10D35F46C}"/>
          </ac:picMkLst>
        </pc:picChg>
        <pc:cxnChg chg="add del">
          <ac:chgData name="Danijela Jaković" userId="S::danijela.jakovic1@skole.hr::59be7602-e713-4470-89b5-838525b817d4" providerId="AD" clId="Web-{062E43D7-8B1D-0C50-E0E2-2DCCAF55B005}" dt="2022-08-06T09:30:21.382" v="560"/>
          <ac:cxnSpMkLst>
            <pc:docMk/>
            <pc:sldMk cId="1508548185" sldId="262"/>
            <ac:cxnSpMk id="25" creationId="{C49DA8F6-BCC1-4447-B54C-57856834B94B}"/>
          </ac:cxnSpMkLst>
        </pc:cxnChg>
      </pc:sldChg>
      <pc:sldChg chg="addSp delSp modSp mod modClrScheme delDesignElem chgLayout">
        <pc:chgData name="Danijela Jaković" userId="S::danijela.jakovic1@skole.hr::59be7602-e713-4470-89b5-838525b817d4" providerId="AD" clId="Web-{062E43D7-8B1D-0C50-E0E2-2DCCAF55B005}" dt="2022-08-06T09:38:09.361" v="740" actId="20577"/>
        <pc:sldMkLst>
          <pc:docMk/>
          <pc:sldMk cId="3953540307" sldId="263"/>
        </pc:sldMkLst>
        <pc:spChg chg="mod ord">
          <ac:chgData name="Danijela Jaković" userId="S::danijela.jakovic1@skole.hr::59be7602-e713-4470-89b5-838525b817d4" providerId="AD" clId="Web-{062E43D7-8B1D-0C50-E0E2-2DCCAF55B005}" dt="2022-08-06T09:37:36.641" v="736"/>
          <ac:spMkLst>
            <pc:docMk/>
            <pc:sldMk cId="3953540307" sldId="263"/>
            <ac:spMk id="2" creationId="{A570F1A9-0AF2-8343-0AA2-5BD32739248D}"/>
          </ac:spMkLst>
        </pc:spChg>
        <pc:spChg chg="mod ord">
          <ac:chgData name="Danijela Jaković" userId="S::danijela.jakovic1@skole.hr::59be7602-e713-4470-89b5-838525b817d4" providerId="AD" clId="Web-{062E43D7-8B1D-0C50-E0E2-2DCCAF55B005}" dt="2022-08-06T09:38:09.361" v="740" actId="20577"/>
          <ac:spMkLst>
            <pc:docMk/>
            <pc:sldMk cId="3953540307" sldId="263"/>
            <ac:spMk id="3" creationId="{559BD1DD-C271-0907-CDDB-8970A6D213A4}"/>
          </ac:spMkLst>
        </pc:spChg>
        <pc:spChg chg="add del">
          <ac:chgData name="Danijela Jaković" userId="S::danijela.jakovic1@skole.hr::59be7602-e713-4470-89b5-838525b817d4" providerId="AD" clId="Web-{062E43D7-8B1D-0C50-E0E2-2DCCAF55B005}" dt="2022-08-06T09:37:36.641" v="736"/>
          <ac:spMkLst>
            <pc:docMk/>
            <pc:sldMk cId="3953540307" sldId="263"/>
            <ac:spMk id="7" creationId="{69AB23CA-CF96-42B0-847F-37A181DEBFA5}"/>
          </ac:spMkLst>
        </pc:spChg>
        <pc:spChg chg="add del">
          <ac:chgData name="Danijela Jaković" userId="S::danijela.jakovic1@skole.hr::59be7602-e713-4470-89b5-838525b817d4" providerId="AD" clId="Web-{062E43D7-8B1D-0C50-E0E2-2DCCAF55B005}" dt="2022-08-06T09:37:36.641" v="736"/>
          <ac:spMkLst>
            <pc:docMk/>
            <pc:sldMk cId="3953540307" sldId="263"/>
            <ac:spMk id="8" creationId="{A45FD7F6-BF7B-4588-AE38-90035891A149}"/>
          </ac:spMkLst>
        </pc:spChg>
        <pc:spChg chg="add del">
          <ac:chgData name="Danijela Jaković" userId="S::danijela.jakovic1@skole.hr::59be7602-e713-4470-89b5-838525b817d4" providerId="AD" clId="Web-{062E43D7-8B1D-0C50-E0E2-2DCCAF55B005}" dt="2022-08-06T09:37:36.641" v="736"/>
          <ac:spMkLst>
            <pc:docMk/>
            <pc:sldMk cId="3953540307" sldId="263"/>
            <ac:spMk id="9" creationId="{2F05AAE2-453E-4EDA-8961-D9B319978159}"/>
          </ac:spMkLst>
        </pc:spChg>
        <pc:spChg chg="del">
          <ac:chgData name="Danijela Jaković" userId="S::danijela.jakovic1@skole.hr::59be7602-e713-4470-89b5-838525b817d4" providerId="AD" clId="Web-{062E43D7-8B1D-0C50-E0E2-2DCCAF55B005}" dt="2022-08-06T09:20:34.026" v="288"/>
          <ac:spMkLst>
            <pc:docMk/>
            <pc:sldMk cId="3953540307" sldId="263"/>
            <ac:spMk id="12" creationId="{9D355BB6-1BB8-4828-B246-CFB31742D7B8}"/>
          </ac:spMkLst>
        </pc:spChg>
        <pc:spChg chg="del">
          <ac:chgData name="Danijela Jaković" userId="S::danijela.jakovic1@skole.hr::59be7602-e713-4470-89b5-838525b817d4" providerId="AD" clId="Web-{062E43D7-8B1D-0C50-E0E2-2DCCAF55B005}" dt="2022-08-06T09:20:34.026" v="288"/>
          <ac:spMkLst>
            <pc:docMk/>
            <pc:sldMk cId="3953540307" sldId="263"/>
            <ac:spMk id="13" creationId="{38468727-63BE-4191-B4A6-C30C82C0E986}"/>
          </ac:spMkLst>
        </pc:spChg>
        <pc:spChg chg="del">
          <ac:chgData name="Danijela Jaković" userId="S::danijela.jakovic1@skole.hr::59be7602-e713-4470-89b5-838525b817d4" providerId="AD" clId="Web-{062E43D7-8B1D-0C50-E0E2-2DCCAF55B005}" dt="2022-08-06T09:20:34.026" v="288"/>
          <ac:spMkLst>
            <pc:docMk/>
            <pc:sldMk cId="3953540307" sldId="263"/>
            <ac:spMk id="14" creationId="{CA52A9B9-B2B3-46F0-9D53-0EFF9905BF8F}"/>
          </ac:spMkLst>
        </pc:spChg>
        <pc:spChg chg="add del">
          <ac:chgData name="Danijela Jaković" userId="S::danijela.jakovic1@skole.hr::59be7602-e713-4470-89b5-838525b817d4" providerId="AD" clId="Web-{062E43D7-8B1D-0C50-E0E2-2DCCAF55B005}" dt="2022-08-06T09:37:36.641" v="736"/>
          <ac:spMkLst>
            <pc:docMk/>
            <pc:sldMk cId="3953540307" sldId="263"/>
            <ac:spMk id="16" creationId="{CE2CF453-4871-4F22-8746-957F757DAAF8}"/>
          </ac:spMkLst>
        </pc:spChg>
        <pc:spChg chg="add del">
          <ac:chgData name="Danijela Jaković" userId="S::danijela.jakovic1@skole.hr::59be7602-e713-4470-89b5-838525b817d4" providerId="AD" clId="Web-{062E43D7-8B1D-0C50-E0E2-2DCCAF55B005}" dt="2022-08-06T09:37:36.641" v="736"/>
          <ac:spMkLst>
            <pc:docMk/>
            <pc:sldMk cId="3953540307" sldId="263"/>
            <ac:spMk id="18" creationId="{6A0E0FAE-D6BC-43D5-ACA6-8CDE484777BC}"/>
          </ac:spMkLst>
        </pc:spChg>
        <pc:spChg chg="add">
          <ac:chgData name="Danijela Jaković" userId="S::danijela.jakovic1@skole.hr::59be7602-e713-4470-89b5-838525b817d4" providerId="AD" clId="Web-{062E43D7-8B1D-0C50-E0E2-2DCCAF55B005}" dt="2022-08-06T09:37:36.641" v="736"/>
          <ac:spMkLst>
            <pc:docMk/>
            <pc:sldMk cId="3953540307" sldId="263"/>
            <ac:spMk id="23" creationId="{E2DBC3FA-1778-4542-A98E-723060F7036D}"/>
          </ac:spMkLst>
        </pc:spChg>
        <pc:spChg chg="add">
          <ac:chgData name="Danijela Jaković" userId="S::danijela.jakovic1@skole.hr::59be7602-e713-4470-89b5-838525b817d4" providerId="AD" clId="Web-{062E43D7-8B1D-0C50-E0E2-2DCCAF55B005}" dt="2022-08-06T09:37:36.641" v="736"/>
          <ac:spMkLst>
            <pc:docMk/>
            <pc:sldMk cId="3953540307" sldId="263"/>
            <ac:spMk id="25" creationId="{01BA3DC3-EBA4-4E01-9551-84AF25F507F6}"/>
          </ac:spMkLst>
        </pc:spChg>
        <pc:spChg chg="add">
          <ac:chgData name="Danijela Jaković" userId="S::danijela.jakovic1@skole.hr::59be7602-e713-4470-89b5-838525b817d4" providerId="AD" clId="Web-{062E43D7-8B1D-0C50-E0E2-2DCCAF55B005}" dt="2022-08-06T09:37:36.641" v="736"/>
          <ac:spMkLst>
            <pc:docMk/>
            <pc:sldMk cId="3953540307" sldId="263"/>
            <ac:spMk id="27" creationId="{60761316-68B7-45DD-AC47-605C127B8306}"/>
          </ac:spMkLst>
        </pc:spChg>
        <pc:picChg chg="mod">
          <ac:chgData name="Danijela Jaković" userId="S::danijela.jakovic1@skole.hr::59be7602-e713-4470-89b5-838525b817d4" providerId="AD" clId="Web-{062E43D7-8B1D-0C50-E0E2-2DCCAF55B005}" dt="2022-08-06T09:37:36.641" v="736"/>
          <ac:picMkLst>
            <pc:docMk/>
            <pc:sldMk cId="3953540307" sldId="263"/>
            <ac:picMk id="4" creationId="{BECE23A8-0644-B1E7-F01E-EB61682EFB46}"/>
          </ac:picMkLst>
        </pc:picChg>
        <pc:picChg chg="mod">
          <ac:chgData name="Danijela Jaković" userId="S::danijela.jakovic1@skole.hr::59be7602-e713-4470-89b5-838525b817d4" providerId="AD" clId="Web-{062E43D7-8B1D-0C50-E0E2-2DCCAF55B005}" dt="2022-08-06T09:37:36.641" v="736"/>
          <ac:picMkLst>
            <pc:docMk/>
            <pc:sldMk cId="3953540307" sldId="263"/>
            <ac:picMk id="5" creationId="{3708E800-BD83-D434-DB2C-398AA368C0D0}"/>
          </ac:picMkLst>
        </pc:picChg>
      </pc:sldChg>
      <pc:sldChg chg="addSp delSp modSp mod modClrScheme delDesignElem chgLayout">
        <pc:chgData name="Danijela Jaković" userId="S::danijela.jakovic1@skole.hr::59be7602-e713-4470-89b5-838525b817d4" providerId="AD" clId="Web-{062E43D7-8B1D-0C50-E0E2-2DCCAF55B005}" dt="2022-08-06T09:45:57.495" v="892" actId="1076"/>
        <pc:sldMkLst>
          <pc:docMk/>
          <pc:sldMk cId="2860876192" sldId="264"/>
        </pc:sldMkLst>
        <pc:spChg chg="mod ord">
          <ac:chgData name="Danijela Jaković" userId="S::danijela.jakovic1@skole.hr::59be7602-e713-4470-89b5-838525b817d4" providerId="AD" clId="Web-{062E43D7-8B1D-0C50-E0E2-2DCCAF55B005}" dt="2022-08-06T09:42:10.194" v="848"/>
          <ac:spMkLst>
            <pc:docMk/>
            <pc:sldMk cId="2860876192" sldId="264"/>
            <ac:spMk id="2" creationId="{E65245C1-3CA7-E4B5-7BF1-17A8C5011D68}"/>
          </ac:spMkLst>
        </pc:spChg>
        <pc:spChg chg="mod ord">
          <ac:chgData name="Danijela Jaković" userId="S::danijela.jakovic1@skole.hr::59be7602-e713-4470-89b5-838525b817d4" providerId="AD" clId="Web-{062E43D7-8B1D-0C50-E0E2-2DCCAF55B005}" dt="2022-08-06T09:45:57.495" v="892" actId="1076"/>
          <ac:spMkLst>
            <pc:docMk/>
            <pc:sldMk cId="2860876192" sldId="264"/>
            <ac:spMk id="3" creationId="{54C85356-8F89-068D-ACB3-6A33495770C9}"/>
          </ac:spMkLst>
        </pc:spChg>
        <pc:spChg chg="add">
          <ac:chgData name="Danijela Jaković" userId="S::danijela.jakovic1@skole.hr::59be7602-e713-4470-89b5-838525b817d4" providerId="AD" clId="Web-{062E43D7-8B1D-0C50-E0E2-2DCCAF55B005}" dt="2022-08-06T09:42:10.194" v="848"/>
          <ac:spMkLst>
            <pc:docMk/>
            <pc:sldMk cId="2860876192" sldId="264"/>
            <ac:spMk id="8" creationId="{4C3A44BB-E01C-4AA8-B2C8-32FC346D2ED7}"/>
          </ac:spMkLst>
        </pc:spChg>
        <pc:spChg chg="del">
          <ac:chgData name="Danijela Jaković" userId="S::danijela.jakovic1@skole.hr::59be7602-e713-4470-89b5-838525b817d4" providerId="AD" clId="Web-{062E43D7-8B1D-0C50-E0E2-2DCCAF55B005}" dt="2022-08-06T09:20:34.026" v="288"/>
          <ac:spMkLst>
            <pc:docMk/>
            <pc:sldMk cId="2860876192" sldId="264"/>
            <ac:spMk id="11" creationId="{50D1C5B3-B60D-4696-AE60-100D5EC8AB5D}"/>
          </ac:spMkLst>
        </pc:spChg>
        <pc:spChg chg="del">
          <ac:chgData name="Danijela Jaković" userId="S::danijela.jakovic1@skole.hr::59be7602-e713-4470-89b5-838525b817d4" providerId="AD" clId="Web-{062E43D7-8B1D-0C50-E0E2-2DCCAF55B005}" dt="2022-08-06T09:20:34.026" v="288"/>
          <ac:spMkLst>
            <pc:docMk/>
            <pc:sldMk cId="2860876192" sldId="264"/>
            <ac:spMk id="13" creationId="{FA169C72-4010-413C-A913-4BD6E2D1291A}"/>
          </ac:spMkLst>
        </pc:spChg>
        <pc:spChg chg="del">
          <ac:chgData name="Danijela Jaković" userId="S::danijela.jakovic1@skole.hr::59be7602-e713-4470-89b5-838525b817d4" providerId="AD" clId="Web-{062E43D7-8B1D-0C50-E0E2-2DCCAF55B005}" dt="2022-08-06T09:20:34.026" v="288"/>
          <ac:spMkLst>
            <pc:docMk/>
            <pc:sldMk cId="2860876192" sldId="264"/>
            <ac:spMk id="15" creationId="{758C3C99-2F64-46DC-9F81-BAA40930E163}"/>
          </ac:spMkLst>
        </pc:spChg>
        <pc:picChg chg="mod ord">
          <ac:chgData name="Danijela Jaković" userId="S::danijela.jakovic1@skole.hr::59be7602-e713-4470-89b5-838525b817d4" providerId="AD" clId="Web-{062E43D7-8B1D-0C50-E0E2-2DCCAF55B005}" dt="2022-08-06T09:42:10.194" v="848"/>
          <ac:picMkLst>
            <pc:docMk/>
            <pc:sldMk cId="2860876192" sldId="264"/>
            <ac:picMk id="4" creationId="{E78DAB1C-0EA6-5BFB-E08E-2795F132112D}"/>
          </ac:picMkLst>
        </pc:picChg>
        <pc:picChg chg="mod">
          <ac:chgData name="Danijela Jaković" userId="S::danijela.jakovic1@skole.hr::59be7602-e713-4470-89b5-838525b817d4" providerId="AD" clId="Web-{062E43D7-8B1D-0C50-E0E2-2DCCAF55B005}" dt="2022-08-06T09:45:29.260" v="888" actId="1076"/>
          <ac:picMkLst>
            <pc:docMk/>
            <pc:sldMk cId="2860876192" sldId="264"/>
            <ac:picMk id="5" creationId="{8A71AC26-7863-FF4A-3CD0-329FBF966109}"/>
          </ac:picMkLst>
        </pc:picChg>
        <pc:picChg chg="mod">
          <ac:chgData name="Danijela Jaković" userId="S::danijela.jakovic1@skole.hr::59be7602-e713-4470-89b5-838525b817d4" providerId="AD" clId="Web-{062E43D7-8B1D-0C50-E0E2-2DCCAF55B005}" dt="2022-08-06T09:42:10.194" v="848"/>
          <ac:picMkLst>
            <pc:docMk/>
            <pc:sldMk cId="2860876192" sldId="264"/>
            <ac:picMk id="6" creationId="{492445DB-AF45-7925-5404-887B9F19E8AD}"/>
          </ac:picMkLst>
        </pc:picChg>
      </pc:sldChg>
      <pc:sldChg chg="addSp delSp modSp mod setBg setClrOvrMap delDesignElem chgLayout">
        <pc:chgData name="Danijela Jaković" userId="S::danijela.jakovic1@skole.hr::59be7602-e713-4470-89b5-838525b817d4" providerId="AD" clId="Web-{062E43D7-8B1D-0C50-E0E2-2DCCAF55B005}" dt="2022-08-06T09:56:42.823" v="1036" actId="1076"/>
        <pc:sldMkLst>
          <pc:docMk/>
          <pc:sldMk cId="2233771795" sldId="265"/>
        </pc:sldMkLst>
        <pc:spChg chg="mod ord">
          <ac:chgData name="Danijela Jaković" userId="S::danijela.jakovic1@skole.hr::59be7602-e713-4470-89b5-838525b817d4" providerId="AD" clId="Web-{062E43D7-8B1D-0C50-E0E2-2DCCAF55B005}" dt="2022-08-06T09:46:28.824" v="893"/>
          <ac:spMkLst>
            <pc:docMk/>
            <pc:sldMk cId="2233771795" sldId="265"/>
            <ac:spMk id="2" creationId="{69BD6264-4A61-4F37-9A68-BB27ACEF7D3C}"/>
          </ac:spMkLst>
        </pc:spChg>
        <pc:spChg chg="mod ord">
          <ac:chgData name="Danijela Jaković" userId="S::danijela.jakovic1@skole.hr::59be7602-e713-4470-89b5-838525b817d4" providerId="AD" clId="Web-{062E43D7-8B1D-0C50-E0E2-2DCCAF55B005}" dt="2022-08-06T09:56:40.620" v="1035" actId="14100"/>
          <ac:spMkLst>
            <pc:docMk/>
            <pc:sldMk cId="2233771795" sldId="265"/>
            <ac:spMk id="3" creationId="{8C52F2AB-FFBF-AAEF-D321-0E5D6F9C8920}"/>
          </ac:spMkLst>
        </pc:spChg>
        <pc:spChg chg="add">
          <ac:chgData name="Danijela Jaković" userId="S::danijela.jakovic1@skole.hr::59be7602-e713-4470-89b5-838525b817d4" providerId="AD" clId="Web-{062E43D7-8B1D-0C50-E0E2-2DCCAF55B005}" dt="2022-08-06T09:46:28.824" v="893"/>
          <ac:spMkLst>
            <pc:docMk/>
            <pc:sldMk cId="2233771795" sldId="265"/>
            <ac:spMk id="9" creationId="{E817EB35-4D5C-493B-8459-98C99FD1667F}"/>
          </ac:spMkLst>
        </pc:spChg>
        <pc:spChg chg="add">
          <ac:chgData name="Danijela Jaković" userId="S::danijela.jakovic1@skole.hr::59be7602-e713-4470-89b5-838525b817d4" providerId="AD" clId="Web-{062E43D7-8B1D-0C50-E0E2-2DCCAF55B005}" dt="2022-08-06T09:46:28.824" v="893"/>
          <ac:spMkLst>
            <pc:docMk/>
            <pc:sldMk cId="2233771795" sldId="265"/>
            <ac:spMk id="10" creationId="{70BEB1E7-2F88-40BC-B73D-42E5B6F80BFC}"/>
          </ac:spMkLst>
        </pc:spChg>
        <pc:spChg chg="del">
          <ac:chgData name="Danijela Jaković" userId="S::danijela.jakovic1@skole.hr::59be7602-e713-4470-89b5-838525b817d4" providerId="AD" clId="Web-{062E43D7-8B1D-0C50-E0E2-2DCCAF55B005}" dt="2022-08-06T09:20:34.026" v="288"/>
          <ac:spMkLst>
            <pc:docMk/>
            <pc:sldMk cId="2233771795" sldId="265"/>
            <ac:spMk id="12" creationId="{EBB6D9F6-3E47-45AD-8461-718A3C87E3E8}"/>
          </ac:spMkLst>
        </pc:spChg>
        <pc:spChg chg="del">
          <ac:chgData name="Danijela Jaković" userId="S::danijela.jakovic1@skole.hr::59be7602-e713-4470-89b5-838525b817d4" providerId="AD" clId="Web-{062E43D7-8B1D-0C50-E0E2-2DCCAF55B005}" dt="2022-08-06T09:20:34.026" v="288"/>
          <ac:spMkLst>
            <pc:docMk/>
            <pc:sldMk cId="2233771795" sldId="265"/>
            <ac:spMk id="14" creationId="{A3B16A00-A549-4B07-B8C2-4B3A966D9E26}"/>
          </ac:spMkLst>
        </pc:spChg>
        <pc:spChg chg="del">
          <ac:chgData name="Danijela Jaković" userId="S::danijela.jakovic1@skole.hr::59be7602-e713-4470-89b5-838525b817d4" providerId="AD" clId="Web-{062E43D7-8B1D-0C50-E0E2-2DCCAF55B005}" dt="2022-08-06T09:20:34.026" v="288"/>
          <ac:spMkLst>
            <pc:docMk/>
            <pc:sldMk cId="2233771795" sldId="265"/>
            <ac:spMk id="16" creationId="{33B86BAE-87B4-4192-ABB2-627FFC965AC7}"/>
          </ac:spMkLst>
        </pc:spChg>
        <pc:spChg chg="del">
          <ac:chgData name="Danijela Jaković" userId="S::danijela.jakovic1@skole.hr::59be7602-e713-4470-89b5-838525b817d4" providerId="AD" clId="Web-{062E43D7-8B1D-0C50-E0E2-2DCCAF55B005}" dt="2022-08-06T09:20:34.026" v="288"/>
          <ac:spMkLst>
            <pc:docMk/>
            <pc:sldMk cId="2233771795" sldId="265"/>
            <ac:spMk id="18" creationId="{22BB4F03-4463-45CC-89A7-8E03412EDDBF}"/>
          </ac:spMkLst>
        </pc:spChg>
        <pc:spChg chg="del">
          <ac:chgData name="Danijela Jaković" userId="S::danijela.jakovic1@skole.hr::59be7602-e713-4470-89b5-838525b817d4" providerId="AD" clId="Web-{062E43D7-8B1D-0C50-E0E2-2DCCAF55B005}" dt="2022-08-06T09:20:34.026" v="288"/>
          <ac:spMkLst>
            <pc:docMk/>
            <pc:sldMk cId="2233771795" sldId="265"/>
            <ac:spMk id="20" creationId="{80E1AEAE-1F52-4C29-925C-27738417E9F5}"/>
          </ac:spMkLst>
        </pc:spChg>
        <pc:picChg chg="mod">
          <ac:chgData name="Danijela Jaković" userId="S::danijela.jakovic1@skole.hr::59be7602-e713-4470-89b5-838525b817d4" providerId="AD" clId="Web-{062E43D7-8B1D-0C50-E0E2-2DCCAF55B005}" dt="2022-08-06T09:46:28.824" v="893"/>
          <ac:picMkLst>
            <pc:docMk/>
            <pc:sldMk cId="2233771795" sldId="265"/>
            <ac:picMk id="4" creationId="{07ABE32F-ADD7-C212-A12D-9D0A0D21C32B}"/>
          </ac:picMkLst>
        </pc:picChg>
        <pc:picChg chg="mod">
          <ac:chgData name="Danijela Jaković" userId="S::danijela.jakovic1@skole.hr::59be7602-e713-4470-89b5-838525b817d4" providerId="AD" clId="Web-{062E43D7-8B1D-0C50-E0E2-2DCCAF55B005}" dt="2022-08-06T09:46:28.824" v="893"/>
          <ac:picMkLst>
            <pc:docMk/>
            <pc:sldMk cId="2233771795" sldId="265"/>
            <ac:picMk id="5" creationId="{991AB748-AA68-991F-34DD-896D83C01572}"/>
          </ac:picMkLst>
        </pc:picChg>
        <pc:picChg chg="mod ord">
          <ac:chgData name="Danijela Jaković" userId="S::danijela.jakovic1@skole.hr::59be7602-e713-4470-89b5-838525b817d4" providerId="AD" clId="Web-{062E43D7-8B1D-0C50-E0E2-2DCCAF55B005}" dt="2022-08-06T09:56:42.823" v="1036" actId="1076"/>
          <ac:picMkLst>
            <pc:docMk/>
            <pc:sldMk cId="2233771795" sldId="265"/>
            <ac:picMk id="6" creationId="{6D64DFA6-2D6E-C414-26BC-EA001707F6C6}"/>
          </ac:picMkLst>
        </pc:picChg>
        <pc:picChg chg="mod">
          <ac:chgData name="Danijela Jaković" userId="S::danijela.jakovic1@skole.hr::59be7602-e713-4470-89b5-838525b817d4" providerId="AD" clId="Web-{062E43D7-8B1D-0C50-E0E2-2DCCAF55B005}" dt="2022-08-06T09:46:28.824" v="893"/>
          <ac:picMkLst>
            <pc:docMk/>
            <pc:sldMk cId="2233771795" sldId="265"/>
            <ac:picMk id="7" creationId="{1403DBD7-FBEA-9814-BDEB-EAFAFE9B6784}"/>
          </ac:picMkLst>
        </pc:picChg>
      </pc:sldChg>
      <pc:sldChg chg="addSp delSp modSp mod modClrScheme delDesignElem chgLayout">
        <pc:chgData name="Danijela Jaković" userId="S::danijela.jakovic1@skole.hr::59be7602-e713-4470-89b5-838525b817d4" providerId="AD" clId="Web-{062E43D7-8B1D-0C50-E0E2-2DCCAF55B005}" dt="2022-08-06T10:04:51.333" v="1133" actId="20577"/>
        <pc:sldMkLst>
          <pc:docMk/>
          <pc:sldMk cId="3654339614" sldId="266"/>
        </pc:sldMkLst>
        <pc:spChg chg="mod ord">
          <ac:chgData name="Danijela Jaković" userId="S::danijela.jakovic1@skole.hr::59be7602-e713-4470-89b5-838525b817d4" providerId="AD" clId="Web-{062E43D7-8B1D-0C50-E0E2-2DCCAF55B005}" dt="2022-08-06T10:03:16.675" v="1104"/>
          <ac:spMkLst>
            <pc:docMk/>
            <pc:sldMk cId="3654339614" sldId="266"/>
            <ac:spMk id="2" creationId="{C5A3FFA8-1161-79F8-712A-DB1617B2FA8B}"/>
          </ac:spMkLst>
        </pc:spChg>
        <pc:spChg chg="mod ord">
          <ac:chgData name="Danijela Jaković" userId="S::danijela.jakovic1@skole.hr::59be7602-e713-4470-89b5-838525b817d4" providerId="AD" clId="Web-{062E43D7-8B1D-0C50-E0E2-2DCCAF55B005}" dt="2022-08-06T10:04:51.333" v="1133" actId="20577"/>
          <ac:spMkLst>
            <pc:docMk/>
            <pc:sldMk cId="3654339614" sldId="266"/>
            <ac:spMk id="3" creationId="{8F0550E1-6F27-0ACC-1DE1-C69277BAE054}"/>
          </ac:spMkLst>
        </pc:spChg>
        <pc:spChg chg="add del">
          <ac:chgData name="Danijela Jaković" userId="S::danijela.jakovic1@skole.hr::59be7602-e713-4470-89b5-838525b817d4" providerId="AD" clId="Web-{062E43D7-8B1D-0C50-E0E2-2DCCAF55B005}" dt="2022-08-06T10:03:16.675" v="1104"/>
          <ac:spMkLst>
            <pc:docMk/>
            <pc:sldMk cId="3654339614" sldId="266"/>
            <ac:spMk id="9" creationId="{FF93924A-10DF-4647-8C7A-115C0175774D}"/>
          </ac:spMkLst>
        </pc:spChg>
        <pc:spChg chg="add">
          <ac:chgData name="Danijela Jaković" userId="S::danijela.jakovic1@skole.hr::59be7602-e713-4470-89b5-838525b817d4" providerId="AD" clId="Web-{062E43D7-8B1D-0C50-E0E2-2DCCAF55B005}" dt="2022-08-06T10:03:16.675" v="1104"/>
          <ac:spMkLst>
            <pc:docMk/>
            <pc:sldMk cId="3654339614" sldId="266"/>
            <ac:spMk id="11" creationId="{7BC0F8B1-F985-469B-8332-13DBC7665557}"/>
          </ac:spMkLst>
        </pc:spChg>
        <pc:spChg chg="add">
          <ac:chgData name="Danijela Jaković" userId="S::danijela.jakovic1@skole.hr::59be7602-e713-4470-89b5-838525b817d4" providerId="AD" clId="Web-{062E43D7-8B1D-0C50-E0E2-2DCCAF55B005}" dt="2022-08-06T10:03:16.675" v="1104"/>
          <ac:spMkLst>
            <pc:docMk/>
            <pc:sldMk cId="3654339614" sldId="266"/>
            <ac:spMk id="13" creationId="{89D15953-1642-4DD6-AD9E-01AA19247FF6}"/>
          </ac:spMkLst>
        </pc:spChg>
        <pc:spChg chg="add">
          <ac:chgData name="Danijela Jaković" userId="S::danijela.jakovic1@skole.hr::59be7602-e713-4470-89b5-838525b817d4" providerId="AD" clId="Web-{062E43D7-8B1D-0C50-E0E2-2DCCAF55B005}" dt="2022-08-06T10:03:16.675" v="1104"/>
          <ac:spMkLst>
            <pc:docMk/>
            <pc:sldMk cId="3654339614" sldId="266"/>
            <ac:spMk id="18" creationId="{FBF3780C-749F-4B50-9E1D-F2B1F6DBB7DD}"/>
          </ac:spMkLst>
        </pc:spChg>
        <pc:spChg chg="del">
          <ac:chgData name="Danijela Jaković" userId="S::danijela.jakovic1@skole.hr::59be7602-e713-4470-89b5-838525b817d4" providerId="AD" clId="Web-{062E43D7-8B1D-0C50-E0E2-2DCCAF55B005}" dt="2022-08-06T09:20:34.026" v="288"/>
          <ac:spMkLst>
            <pc:docMk/>
            <pc:sldMk cId="3654339614" sldId="266"/>
            <ac:spMk id="21" creationId="{A3C210E6-A35A-4F68-8D60-801A019C75B8}"/>
          </ac:spMkLst>
        </pc:spChg>
        <pc:spChg chg="del">
          <ac:chgData name="Danijela Jaković" userId="S::danijela.jakovic1@skole.hr::59be7602-e713-4470-89b5-838525b817d4" providerId="AD" clId="Web-{062E43D7-8B1D-0C50-E0E2-2DCCAF55B005}" dt="2022-08-06T09:20:34.026" v="288"/>
          <ac:spMkLst>
            <pc:docMk/>
            <pc:sldMk cId="3654339614" sldId="266"/>
            <ac:spMk id="23" creationId="{AC0D06B0-F19C-459E-B221-A34B506FB5E3}"/>
          </ac:spMkLst>
        </pc:spChg>
        <pc:spChg chg="del">
          <ac:chgData name="Danijela Jaković" userId="S::danijela.jakovic1@skole.hr::59be7602-e713-4470-89b5-838525b817d4" providerId="AD" clId="Web-{062E43D7-8B1D-0C50-E0E2-2DCCAF55B005}" dt="2022-08-06T09:20:34.026" v="288"/>
          <ac:spMkLst>
            <pc:docMk/>
            <pc:sldMk cId="3654339614" sldId="266"/>
            <ac:spMk id="25" creationId="{345B26DA-1C6B-4C66-81C9-9C1877FC2DB1}"/>
          </ac:spMkLst>
        </pc:spChg>
        <pc:spChg chg="del">
          <ac:chgData name="Danijela Jaković" userId="S::danijela.jakovic1@skole.hr::59be7602-e713-4470-89b5-838525b817d4" providerId="AD" clId="Web-{062E43D7-8B1D-0C50-E0E2-2DCCAF55B005}" dt="2022-08-06T09:20:34.026" v="288"/>
          <ac:spMkLst>
            <pc:docMk/>
            <pc:sldMk cId="3654339614" sldId="266"/>
            <ac:spMk id="27" creationId="{98DE6C44-43F8-4DE4-AB81-66853FFEA09A}"/>
          </ac:spMkLst>
        </pc:spChg>
        <pc:spChg chg="del">
          <ac:chgData name="Danijela Jaković" userId="S::danijela.jakovic1@skole.hr::59be7602-e713-4470-89b5-838525b817d4" providerId="AD" clId="Web-{062E43D7-8B1D-0C50-E0E2-2DCCAF55B005}" dt="2022-08-06T09:20:34.026" v="288"/>
          <ac:spMkLst>
            <pc:docMk/>
            <pc:sldMk cId="3654339614" sldId="266"/>
            <ac:spMk id="29" creationId="{2409529B-9B56-4F10-BE4D-F934DB89E57E}"/>
          </ac:spMkLst>
        </pc:spChg>
        <pc:picChg chg="mod ord">
          <ac:chgData name="Danijela Jaković" userId="S::danijela.jakovic1@skole.hr::59be7602-e713-4470-89b5-838525b817d4" providerId="AD" clId="Web-{062E43D7-8B1D-0C50-E0E2-2DCCAF55B005}" dt="2022-08-06T10:03:16.675" v="1104"/>
          <ac:picMkLst>
            <pc:docMk/>
            <pc:sldMk cId="3654339614" sldId="266"/>
            <ac:picMk id="4" creationId="{BA327859-8143-1381-AF30-E5D15699B629}"/>
          </ac:picMkLst>
        </pc:picChg>
        <pc:picChg chg="mod ord">
          <ac:chgData name="Danijela Jaković" userId="S::danijela.jakovic1@skole.hr::59be7602-e713-4470-89b5-838525b817d4" providerId="AD" clId="Web-{062E43D7-8B1D-0C50-E0E2-2DCCAF55B005}" dt="2022-08-06T10:03:16.675" v="1104"/>
          <ac:picMkLst>
            <pc:docMk/>
            <pc:sldMk cId="3654339614" sldId="266"/>
            <ac:picMk id="5" creationId="{858EE3F8-8B4B-07F9-C65D-56F06C4EDC78}"/>
          </ac:picMkLst>
        </pc:picChg>
        <pc:picChg chg="mod">
          <ac:chgData name="Danijela Jaković" userId="S::danijela.jakovic1@skole.hr::59be7602-e713-4470-89b5-838525b817d4" providerId="AD" clId="Web-{062E43D7-8B1D-0C50-E0E2-2DCCAF55B005}" dt="2022-08-06T10:03:16.675" v="1104"/>
          <ac:picMkLst>
            <pc:docMk/>
            <pc:sldMk cId="3654339614" sldId="266"/>
            <ac:picMk id="6" creationId="{5E5E7488-1D5A-4B30-1FB4-4709EBB36986}"/>
          </ac:picMkLst>
        </pc:picChg>
        <pc:picChg chg="mod ord">
          <ac:chgData name="Danijela Jaković" userId="S::danijela.jakovic1@skole.hr::59be7602-e713-4470-89b5-838525b817d4" providerId="AD" clId="Web-{062E43D7-8B1D-0C50-E0E2-2DCCAF55B005}" dt="2022-08-06T10:03:16.675" v="1104"/>
          <ac:picMkLst>
            <pc:docMk/>
            <pc:sldMk cId="3654339614" sldId="266"/>
            <ac:picMk id="7" creationId="{6F9D64EE-8FA4-C29B-84E4-8FDF6E4BAA77}"/>
          </ac:picMkLst>
        </pc:picChg>
        <pc:picChg chg="add mod">
          <ac:chgData name="Danijela Jaković" userId="S::danijela.jakovic1@skole.hr::59be7602-e713-4470-89b5-838525b817d4" providerId="AD" clId="Web-{062E43D7-8B1D-0C50-E0E2-2DCCAF55B005}" dt="2022-08-06T10:03:16.675" v="1104"/>
          <ac:picMkLst>
            <pc:docMk/>
            <pc:sldMk cId="3654339614" sldId="266"/>
            <ac:picMk id="8" creationId="{8DBFA2AB-5A67-6321-16B7-48B64E96B094}"/>
          </ac:picMkLst>
        </pc:picChg>
      </pc:sldChg>
      <pc:sldChg chg="addSp delSp modSp mod setClrOvrMap delDesignElem chgLayout">
        <pc:chgData name="Danijela Jaković" userId="S::danijela.jakovic1@skole.hr::59be7602-e713-4470-89b5-838525b817d4" providerId="AD" clId="Web-{062E43D7-8B1D-0C50-E0E2-2DCCAF55B005}" dt="2022-08-06T10:06:40.570" v="1165" actId="1076"/>
        <pc:sldMkLst>
          <pc:docMk/>
          <pc:sldMk cId="3503530579" sldId="267"/>
        </pc:sldMkLst>
        <pc:spChg chg="mod ord">
          <ac:chgData name="Danijela Jaković" userId="S::danijela.jakovic1@skole.hr::59be7602-e713-4470-89b5-838525b817d4" providerId="AD" clId="Web-{062E43D7-8B1D-0C50-E0E2-2DCCAF55B005}" dt="2022-08-06T10:05:08.131" v="1134"/>
          <ac:spMkLst>
            <pc:docMk/>
            <pc:sldMk cId="3503530579" sldId="267"/>
            <ac:spMk id="2" creationId="{8BDBB12C-E4FE-B51F-0EFF-F3FF1FC4E16E}"/>
          </ac:spMkLst>
        </pc:spChg>
        <pc:spChg chg="mod ord">
          <ac:chgData name="Danijela Jaković" userId="S::danijela.jakovic1@skole.hr::59be7602-e713-4470-89b5-838525b817d4" providerId="AD" clId="Web-{062E43D7-8B1D-0C50-E0E2-2DCCAF55B005}" dt="2022-08-06T10:05:20.881" v="1138" actId="1076"/>
          <ac:spMkLst>
            <pc:docMk/>
            <pc:sldMk cId="3503530579" sldId="267"/>
            <ac:spMk id="20" creationId="{7CA72466-951D-99F7-001A-18710787F663}"/>
          </ac:spMkLst>
        </pc:spChg>
        <pc:spChg chg="add">
          <ac:chgData name="Danijela Jaković" userId="S::danijela.jakovic1@skole.hr::59be7602-e713-4470-89b5-838525b817d4" providerId="AD" clId="Web-{062E43D7-8B1D-0C50-E0E2-2DCCAF55B005}" dt="2022-08-06T10:05:08.131" v="1134"/>
          <ac:spMkLst>
            <pc:docMk/>
            <pc:sldMk cId="3503530579" sldId="267"/>
            <ac:spMk id="22" creationId="{AB902CB9-C7DC-4673-B7D5-F22DCF0EC54E}"/>
          </ac:spMkLst>
        </pc:spChg>
        <pc:spChg chg="del">
          <ac:chgData name="Danijela Jaković" userId="S::danijela.jakovic1@skole.hr::59be7602-e713-4470-89b5-838525b817d4" providerId="AD" clId="Web-{062E43D7-8B1D-0C50-E0E2-2DCCAF55B005}" dt="2022-08-06T09:20:34.026" v="288"/>
          <ac:spMkLst>
            <pc:docMk/>
            <pc:sldMk cId="3503530579" sldId="267"/>
            <ac:spMk id="38" creationId="{23293907-0F26-4752-BCD0-3AC2C5026383}"/>
          </ac:spMkLst>
        </pc:spChg>
        <pc:spChg chg="del">
          <ac:chgData name="Danijela Jaković" userId="S::danijela.jakovic1@skole.hr::59be7602-e713-4470-89b5-838525b817d4" providerId="AD" clId="Web-{062E43D7-8B1D-0C50-E0E2-2DCCAF55B005}" dt="2022-08-06T09:20:34.026" v="288"/>
          <ac:spMkLst>
            <pc:docMk/>
            <pc:sldMk cId="3503530579" sldId="267"/>
            <ac:spMk id="40" creationId="{339141A8-FDFD-4ABE-A499-72C9669F4BE6}"/>
          </ac:spMkLst>
        </pc:spChg>
        <pc:spChg chg="del">
          <ac:chgData name="Danijela Jaković" userId="S::danijela.jakovic1@skole.hr::59be7602-e713-4470-89b5-838525b817d4" providerId="AD" clId="Web-{062E43D7-8B1D-0C50-E0E2-2DCCAF55B005}" dt="2022-08-06T09:20:34.026" v="288"/>
          <ac:spMkLst>
            <pc:docMk/>
            <pc:sldMk cId="3503530579" sldId="267"/>
            <ac:spMk id="42" creationId="{E916EF49-F958-4F28-A999-F8FA8D09AF86}"/>
          </ac:spMkLst>
        </pc:spChg>
        <pc:spChg chg="del">
          <ac:chgData name="Danijela Jaković" userId="S::danijela.jakovic1@skole.hr::59be7602-e713-4470-89b5-838525b817d4" providerId="AD" clId="Web-{062E43D7-8B1D-0C50-E0E2-2DCCAF55B005}" dt="2022-08-06T09:20:34.026" v="288"/>
          <ac:spMkLst>
            <pc:docMk/>
            <pc:sldMk cId="3503530579" sldId="267"/>
            <ac:spMk id="44" creationId="{A7665D74-DFEA-412C-928C-F090E67084F3}"/>
          </ac:spMkLst>
        </pc:spChg>
        <pc:spChg chg="del">
          <ac:chgData name="Danijela Jaković" userId="S::danijela.jakovic1@skole.hr::59be7602-e713-4470-89b5-838525b817d4" providerId="AD" clId="Web-{062E43D7-8B1D-0C50-E0E2-2DCCAF55B005}" dt="2022-08-06T09:20:34.026" v="288"/>
          <ac:spMkLst>
            <pc:docMk/>
            <pc:sldMk cId="3503530579" sldId="267"/>
            <ac:spMk id="46" creationId="{2335FEDF-EF88-4E68-9CF7-5A72EF32AFC2}"/>
          </ac:spMkLst>
        </pc:spChg>
        <pc:spChg chg="del">
          <ac:chgData name="Danijela Jaković" userId="S::danijela.jakovic1@skole.hr::59be7602-e713-4470-89b5-838525b817d4" providerId="AD" clId="Web-{062E43D7-8B1D-0C50-E0E2-2DCCAF55B005}" dt="2022-08-06T09:20:34.026" v="288"/>
          <ac:spMkLst>
            <pc:docMk/>
            <pc:sldMk cId="3503530579" sldId="267"/>
            <ac:spMk id="48" creationId="{837A7BE2-DF08-4ECE-A520-13927DBF4C5E}"/>
          </ac:spMkLst>
        </pc:spChg>
        <pc:picChg chg="mod">
          <ac:chgData name="Danijela Jaković" userId="S::danijela.jakovic1@skole.hr::59be7602-e713-4470-89b5-838525b817d4" providerId="AD" clId="Web-{062E43D7-8B1D-0C50-E0E2-2DCCAF55B005}" dt="2022-08-06T10:06:32.789" v="1162" actId="1076"/>
          <ac:picMkLst>
            <pc:docMk/>
            <pc:sldMk cId="3503530579" sldId="267"/>
            <ac:picMk id="4" creationId="{F2E4407A-2216-3F03-5808-1868FB89BBE8}"/>
          </ac:picMkLst>
        </pc:picChg>
        <pc:picChg chg="mod">
          <ac:chgData name="Danijela Jaković" userId="S::danijela.jakovic1@skole.hr::59be7602-e713-4470-89b5-838525b817d4" providerId="AD" clId="Web-{062E43D7-8B1D-0C50-E0E2-2DCCAF55B005}" dt="2022-08-06T10:06:27.585" v="1161" actId="1076"/>
          <ac:picMkLst>
            <pc:docMk/>
            <pc:sldMk cId="3503530579" sldId="267"/>
            <ac:picMk id="5" creationId="{C7CFAD09-180D-ABE8-C6FF-F7B44C170866}"/>
          </ac:picMkLst>
        </pc:picChg>
        <pc:picChg chg="mod ord">
          <ac:chgData name="Danijela Jaković" userId="S::danijela.jakovic1@skole.hr::59be7602-e713-4470-89b5-838525b817d4" providerId="AD" clId="Web-{062E43D7-8B1D-0C50-E0E2-2DCCAF55B005}" dt="2022-08-06T10:05:46.835" v="1148" actId="1076"/>
          <ac:picMkLst>
            <pc:docMk/>
            <pc:sldMk cId="3503530579" sldId="267"/>
            <ac:picMk id="6" creationId="{916E8601-71DE-0EA4-000E-54178245B735}"/>
          </ac:picMkLst>
        </pc:picChg>
        <pc:picChg chg="mod ord">
          <ac:chgData name="Danijela Jaković" userId="S::danijela.jakovic1@skole.hr::59be7602-e713-4470-89b5-838525b817d4" providerId="AD" clId="Web-{062E43D7-8B1D-0C50-E0E2-2DCCAF55B005}" dt="2022-08-06T10:06:40.570" v="1165" actId="1076"/>
          <ac:picMkLst>
            <pc:docMk/>
            <pc:sldMk cId="3503530579" sldId="267"/>
            <ac:picMk id="7" creationId="{7CACD2B9-29FB-DA14-6F5A-3D36F6DEA1AE}"/>
          </ac:picMkLst>
        </pc:picChg>
        <pc:picChg chg="mod ord">
          <ac:chgData name="Danijela Jaković" userId="S::danijela.jakovic1@skole.hr::59be7602-e713-4470-89b5-838525b817d4" providerId="AD" clId="Web-{062E43D7-8B1D-0C50-E0E2-2DCCAF55B005}" dt="2022-08-06T10:06:06.460" v="1154" actId="14100"/>
          <ac:picMkLst>
            <pc:docMk/>
            <pc:sldMk cId="3503530579" sldId="267"/>
            <ac:picMk id="8" creationId="{84ACEF31-A0AF-2C57-5217-91E372832A62}"/>
          </ac:picMkLst>
        </pc:picChg>
      </pc:sldChg>
      <pc:sldChg chg="addSp delSp modSp mod setBg setClrOvrMap delDesignElem chgLayout">
        <pc:chgData name="Danijela Jaković" userId="S::danijela.jakovic1@skole.hr::59be7602-e713-4470-89b5-838525b817d4" providerId="AD" clId="Web-{062E43D7-8B1D-0C50-E0E2-2DCCAF55B005}" dt="2022-08-06T10:10:16.218" v="1224" actId="14100"/>
        <pc:sldMkLst>
          <pc:docMk/>
          <pc:sldMk cId="144358206" sldId="268"/>
        </pc:sldMkLst>
        <pc:spChg chg="mod ord">
          <ac:chgData name="Danijela Jaković" userId="S::danijela.jakovic1@skole.hr::59be7602-e713-4470-89b5-838525b817d4" providerId="AD" clId="Web-{062E43D7-8B1D-0C50-E0E2-2DCCAF55B005}" dt="2022-08-06T10:07:34.853" v="1166"/>
          <ac:spMkLst>
            <pc:docMk/>
            <pc:sldMk cId="144358206" sldId="268"/>
            <ac:spMk id="2" creationId="{58A995BA-0F0C-C3AE-1308-75A6CE65C8A7}"/>
          </ac:spMkLst>
        </pc:spChg>
        <pc:spChg chg="mod ord">
          <ac:chgData name="Danijela Jaković" userId="S::danijela.jakovic1@skole.hr::59be7602-e713-4470-89b5-838525b817d4" providerId="AD" clId="Web-{062E43D7-8B1D-0C50-E0E2-2DCCAF55B005}" dt="2022-08-06T10:10:16.218" v="1224" actId="14100"/>
          <ac:spMkLst>
            <pc:docMk/>
            <pc:sldMk cId="144358206" sldId="268"/>
            <ac:spMk id="3" creationId="{F1FEE5AD-5526-20FC-CA3C-0ED2BA3C0247}"/>
          </ac:spMkLst>
        </pc:spChg>
        <pc:spChg chg="add">
          <ac:chgData name="Danijela Jaković" userId="S::danijela.jakovic1@skole.hr::59be7602-e713-4470-89b5-838525b817d4" providerId="AD" clId="Web-{062E43D7-8B1D-0C50-E0E2-2DCCAF55B005}" dt="2022-08-06T10:07:34.853" v="1166"/>
          <ac:spMkLst>
            <pc:docMk/>
            <pc:sldMk cId="144358206" sldId="268"/>
            <ac:spMk id="9" creationId="{E817EB35-4D5C-493B-8459-98C99FD1667F}"/>
          </ac:spMkLst>
        </pc:spChg>
        <pc:spChg chg="add">
          <ac:chgData name="Danijela Jaković" userId="S::danijela.jakovic1@skole.hr::59be7602-e713-4470-89b5-838525b817d4" providerId="AD" clId="Web-{062E43D7-8B1D-0C50-E0E2-2DCCAF55B005}" dt="2022-08-06T10:07:34.853" v="1166"/>
          <ac:spMkLst>
            <pc:docMk/>
            <pc:sldMk cId="144358206" sldId="268"/>
            <ac:spMk id="10" creationId="{70BEB1E7-2F88-40BC-B73D-42E5B6F80BFC}"/>
          </ac:spMkLst>
        </pc:spChg>
        <pc:spChg chg="del">
          <ac:chgData name="Danijela Jaković" userId="S::danijela.jakovic1@skole.hr::59be7602-e713-4470-89b5-838525b817d4" providerId="AD" clId="Web-{062E43D7-8B1D-0C50-E0E2-2DCCAF55B005}" dt="2022-08-06T09:20:34.026" v="288"/>
          <ac:spMkLst>
            <pc:docMk/>
            <pc:sldMk cId="144358206" sldId="268"/>
            <ac:spMk id="22" creationId="{EBB6D9F6-3E47-45AD-8461-718A3C87E3E8}"/>
          </ac:spMkLst>
        </pc:spChg>
        <pc:spChg chg="del">
          <ac:chgData name="Danijela Jaković" userId="S::danijela.jakovic1@skole.hr::59be7602-e713-4470-89b5-838525b817d4" providerId="AD" clId="Web-{062E43D7-8B1D-0C50-E0E2-2DCCAF55B005}" dt="2022-08-06T09:20:34.026" v="288"/>
          <ac:spMkLst>
            <pc:docMk/>
            <pc:sldMk cId="144358206" sldId="268"/>
            <ac:spMk id="23" creationId="{A3B16A00-A549-4B07-B8C2-4B3A966D9E26}"/>
          </ac:spMkLst>
        </pc:spChg>
        <pc:spChg chg="del">
          <ac:chgData name="Danijela Jaković" userId="S::danijela.jakovic1@skole.hr::59be7602-e713-4470-89b5-838525b817d4" providerId="AD" clId="Web-{062E43D7-8B1D-0C50-E0E2-2DCCAF55B005}" dt="2022-08-06T09:20:34.026" v="288"/>
          <ac:spMkLst>
            <pc:docMk/>
            <pc:sldMk cId="144358206" sldId="268"/>
            <ac:spMk id="24" creationId="{33B86BAE-87B4-4192-ABB2-627FFC965AC7}"/>
          </ac:spMkLst>
        </pc:spChg>
        <pc:spChg chg="del">
          <ac:chgData name="Danijela Jaković" userId="S::danijela.jakovic1@skole.hr::59be7602-e713-4470-89b5-838525b817d4" providerId="AD" clId="Web-{062E43D7-8B1D-0C50-E0E2-2DCCAF55B005}" dt="2022-08-06T09:20:34.026" v="288"/>
          <ac:spMkLst>
            <pc:docMk/>
            <pc:sldMk cId="144358206" sldId="268"/>
            <ac:spMk id="25" creationId="{22BB4F03-4463-45CC-89A7-8E03412EDDBF}"/>
          </ac:spMkLst>
        </pc:spChg>
        <pc:spChg chg="del">
          <ac:chgData name="Danijela Jaković" userId="S::danijela.jakovic1@skole.hr::59be7602-e713-4470-89b5-838525b817d4" providerId="AD" clId="Web-{062E43D7-8B1D-0C50-E0E2-2DCCAF55B005}" dt="2022-08-06T09:20:34.026" v="288"/>
          <ac:spMkLst>
            <pc:docMk/>
            <pc:sldMk cId="144358206" sldId="268"/>
            <ac:spMk id="26" creationId="{80E1AEAE-1F52-4C29-925C-27738417E9F5}"/>
          </ac:spMkLst>
        </pc:spChg>
        <pc:picChg chg="mod">
          <ac:chgData name="Danijela Jaković" userId="S::danijela.jakovic1@skole.hr::59be7602-e713-4470-89b5-838525b817d4" providerId="AD" clId="Web-{062E43D7-8B1D-0C50-E0E2-2DCCAF55B005}" dt="2022-08-06T10:07:34.853" v="1166"/>
          <ac:picMkLst>
            <pc:docMk/>
            <pc:sldMk cId="144358206" sldId="268"/>
            <ac:picMk id="4" creationId="{1002E5E2-3846-BD17-2F54-9C84E858E4A8}"/>
          </ac:picMkLst>
        </pc:picChg>
        <pc:picChg chg="mod">
          <ac:chgData name="Danijela Jaković" userId="S::danijela.jakovic1@skole.hr::59be7602-e713-4470-89b5-838525b817d4" providerId="AD" clId="Web-{062E43D7-8B1D-0C50-E0E2-2DCCAF55B005}" dt="2022-08-06T10:07:34.853" v="1166"/>
          <ac:picMkLst>
            <pc:docMk/>
            <pc:sldMk cId="144358206" sldId="268"/>
            <ac:picMk id="5" creationId="{930629BD-669E-68B9-2687-9CC53B3C0229}"/>
          </ac:picMkLst>
        </pc:picChg>
        <pc:picChg chg="mod ord">
          <ac:chgData name="Danijela Jaković" userId="S::danijela.jakovic1@skole.hr::59be7602-e713-4470-89b5-838525b817d4" providerId="AD" clId="Web-{062E43D7-8B1D-0C50-E0E2-2DCCAF55B005}" dt="2022-08-06T10:07:34.853" v="1166"/>
          <ac:picMkLst>
            <pc:docMk/>
            <pc:sldMk cId="144358206" sldId="268"/>
            <ac:picMk id="6" creationId="{B422A3EE-0D36-8EB6-7121-A210753C1261}"/>
          </ac:picMkLst>
        </pc:picChg>
        <pc:picChg chg="mod">
          <ac:chgData name="Danijela Jaković" userId="S::danijela.jakovic1@skole.hr::59be7602-e713-4470-89b5-838525b817d4" providerId="AD" clId="Web-{062E43D7-8B1D-0C50-E0E2-2DCCAF55B005}" dt="2022-08-06T10:07:34.853" v="1166"/>
          <ac:picMkLst>
            <pc:docMk/>
            <pc:sldMk cId="144358206" sldId="268"/>
            <ac:picMk id="7" creationId="{49839FE6-6F3F-3D9B-7F76-49F2B31201FB}"/>
          </ac:picMkLst>
        </pc:picChg>
      </pc:sldChg>
      <pc:sldChg chg="addSp delSp modSp mod modClrScheme setClrOvrMap delDesignElem chgLayout">
        <pc:chgData name="Danijela Jaković" userId="S::danijela.jakovic1@skole.hr::59be7602-e713-4470-89b5-838525b817d4" providerId="AD" clId="Web-{062E43D7-8B1D-0C50-E0E2-2DCCAF55B005}" dt="2022-08-06T10:14:43.630" v="1327" actId="14100"/>
        <pc:sldMkLst>
          <pc:docMk/>
          <pc:sldMk cId="991950887" sldId="269"/>
        </pc:sldMkLst>
        <pc:spChg chg="mod ord">
          <ac:chgData name="Danijela Jaković" userId="S::danijela.jakovic1@skole.hr::59be7602-e713-4470-89b5-838525b817d4" providerId="AD" clId="Web-{062E43D7-8B1D-0C50-E0E2-2DCCAF55B005}" dt="2022-08-06T10:11:14.297" v="1230"/>
          <ac:spMkLst>
            <pc:docMk/>
            <pc:sldMk cId="991950887" sldId="269"/>
            <ac:spMk id="2" creationId="{9B9B4949-1C1E-8ED2-D1D3-503A6CAB645B}"/>
          </ac:spMkLst>
        </pc:spChg>
        <pc:spChg chg="mod ord">
          <ac:chgData name="Danijela Jaković" userId="S::danijela.jakovic1@skole.hr::59be7602-e713-4470-89b5-838525b817d4" providerId="AD" clId="Web-{062E43D7-8B1D-0C50-E0E2-2DCCAF55B005}" dt="2022-08-06T10:14:43.630" v="1327" actId="14100"/>
          <ac:spMkLst>
            <pc:docMk/>
            <pc:sldMk cId="991950887" sldId="269"/>
            <ac:spMk id="3" creationId="{6B93749B-8A0C-30BA-4CBD-526698AFFD74}"/>
          </ac:spMkLst>
        </pc:spChg>
        <pc:spChg chg="add del">
          <ac:chgData name="Danijela Jaković" userId="S::danijela.jakovic1@skole.hr::59be7602-e713-4470-89b5-838525b817d4" providerId="AD" clId="Web-{062E43D7-8B1D-0C50-E0E2-2DCCAF55B005}" dt="2022-08-06T10:11:03.203" v="1227"/>
          <ac:spMkLst>
            <pc:docMk/>
            <pc:sldMk cId="991950887" sldId="269"/>
            <ac:spMk id="9" creationId="{C99A8FB7-A79B-4BC9-9D56-B79587F6AA3E}"/>
          </ac:spMkLst>
        </pc:spChg>
        <pc:spChg chg="add del">
          <ac:chgData name="Danijela Jaković" userId="S::danijela.jakovic1@skole.hr::59be7602-e713-4470-89b5-838525b817d4" providerId="AD" clId="Web-{062E43D7-8B1D-0C50-E0E2-2DCCAF55B005}" dt="2022-08-06T10:11:03.203" v="1227"/>
          <ac:spMkLst>
            <pc:docMk/>
            <pc:sldMk cId="991950887" sldId="269"/>
            <ac:spMk id="10" creationId="{B23893E2-3349-46D7-A7AA-B9E447957FB1}"/>
          </ac:spMkLst>
        </pc:spChg>
        <pc:spChg chg="add del">
          <ac:chgData name="Danijela Jaković" userId="S::danijela.jakovic1@skole.hr::59be7602-e713-4470-89b5-838525b817d4" providerId="AD" clId="Web-{062E43D7-8B1D-0C50-E0E2-2DCCAF55B005}" dt="2022-08-06T10:11:03.203" v="1227"/>
          <ac:spMkLst>
            <pc:docMk/>
            <pc:sldMk cId="991950887" sldId="269"/>
            <ac:spMk id="11" creationId="{4BFC77B5-F38E-4A7D-80BD-C3A10B717767}"/>
          </ac:spMkLst>
        </pc:spChg>
        <pc:spChg chg="del">
          <ac:chgData name="Danijela Jaković" userId="S::danijela.jakovic1@skole.hr::59be7602-e713-4470-89b5-838525b817d4" providerId="AD" clId="Web-{062E43D7-8B1D-0C50-E0E2-2DCCAF55B005}" dt="2022-08-06T09:20:34.026" v="288"/>
          <ac:spMkLst>
            <pc:docMk/>
            <pc:sldMk cId="991950887" sldId="269"/>
            <ac:spMk id="12" creationId="{0D7B6173-1D58-48E2-83CF-37350F315F75}"/>
          </ac:spMkLst>
        </pc:spChg>
        <pc:spChg chg="add del">
          <ac:chgData name="Danijela Jaković" userId="S::danijela.jakovic1@skole.hr::59be7602-e713-4470-89b5-838525b817d4" providerId="AD" clId="Web-{062E43D7-8B1D-0C50-E0E2-2DCCAF55B005}" dt="2022-08-06T10:11:14.203" v="1229"/>
          <ac:spMkLst>
            <pc:docMk/>
            <pc:sldMk cId="991950887" sldId="269"/>
            <ac:spMk id="13" creationId="{0D7B6173-1D58-48E2-83CF-37350F315F75}"/>
          </ac:spMkLst>
        </pc:spChg>
        <pc:spChg chg="del">
          <ac:chgData name="Danijela Jaković" userId="S::danijela.jakovic1@skole.hr::59be7602-e713-4470-89b5-838525b817d4" providerId="AD" clId="Web-{062E43D7-8B1D-0C50-E0E2-2DCCAF55B005}" dt="2022-08-06T09:20:34.026" v="288"/>
          <ac:spMkLst>
            <pc:docMk/>
            <pc:sldMk cId="991950887" sldId="269"/>
            <ac:spMk id="14" creationId="{2F36CA75-CFBF-4844-B719-8FE9EBADA9AF}"/>
          </ac:spMkLst>
        </pc:spChg>
        <pc:spChg chg="add del">
          <ac:chgData name="Danijela Jaković" userId="S::danijela.jakovic1@skole.hr::59be7602-e713-4470-89b5-838525b817d4" providerId="AD" clId="Web-{062E43D7-8B1D-0C50-E0E2-2DCCAF55B005}" dt="2022-08-06T10:11:14.203" v="1229"/>
          <ac:spMkLst>
            <pc:docMk/>
            <pc:sldMk cId="991950887" sldId="269"/>
            <ac:spMk id="15" creationId="{2F36CA75-CFBF-4844-B719-8FE9EBADA9AF}"/>
          </ac:spMkLst>
        </pc:spChg>
        <pc:spChg chg="del">
          <ac:chgData name="Danijela Jaković" userId="S::danijela.jakovic1@skole.hr::59be7602-e713-4470-89b5-838525b817d4" providerId="AD" clId="Web-{062E43D7-8B1D-0C50-E0E2-2DCCAF55B005}" dt="2022-08-06T09:20:34.026" v="288"/>
          <ac:spMkLst>
            <pc:docMk/>
            <pc:sldMk cId="991950887" sldId="269"/>
            <ac:spMk id="16" creationId="{3D4A84B9-E564-4DD0-97F8-DBF1C460C28A}"/>
          </ac:spMkLst>
        </pc:spChg>
        <pc:spChg chg="add del">
          <ac:chgData name="Danijela Jaković" userId="S::danijela.jakovic1@skole.hr::59be7602-e713-4470-89b5-838525b817d4" providerId="AD" clId="Web-{062E43D7-8B1D-0C50-E0E2-2DCCAF55B005}" dt="2022-08-06T10:11:14.203" v="1229"/>
          <ac:spMkLst>
            <pc:docMk/>
            <pc:sldMk cId="991950887" sldId="269"/>
            <ac:spMk id="17" creationId="{3D4A84B9-E564-4DD0-97F8-DBF1C460C28A}"/>
          </ac:spMkLst>
        </pc:spChg>
        <pc:spChg chg="del">
          <ac:chgData name="Danijela Jaković" userId="S::danijela.jakovic1@skole.hr::59be7602-e713-4470-89b5-838525b817d4" providerId="AD" clId="Web-{062E43D7-8B1D-0C50-E0E2-2DCCAF55B005}" dt="2022-08-06T09:20:34.026" v="288"/>
          <ac:spMkLst>
            <pc:docMk/>
            <pc:sldMk cId="991950887" sldId="269"/>
            <ac:spMk id="20" creationId="{102382E0-0A09-46AE-B955-B911CAFE7F00}"/>
          </ac:spMkLst>
        </pc:spChg>
        <pc:spChg chg="add del">
          <ac:chgData name="Danijela Jaković" userId="S::danijela.jakovic1@skole.hr::59be7602-e713-4470-89b5-838525b817d4" providerId="AD" clId="Web-{062E43D7-8B1D-0C50-E0E2-2DCCAF55B005}" dt="2022-08-06T10:11:14.203" v="1229"/>
          <ac:spMkLst>
            <pc:docMk/>
            <pc:sldMk cId="991950887" sldId="269"/>
            <ac:spMk id="21" creationId="{102382E0-0A09-46AE-B955-B911CAFE7F00}"/>
          </ac:spMkLst>
        </pc:spChg>
        <pc:spChg chg="del">
          <ac:chgData name="Danijela Jaković" userId="S::danijela.jakovic1@skole.hr::59be7602-e713-4470-89b5-838525b817d4" providerId="AD" clId="Web-{062E43D7-8B1D-0C50-E0E2-2DCCAF55B005}" dt="2022-08-06T09:20:34.026" v="288"/>
          <ac:spMkLst>
            <pc:docMk/>
            <pc:sldMk cId="991950887" sldId="269"/>
            <ac:spMk id="22" creationId="{7DE75D4A-0965-4973-BE75-DECCAC9A9614}"/>
          </ac:spMkLst>
        </pc:spChg>
        <pc:spChg chg="add del">
          <ac:chgData name="Danijela Jaković" userId="S::danijela.jakovic1@skole.hr::59be7602-e713-4470-89b5-838525b817d4" providerId="AD" clId="Web-{062E43D7-8B1D-0C50-E0E2-2DCCAF55B005}" dt="2022-08-06T10:11:14.203" v="1229"/>
          <ac:spMkLst>
            <pc:docMk/>
            <pc:sldMk cId="991950887" sldId="269"/>
            <ac:spMk id="23" creationId="{7DE75D4A-0965-4973-BE75-DECCAC9A9614}"/>
          </ac:spMkLst>
        </pc:spChg>
        <pc:spChg chg="add">
          <ac:chgData name="Danijela Jaković" userId="S::danijela.jakovic1@skole.hr::59be7602-e713-4470-89b5-838525b817d4" providerId="AD" clId="Web-{062E43D7-8B1D-0C50-E0E2-2DCCAF55B005}" dt="2022-08-06T10:11:14.297" v="1230"/>
          <ac:spMkLst>
            <pc:docMk/>
            <pc:sldMk cId="991950887" sldId="269"/>
            <ac:spMk id="25" creationId="{C99A8FB7-A79B-4BC9-9D56-B79587F6AA3E}"/>
          </ac:spMkLst>
        </pc:spChg>
        <pc:spChg chg="add">
          <ac:chgData name="Danijela Jaković" userId="S::danijela.jakovic1@skole.hr::59be7602-e713-4470-89b5-838525b817d4" providerId="AD" clId="Web-{062E43D7-8B1D-0C50-E0E2-2DCCAF55B005}" dt="2022-08-06T10:11:14.297" v="1230"/>
          <ac:spMkLst>
            <pc:docMk/>
            <pc:sldMk cId="991950887" sldId="269"/>
            <ac:spMk id="26" creationId="{B23893E2-3349-46D7-A7AA-B9E447957FB1}"/>
          </ac:spMkLst>
        </pc:spChg>
        <pc:spChg chg="add">
          <ac:chgData name="Danijela Jaković" userId="S::danijela.jakovic1@skole.hr::59be7602-e713-4470-89b5-838525b817d4" providerId="AD" clId="Web-{062E43D7-8B1D-0C50-E0E2-2DCCAF55B005}" dt="2022-08-06T10:11:14.297" v="1230"/>
          <ac:spMkLst>
            <pc:docMk/>
            <pc:sldMk cId="991950887" sldId="269"/>
            <ac:spMk id="27" creationId="{4BFC77B5-F38E-4A7D-80BD-C3A10B717767}"/>
          </ac:spMkLst>
        </pc:spChg>
        <pc:picChg chg="mod ord">
          <ac:chgData name="Danijela Jaković" userId="S::danijela.jakovic1@skole.hr::59be7602-e713-4470-89b5-838525b817d4" providerId="AD" clId="Web-{062E43D7-8B1D-0C50-E0E2-2DCCAF55B005}" dt="2022-08-06T10:11:14.297" v="1230"/>
          <ac:picMkLst>
            <pc:docMk/>
            <pc:sldMk cId="991950887" sldId="269"/>
            <ac:picMk id="4" creationId="{744C06D1-861E-8E71-F5EB-9101A27F595A}"/>
          </ac:picMkLst>
        </pc:picChg>
        <pc:picChg chg="mod ord">
          <ac:chgData name="Danijela Jaković" userId="S::danijela.jakovic1@skole.hr::59be7602-e713-4470-89b5-838525b817d4" providerId="AD" clId="Web-{062E43D7-8B1D-0C50-E0E2-2DCCAF55B005}" dt="2022-08-06T10:11:14.297" v="1230"/>
          <ac:picMkLst>
            <pc:docMk/>
            <pc:sldMk cId="991950887" sldId="269"/>
            <ac:picMk id="5" creationId="{00E76C56-3AD4-4FF3-4945-F399879D6299}"/>
          </ac:picMkLst>
        </pc:picChg>
        <pc:picChg chg="mod ord">
          <ac:chgData name="Danijela Jaković" userId="S::danijela.jakovic1@skole.hr::59be7602-e713-4470-89b5-838525b817d4" providerId="AD" clId="Web-{062E43D7-8B1D-0C50-E0E2-2DCCAF55B005}" dt="2022-08-06T10:11:14.297" v="1230"/>
          <ac:picMkLst>
            <pc:docMk/>
            <pc:sldMk cId="991950887" sldId="269"/>
            <ac:picMk id="6" creationId="{2F4C3F54-396C-264A-C675-FC49BF11527D}"/>
          </ac:picMkLst>
        </pc:picChg>
        <pc:picChg chg="mod">
          <ac:chgData name="Danijela Jaković" userId="S::danijela.jakovic1@skole.hr::59be7602-e713-4470-89b5-838525b817d4" providerId="AD" clId="Web-{062E43D7-8B1D-0C50-E0E2-2DCCAF55B005}" dt="2022-08-06T10:11:14.297" v="1230"/>
          <ac:picMkLst>
            <pc:docMk/>
            <pc:sldMk cId="991950887" sldId="269"/>
            <ac:picMk id="7" creationId="{D84BB73B-7870-BBFB-127D-BFA5FC552FA0}"/>
          </ac:picMkLst>
        </pc:picChg>
        <pc:picChg chg="del">
          <ac:chgData name="Danijela Jaković" userId="S::danijela.jakovic1@skole.hr::59be7602-e713-4470-89b5-838525b817d4" providerId="AD" clId="Web-{062E43D7-8B1D-0C50-E0E2-2DCCAF55B005}" dt="2022-08-06T09:20:34.026" v="288"/>
          <ac:picMkLst>
            <pc:docMk/>
            <pc:sldMk cId="991950887" sldId="269"/>
            <ac:picMk id="18" creationId="{4A599609-F5C2-4A0B-A992-913F814A631A}"/>
          </ac:picMkLst>
        </pc:picChg>
        <pc:picChg chg="add del">
          <ac:chgData name="Danijela Jaković" userId="S::danijela.jakovic1@skole.hr::59be7602-e713-4470-89b5-838525b817d4" providerId="AD" clId="Web-{062E43D7-8B1D-0C50-E0E2-2DCCAF55B005}" dt="2022-08-06T10:11:14.203" v="1229"/>
          <ac:picMkLst>
            <pc:docMk/>
            <pc:sldMk cId="991950887" sldId="269"/>
            <ac:picMk id="19" creationId="{4A599609-F5C2-4A0B-A992-913F814A631A}"/>
          </ac:picMkLst>
        </pc:picChg>
      </pc:sldChg>
      <pc:sldChg chg="addSp delSp modSp mod setBg setClrOvrMap delDesignElem chgLayout">
        <pc:chgData name="Danijela Jaković" userId="S::danijela.jakovic1@skole.hr::59be7602-e713-4470-89b5-838525b817d4" providerId="AD" clId="Web-{062E43D7-8B1D-0C50-E0E2-2DCCAF55B005}" dt="2022-08-06T10:24:15.907" v="1557" actId="20577"/>
        <pc:sldMkLst>
          <pc:docMk/>
          <pc:sldMk cId="27405172" sldId="270"/>
        </pc:sldMkLst>
        <pc:spChg chg="mod ord">
          <ac:chgData name="Danijela Jaković" userId="S::danijela.jakovic1@skole.hr::59be7602-e713-4470-89b5-838525b817d4" providerId="AD" clId="Web-{062E43D7-8B1D-0C50-E0E2-2DCCAF55B005}" dt="2022-08-06T10:14:59.614" v="1328"/>
          <ac:spMkLst>
            <pc:docMk/>
            <pc:sldMk cId="27405172" sldId="270"/>
            <ac:spMk id="2" creationId="{591523D5-EB08-5B03-17D6-D4EB30596ACE}"/>
          </ac:spMkLst>
        </pc:spChg>
        <pc:spChg chg="mod ord">
          <ac:chgData name="Danijela Jaković" userId="S::danijela.jakovic1@skole.hr::59be7602-e713-4470-89b5-838525b817d4" providerId="AD" clId="Web-{062E43D7-8B1D-0C50-E0E2-2DCCAF55B005}" dt="2022-08-06T10:24:15.907" v="1557" actId="20577"/>
          <ac:spMkLst>
            <pc:docMk/>
            <pc:sldMk cId="27405172" sldId="270"/>
            <ac:spMk id="3" creationId="{2D97DA57-05C7-EF41-06D5-6780237F94B1}"/>
          </ac:spMkLst>
        </pc:spChg>
        <pc:picChg chg="mod ord">
          <ac:chgData name="Danijela Jaković" userId="S::danijela.jakovic1@skole.hr::59be7602-e713-4470-89b5-838525b817d4" providerId="AD" clId="Web-{062E43D7-8B1D-0C50-E0E2-2DCCAF55B005}" dt="2022-08-06T10:14:59.614" v="1328"/>
          <ac:picMkLst>
            <pc:docMk/>
            <pc:sldMk cId="27405172" sldId="270"/>
            <ac:picMk id="4" creationId="{610295E6-3415-6D6D-41E0-E3DBFD0E82E5}"/>
          </ac:picMkLst>
        </pc:picChg>
        <pc:picChg chg="mod">
          <ac:chgData name="Danijela Jaković" userId="S::danijela.jakovic1@skole.hr::59be7602-e713-4470-89b5-838525b817d4" providerId="AD" clId="Web-{062E43D7-8B1D-0C50-E0E2-2DCCAF55B005}" dt="2022-08-06T10:14:59.614" v="1328"/>
          <ac:picMkLst>
            <pc:docMk/>
            <pc:sldMk cId="27405172" sldId="270"/>
            <ac:picMk id="5" creationId="{D7D67151-F010-F1F3-181C-A962F2D765AD}"/>
          </ac:picMkLst>
        </pc:picChg>
        <pc:picChg chg="mod">
          <ac:chgData name="Danijela Jaković" userId="S::danijela.jakovic1@skole.hr::59be7602-e713-4470-89b5-838525b817d4" providerId="AD" clId="Web-{062E43D7-8B1D-0C50-E0E2-2DCCAF55B005}" dt="2022-08-06T10:14:59.614" v="1328"/>
          <ac:picMkLst>
            <pc:docMk/>
            <pc:sldMk cId="27405172" sldId="270"/>
            <ac:picMk id="6" creationId="{6619AF9D-F941-E619-AE78-D778415937C1}"/>
          </ac:picMkLst>
        </pc:picChg>
        <pc:cxnChg chg="add">
          <ac:chgData name="Danijela Jaković" userId="S::danijela.jakovic1@skole.hr::59be7602-e713-4470-89b5-838525b817d4" providerId="AD" clId="Web-{062E43D7-8B1D-0C50-E0E2-2DCCAF55B005}" dt="2022-08-06T10:14:59.614" v="1328"/>
          <ac:cxnSpMkLst>
            <pc:docMk/>
            <pc:sldMk cId="27405172" sldId="270"/>
            <ac:cxnSpMk id="8" creationId="{60188E89-AF78-40F6-B787-E9BD9C625686}"/>
          </ac:cxnSpMkLst>
        </pc:cxnChg>
        <pc:cxnChg chg="del">
          <ac:chgData name="Danijela Jaković" userId="S::danijela.jakovic1@skole.hr::59be7602-e713-4470-89b5-838525b817d4" providerId="AD" clId="Web-{062E43D7-8B1D-0C50-E0E2-2DCCAF55B005}" dt="2022-08-06T09:20:34.026" v="288"/>
          <ac:cxnSpMkLst>
            <pc:docMk/>
            <pc:sldMk cId="27405172" sldId="270"/>
            <ac:cxnSpMk id="11" creationId="{C800968E-0A99-46C4-A9B2-6A63AC66F4B0}"/>
          </ac:cxnSpMkLst>
        </pc:cxnChg>
        <pc:cxnChg chg="del">
          <ac:chgData name="Danijela Jaković" userId="S::danijela.jakovic1@skole.hr::59be7602-e713-4470-89b5-838525b817d4" providerId="AD" clId="Web-{062E43D7-8B1D-0C50-E0E2-2DCCAF55B005}" dt="2022-08-06T09:20:34.026" v="288"/>
          <ac:cxnSpMkLst>
            <pc:docMk/>
            <pc:sldMk cId="27405172" sldId="270"/>
            <ac:cxnSpMk id="13" creationId="{0627B73E-D784-4780-AA33-DCDFE7DA16ED}"/>
          </ac:cxnSpMkLst>
        </pc:cxnChg>
        <pc:cxnChg chg="del">
          <ac:chgData name="Danijela Jaković" userId="S::danijela.jakovic1@skole.hr::59be7602-e713-4470-89b5-838525b817d4" providerId="AD" clId="Web-{062E43D7-8B1D-0C50-E0E2-2DCCAF55B005}" dt="2022-08-06T09:20:34.026" v="288"/>
          <ac:cxnSpMkLst>
            <pc:docMk/>
            <pc:sldMk cId="27405172" sldId="270"/>
            <ac:cxnSpMk id="15" creationId="{EBAD6A72-88E8-42F7-88B9-CAF744536BE4}"/>
          </ac:cxnSpMkLst>
        </pc:cxnChg>
      </pc:sldChg>
      <pc:sldChg chg="delSp modSp mod modClrScheme delDesignElem chgLayout">
        <pc:chgData name="Danijela Jaković" userId="S::danijela.jakovic1@skole.hr::59be7602-e713-4470-89b5-838525b817d4" providerId="AD" clId="Web-{062E43D7-8B1D-0C50-E0E2-2DCCAF55B005}" dt="2022-08-06T10:23:56.016" v="1553"/>
        <pc:sldMkLst>
          <pc:docMk/>
          <pc:sldMk cId="2139943318" sldId="271"/>
        </pc:sldMkLst>
        <pc:spChg chg="mod ord">
          <ac:chgData name="Danijela Jaković" userId="S::danijela.jakovic1@skole.hr::59be7602-e713-4470-89b5-838525b817d4" providerId="AD" clId="Web-{062E43D7-8B1D-0C50-E0E2-2DCCAF55B005}" dt="2022-08-06T09:20:34.026" v="288"/>
          <ac:spMkLst>
            <pc:docMk/>
            <pc:sldMk cId="2139943318" sldId="271"/>
            <ac:spMk id="2" creationId="{BF76F048-EE2E-E31A-E044-7AA39249805D}"/>
          </ac:spMkLst>
        </pc:spChg>
        <pc:spChg chg="mod ord">
          <ac:chgData name="Danijela Jaković" userId="S::danijela.jakovic1@skole.hr::59be7602-e713-4470-89b5-838525b817d4" providerId="AD" clId="Web-{062E43D7-8B1D-0C50-E0E2-2DCCAF55B005}" dt="2022-08-06T10:23:56.016" v="1553"/>
          <ac:spMkLst>
            <pc:docMk/>
            <pc:sldMk cId="2139943318" sldId="271"/>
            <ac:spMk id="3" creationId="{41D1EF62-6E33-C5C8-66F7-73BE0489192E}"/>
          </ac:spMkLst>
        </pc:spChg>
        <pc:spChg chg="del">
          <ac:chgData name="Danijela Jaković" userId="S::danijela.jakovic1@skole.hr::59be7602-e713-4470-89b5-838525b817d4" providerId="AD" clId="Web-{062E43D7-8B1D-0C50-E0E2-2DCCAF55B005}" dt="2022-08-06T09:20:34.026" v="288"/>
          <ac:spMkLst>
            <pc:docMk/>
            <pc:sldMk cId="2139943318" sldId="271"/>
            <ac:spMk id="11" creationId="{114C78B5-EC6B-4A39-8860-705100867457}"/>
          </ac:spMkLst>
        </pc:spChg>
        <pc:grpChg chg="del">
          <ac:chgData name="Danijela Jaković" userId="S::danijela.jakovic1@skole.hr::59be7602-e713-4470-89b5-838525b817d4" providerId="AD" clId="Web-{062E43D7-8B1D-0C50-E0E2-2DCCAF55B005}" dt="2022-08-06T09:20:34.026" v="288"/>
          <ac:grpSpMkLst>
            <pc:docMk/>
            <pc:sldMk cId="2139943318" sldId="271"/>
            <ac:grpSpMk id="13" creationId="{A50943B0-FDF7-4C2C-B784-9208C945A8C3}"/>
          </ac:grpSpMkLst>
        </pc:grpChg>
      </pc:sldChg>
      <pc:sldChg chg="delSp modSp mod modClrScheme delDesignElem chgLayout">
        <pc:chgData name="Danijela Jaković" userId="S::danijela.jakovic1@skole.hr::59be7602-e713-4470-89b5-838525b817d4" providerId="AD" clId="Web-{062E43D7-8B1D-0C50-E0E2-2DCCAF55B005}" dt="2022-08-06T10:25:24.002" v="1571" actId="14100"/>
        <pc:sldMkLst>
          <pc:docMk/>
          <pc:sldMk cId="2808038273" sldId="272"/>
        </pc:sldMkLst>
        <pc:spChg chg="mod ord">
          <ac:chgData name="Danijela Jaković" userId="S::danijela.jakovic1@skole.hr::59be7602-e713-4470-89b5-838525b817d4" providerId="AD" clId="Web-{062E43D7-8B1D-0C50-E0E2-2DCCAF55B005}" dt="2022-08-06T09:20:34.026" v="288"/>
          <ac:spMkLst>
            <pc:docMk/>
            <pc:sldMk cId="2808038273" sldId="272"/>
            <ac:spMk id="2" creationId="{87DA7955-3588-D744-0CEE-8DEF2BA596F4}"/>
          </ac:spMkLst>
        </pc:spChg>
        <pc:spChg chg="del">
          <ac:chgData name="Danijela Jaković" userId="S::danijela.jakovic1@skole.hr::59be7602-e713-4470-89b5-838525b817d4" providerId="AD" clId="Web-{062E43D7-8B1D-0C50-E0E2-2DCCAF55B005}" dt="2022-08-06T09:20:34.026" v="288"/>
          <ac:spMkLst>
            <pc:docMk/>
            <pc:sldMk cId="2808038273" sldId="272"/>
            <ac:spMk id="21" creationId="{247AB924-1B87-43FC-B7C7-B112D5C51A0E}"/>
          </ac:spMkLst>
        </pc:spChg>
        <pc:picChg chg="mod ord">
          <ac:chgData name="Danijela Jaković" userId="S::danijela.jakovic1@skole.hr::59be7602-e713-4470-89b5-838525b817d4" providerId="AD" clId="Web-{062E43D7-8B1D-0C50-E0E2-2DCCAF55B005}" dt="2022-08-06T10:25:04.080" v="1565" actId="14100"/>
          <ac:picMkLst>
            <pc:docMk/>
            <pc:sldMk cId="2808038273" sldId="272"/>
            <ac:picMk id="4" creationId="{189628A2-2019-0C92-D37E-1A951365505F}"/>
          </ac:picMkLst>
        </pc:picChg>
        <pc:picChg chg="mod">
          <ac:chgData name="Danijela Jaković" userId="S::danijela.jakovic1@skole.hr::59be7602-e713-4470-89b5-838525b817d4" providerId="AD" clId="Web-{062E43D7-8B1D-0C50-E0E2-2DCCAF55B005}" dt="2022-08-06T10:25:24.002" v="1571" actId="14100"/>
          <ac:picMkLst>
            <pc:docMk/>
            <pc:sldMk cId="2808038273" sldId="272"/>
            <ac:picMk id="5" creationId="{9FBF3AA2-B004-D73B-B692-D8030F6C3B80}"/>
          </ac:picMkLst>
        </pc:picChg>
        <pc:picChg chg="mod">
          <ac:chgData name="Danijela Jaković" userId="S::danijela.jakovic1@skole.hr::59be7602-e713-4470-89b5-838525b817d4" providerId="AD" clId="Web-{062E43D7-8B1D-0C50-E0E2-2DCCAF55B005}" dt="2022-08-06T10:25:14.924" v="1568" actId="14100"/>
          <ac:picMkLst>
            <pc:docMk/>
            <pc:sldMk cId="2808038273" sldId="272"/>
            <ac:picMk id="6" creationId="{6E0C837E-3EF6-6763-34D8-D9E4227F536B}"/>
          </ac:picMkLst>
        </pc:picChg>
        <pc:cxnChg chg="del">
          <ac:chgData name="Danijela Jaković" userId="S::danijela.jakovic1@skole.hr::59be7602-e713-4470-89b5-838525b817d4" providerId="AD" clId="Web-{062E43D7-8B1D-0C50-E0E2-2DCCAF55B005}" dt="2022-08-06T09:20:34.026" v="288"/>
          <ac:cxnSpMkLst>
            <pc:docMk/>
            <pc:sldMk cId="2808038273" sldId="272"/>
            <ac:cxnSpMk id="22" creationId="{99AE2756-0FC4-4155-83E7-58AAAB63E757}"/>
          </ac:cxnSpMkLst>
        </pc:cxnChg>
        <pc:cxnChg chg="del">
          <ac:chgData name="Danijela Jaković" userId="S::danijela.jakovic1@skole.hr::59be7602-e713-4470-89b5-838525b817d4" providerId="AD" clId="Web-{062E43D7-8B1D-0C50-E0E2-2DCCAF55B005}" dt="2022-08-06T09:20:34.026" v="288"/>
          <ac:cxnSpMkLst>
            <pc:docMk/>
            <pc:sldMk cId="2808038273" sldId="272"/>
            <ac:cxnSpMk id="23" creationId="{818DC98F-4057-4645-B948-F604F39A9CFE}"/>
          </ac:cxnSpMkLst>
        </pc:cxnChg>
        <pc:cxnChg chg="del">
          <ac:chgData name="Danijela Jaković" userId="S::danijela.jakovic1@skole.hr::59be7602-e713-4470-89b5-838525b817d4" providerId="AD" clId="Web-{062E43D7-8B1D-0C50-E0E2-2DCCAF55B005}" dt="2022-08-06T09:20:34.026" v="288"/>
          <ac:cxnSpMkLst>
            <pc:docMk/>
            <pc:sldMk cId="2808038273" sldId="272"/>
            <ac:cxnSpMk id="25" creationId="{DAD2B705-4A9B-408D-AA80-4F41045E09DE}"/>
          </ac:cxnSpMkLst>
        </pc:cxnChg>
      </pc:sldChg>
      <pc:sldChg chg="addSp delSp modSp mod setBg setClrOvrMap delDesignElem chgLayout">
        <pc:chgData name="Danijela Jaković" userId="S::danijela.jakovic1@skole.hr::59be7602-e713-4470-89b5-838525b817d4" providerId="AD" clId="Web-{062E43D7-8B1D-0C50-E0E2-2DCCAF55B005}" dt="2022-08-06T10:30:21.233" v="1655" actId="20577"/>
        <pc:sldMkLst>
          <pc:docMk/>
          <pc:sldMk cId="3774881639" sldId="273"/>
        </pc:sldMkLst>
        <pc:spChg chg="mod ord">
          <ac:chgData name="Danijela Jaković" userId="S::danijela.jakovic1@skole.hr::59be7602-e713-4470-89b5-838525b817d4" providerId="AD" clId="Web-{062E43D7-8B1D-0C50-E0E2-2DCCAF55B005}" dt="2022-08-06T10:29:55.076" v="1650"/>
          <ac:spMkLst>
            <pc:docMk/>
            <pc:sldMk cId="3774881639" sldId="273"/>
            <ac:spMk id="2" creationId="{9055F16D-780F-CFC6-8070-65A9F899E880}"/>
          </ac:spMkLst>
        </pc:spChg>
        <pc:spChg chg="mod ord">
          <ac:chgData name="Danijela Jaković" userId="S::danijela.jakovic1@skole.hr::59be7602-e713-4470-89b5-838525b817d4" providerId="AD" clId="Web-{062E43D7-8B1D-0C50-E0E2-2DCCAF55B005}" dt="2022-08-06T10:30:21.233" v="1655" actId="20577"/>
          <ac:spMkLst>
            <pc:docMk/>
            <pc:sldMk cId="3774881639" sldId="273"/>
            <ac:spMk id="3" creationId="{57D96ACD-B168-2FE6-C1F3-4D0ACE45DE92}"/>
          </ac:spMkLst>
        </pc:spChg>
        <pc:spChg chg="add del">
          <ac:chgData name="Danijela Jaković" userId="S::danijela.jakovic1@skole.hr::59be7602-e713-4470-89b5-838525b817d4" providerId="AD" clId="Web-{062E43D7-8B1D-0C50-E0E2-2DCCAF55B005}" dt="2022-08-06T10:29:55.076" v="1650"/>
          <ac:spMkLst>
            <pc:docMk/>
            <pc:sldMk cId="3774881639" sldId="273"/>
            <ac:spMk id="7" creationId="{129F4FEF-3F4E-4042-8E6D-C24E201FB31A}"/>
          </ac:spMkLst>
        </pc:spChg>
        <pc:spChg chg="add">
          <ac:chgData name="Danijela Jaković" userId="S::danijela.jakovic1@skole.hr::59be7602-e713-4470-89b5-838525b817d4" providerId="AD" clId="Web-{062E43D7-8B1D-0C50-E0E2-2DCCAF55B005}" dt="2022-08-06T10:29:55.076" v="1650"/>
          <ac:spMkLst>
            <pc:docMk/>
            <pc:sldMk cId="3774881639" sldId="273"/>
            <ac:spMk id="9" creationId="{2ABE1108-6423-4E53-85A1-817683043C77}"/>
          </ac:spMkLst>
        </pc:spChg>
        <pc:spChg chg="del">
          <ac:chgData name="Danijela Jaković" userId="S::danijela.jakovic1@skole.hr::59be7602-e713-4470-89b5-838525b817d4" providerId="AD" clId="Web-{062E43D7-8B1D-0C50-E0E2-2DCCAF55B005}" dt="2022-08-06T09:20:34.026" v="288"/>
          <ac:spMkLst>
            <pc:docMk/>
            <pc:sldMk cId="3774881639" sldId="273"/>
            <ac:spMk id="13" creationId="{DC14B3F1-8CC5-4623-94B0-4445E3775D41}"/>
          </ac:spMkLst>
        </pc:spChg>
        <pc:picChg chg="mod">
          <ac:chgData name="Danijela Jaković" userId="S::danijela.jakovic1@skole.hr::59be7602-e713-4470-89b5-838525b817d4" providerId="AD" clId="Web-{062E43D7-8B1D-0C50-E0E2-2DCCAF55B005}" dt="2022-08-06T10:29:55.076" v="1650"/>
          <ac:picMkLst>
            <pc:docMk/>
            <pc:sldMk cId="3774881639" sldId="273"/>
            <ac:picMk id="4" creationId="{95FCF83C-8470-BC7C-93FD-CAA15263AF2B}"/>
          </ac:picMkLst>
        </pc:picChg>
        <pc:picChg chg="mod ord">
          <ac:chgData name="Danijela Jaković" userId="S::danijela.jakovic1@skole.hr::59be7602-e713-4470-89b5-838525b817d4" providerId="AD" clId="Web-{062E43D7-8B1D-0C50-E0E2-2DCCAF55B005}" dt="2022-08-06T10:29:55.076" v="1650"/>
          <ac:picMkLst>
            <pc:docMk/>
            <pc:sldMk cId="3774881639" sldId="273"/>
            <ac:picMk id="5" creationId="{780B1842-55B2-966A-01C6-05AC3572FF80}"/>
          </ac:picMkLst>
        </pc:picChg>
        <pc:picChg chg="add mod ord">
          <ac:chgData name="Danijela Jaković" userId="S::danijela.jakovic1@skole.hr::59be7602-e713-4470-89b5-838525b817d4" providerId="AD" clId="Web-{062E43D7-8B1D-0C50-E0E2-2DCCAF55B005}" dt="2022-08-06T10:29:55.076" v="1650"/>
          <ac:picMkLst>
            <pc:docMk/>
            <pc:sldMk cId="3774881639" sldId="273"/>
            <ac:picMk id="6" creationId="{69A3F4AF-A63F-F5C2-AD60-49597AE1710C}"/>
          </ac:picMkLst>
        </pc:picChg>
        <pc:cxnChg chg="del">
          <ac:chgData name="Danijela Jaković" userId="S::danijela.jakovic1@skole.hr::59be7602-e713-4470-89b5-838525b817d4" providerId="AD" clId="Web-{062E43D7-8B1D-0C50-E0E2-2DCCAF55B005}" dt="2022-08-06T09:20:34.026" v="288"/>
          <ac:cxnSpMkLst>
            <pc:docMk/>
            <pc:sldMk cId="3774881639" sldId="273"/>
            <ac:cxnSpMk id="12" creationId="{B8EC0F70-6AFD-45BE-8F70-52888FC304F7}"/>
          </ac:cxnSpMkLst>
        </pc:cxnChg>
      </pc:sldChg>
      <pc:sldChg chg="addSp delSp modSp mod modClrScheme delDesignElem chgLayout">
        <pc:chgData name="Danijela Jaković" userId="S::danijela.jakovic1@skole.hr::59be7602-e713-4470-89b5-838525b817d4" providerId="AD" clId="Web-{062E43D7-8B1D-0C50-E0E2-2DCCAF55B005}" dt="2022-08-06T11:14:59.136" v="1812"/>
        <pc:sldMkLst>
          <pc:docMk/>
          <pc:sldMk cId="1673071418" sldId="274"/>
        </pc:sldMkLst>
        <pc:spChg chg="mod ord">
          <ac:chgData name="Danijela Jaković" userId="S::danijela.jakovic1@skole.hr::59be7602-e713-4470-89b5-838525b817d4" providerId="AD" clId="Web-{062E43D7-8B1D-0C50-E0E2-2DCCAF55B005}" dt="2022-08-06T09:20:34.026" v="288"/>
          <ac:spMkLst>
            <pc:docMk/>
            <pc:sldMk cId="1673071418" sldId="274"/>
            <ac:spMk id="2" creationId="{85500B78-C0D8-DAE6-056E-86841F166373}"/>
          </ac:spMkLst>
        </pc:spChg>
        <pc:spChg chg="add">
          <ac:chgData name="Danijela Jaković" userId="S::danijela.jakovic1@skole.hr::59be7602-e713-4470-89b5-838525b817d4" providerId="AD" clId="Web-{062E43D7-8B1D-0C50-E0E2-2DCCAF55B005}" dt="2022-08-06T11:14:59.136" v="1812"/>
          <ac:spMkLst>
            <pc:docMk/>
            <pc:sldMk cId="1673071418" sldId="274"/>
            <ac:spMk id="3" creationId="{BB1AF8D3-6AC7-5FA7-D64D-67D0905A664F}"/>
          </ac:spMkLst>
        </pc:spChg>
        <pc:spChg chg="mod ord">
          <ac:chgData name="Danijela Jaković" userId="S::danijela.jakovic1@skole.hr::59be7602-e713-4470-89b5-838525b817d4" providerId="AD" clId="Web-{062E43D7-8B1D-0C50-E0E2-2DCCAF55B005}" dt="2022-08-06T10:35:33.490" v="1789" actId="14100"/>
          <ac:spMkLst>
            <pc:docMk/>
            <pc:sldMk cId="1673071418" sldId="274"/>
            <ac:spMk id="8" creationId="{68936CD6-89DD-F45D-15B7-C1F370A70D5B}"/>
          </ac:spMkLst>
        </pc:spChg>
        <pc:spChg chg="del">
          <ac:chgData name="Danijela Jaković" userId="S::danijela.jakovic1@skole.hr::59be7602-e713-4470-89b5-838525b817d4" providerId="AD" clId="Web-{062E43D7-8B1D-0C50-E0E2-2DCCAF55B005}" dt="2022-08-06T09:20:34.026" v="288"/>
          <ac:spMkLst>
            <pc:docMk/>
            <pc:sldMk cId="1673071418" sldId="274"/>
            <ac:spMk id="21" creationId="{F13C74B1-5B17-4795-BED0-7140497B445A}"/>
          </ac:spMkLst>
        </pc:spChg>
        <pc:spChg chg="del">
          <ac:chgData name="Danijela Jaković" userId="S::danijela.jakovic1@skole.hr::59be7602-e713-4470-89b5-838525b817d4" providerId="AD" clId="Web-{062E43D7-8B1D-0C50-E0E2-2DCCAF55B005}" dt="2022-08-06T09:20:34.026" v="288"/>
          <ac:spMkLst>
            <pc:docMk/>
            <pc:sldMk cId="1673071418" sldId="274"/>
            <ac:spMk id="23" creationId="{D4974D33-8DC5-464E-8C6D-BE58F0669C17}"/>
          </ac:spMkLst>
        </pc:spChg>
      </pc:sldChg>
      <pc:sldChg chg="addSp delSp modSp mod modClrScheme delDesignElem chgLayout">
        <pc:chgData name="Danijela Jaković" userId="S::danijela.jakovic1@skole.hr::59be7602-e713-4470-89b5-838525b817d4" providerId="AD" clId="Web-{062E43D7-8B1D-0C50-E0E2-2DCCAF55B005}" dt="2022-08-06T10:32:56.705" v="1724" actId="14100"/>
        <pc:sldMkLst>
          <pc:docMk/>
          <pc:sldMk cId="3389501456" sldId="275"/>
        </pc:sldMkLst>
        <pc:spChg chg="mod ord">
          <ac:chgData name="Danijela Jaković" userId="S::danijela.jakovic1@skole.hr::59be7602-e713-4470-89b5-838525b817d4" providerId="AD" clId="Web-{062E43D7-8B1D-0C50-E0E2-2DCCAF55B005}" dt="2022-08-06T10:32:22.423" v="1718"/>
          <ac:spMkLst>
            <pc:docMk/>
            <pc:sldMk cId="3389501456" sldId="275"/>
            <ac:spMk id="2" creationId="{E760E99D-47B2-497D-C280-06EBB8E91655}"/>
          </ac:spMkLst>
        </pc:spChg>
        <pc:spChg chg="mod ord">
          <ac:chgData name="Danijela Jaković" userId="S::danijela.jakovic1@skole.hr::59be7602-e713-4470-89b5-838525b817d4" providerId="AD" clId="Web-{062E43D7-8B1D-0C50-E0E2-2DCCAF55B005}" dt="2022-08-06T10:32:56.705" v="1724" actId="14100"/>
          <ac:spMkLst>
            <pc:docMk/>
            <pc:sldMk cId="3389501456" sldId="275"/>
            <ac:spMk id="3" creationId="{0A632244-E577-EF49-3C4A-D5E1F38ADEE0}"/>
          </ac:spMkLst>
        </pc:spChg>
        <pc:spChg chg="add">
          <ac:chgData name="Danijela Jaković" userId="S::danijela.jakovic1@skole.hr::59be7602-e713-4470-89b5-838525b817d4" providerId="AD" clId="Web-{062E43D7-8B1D-0C50-E0E2-2DCCAF55B005}" dt="2022-08-06T10:32:22.423" v="1718"/>
          <ac:spMkLst>
            <pc:docMk/>
            <pc:sldMk cId="3389501456" sldId="275"/>
            <ac:spMk id="9" creationId="{57F7809F-7E6F-43AA-B5BD-969F9DECBDEF}"/>
          </ac:spMkLst>
        </pc:spChg>
        <pc:spChg chg="add">
          <ac:chgData name="Danijela Jaković" userId="S::danijela.jakovic1@skole.hr::59be7602-e713-4470-89b5-838525b817d4" providerId="AD" clId="Web-{062E43D7-8B1D-0C50-E0E2-2DCCAF55B005}" dt="2022-08-06T10:32:22.423" v="1718"/>
          <ac:spMkLst>
            <pc:docMk/>
            <pc:sldMk cId="3389501456" sldId="275"/>
            <ac:spMk id="10" creationId="{9073D962-D3D2-4A72-8593-65C213CBFFC3}"/>
          </ac:spMkLst>
        </pc:spChg>
        <pc:spChg chg="add">
          <ac:chgData name="Danijela Jaković" userId="S::danijela.jakovic1@skole.hr::59be7602-e713-4470-89b5-838525b817d4" providerId="AD" clId="Web-{062E43D7-8B1D-0C50-E0E2-2DCCAF55B005}" dt="2022-08-06T10:32:22.423" v="1718"/>
          <ac:spMkLst>
            <pc:docMk/>
            <pc:sldMk cId="3389501456" sldId="275"/>
            <ac:spMk id="11" creationId="{2387511B-F6E1-4929-AC90-94FB8B6B0F41}"/>
          </ac:spMkLst>
        </pc:spChg>
        <pc:spChg chg="add">
          <ac:chgData name="Danijela Jaković" userId="S::danijela.jakovic1@skole.hr::59be7602-e713-4470-89b5-838525b817d4" providerId="AD" clId="Web-{062E43D7-8B1D-0C50-E0E2-2DCCAF55B005}" dt="2022-08-06T10:32:22.423" v="1718"/>
          <ac:spMkLst>
            <pc:docMk/>
            <pc:sldMk cId="3389501456" sldId="275"/>
            <ac:spMk id="13" creationId="{AA58F78C-27AB-465F-AA33-15E08AF267F9}"/>
          </ac:spMkLst>
        </pc:spChg>
        <pc:spChg chg="del">
          <ac:chgData name="Danijela Jaković" userId="S::danijela.jakovic1@skole.hr::59be7602-e713-4470-89b5-838525b817d4" providerId="AD" clId="Web-{062E43D7-8B1D-0C50-E0E2-2DCCAF55B005}" dt="2022-08-06T09:20:34.026" v="288"/>
          <ac:spMkLst>
            <pc:docMk/>
            <pc:sldMk cId="3389501456" sldId="275"/>
            <ac:spMk id="16" creationId="{618147C2-BF02-44AA-81D8-FD7776FAB3C6}"/>
          </ac:spMkLst>
        </pc:spChg>
        <pc:spChg chg="del">
          <ac:chgData name="Danijela Jaković" userId="S::danijela.jakovic1@skole.hr::59be7602-e713-4470-89b5-838525b817d4" providerId="AD" clId="Web-{062E43D7-8B1D-0C50-E0E2-2DCCAF55B005}" dt="2022-08-06T09:20:34.026" v="288"/>
          <ac:spMkLst>
            <pc:docMk/>
            <pc:sldMk cId="3389501456" sldId="275"/>
            <ac:spMk id="18" creationId="{615E9F7A-B64C-4192-8930-A05D1E23F324}"/>
          </ac:spMkLst>
        </pc:spChg>
        <pc:spChg chg="del">
          <ac:chgData name="Danijela Jaković" userId="S::danijela.jakovic1@skole.hr::59be7602-e713-4470-89b5-838525b817d4" providerId="AD" clId="Web-{062E43D7-8B1D-0C50-E0E2-2DCCAF55B005}" dt="2022-08-06T09:20:34.026" v="288"/>
          <ac:spMkLst>
            <pc:docMk/>
            <pc:sldMk cId="3389501456" sldId="275"/>
            <ac:spMk id="19" creationId="{793EB161-5CFE-4D7E-B34B-06C90F9B16B6}"/>
          </ac:spMkLst>
        </pc:spChg>
        <pc:picChg chg="mod ord">
          <ac:chgData name="Danijela Jaković" userId="S::danijela.jakovic1@skole.hr::59be7602-e713-4470-89b5-838525b817d4" providerId="AD" clId="Web-{062E43D7-8B1D-0C50-E0E2-2DCCAF55B005}" dt="2022-08-06T10:32:22.423" v="1718"/>
          <ac:picMkLst>
            <pc:docMk/>
            <pc:sldMk cId="3389501456" sldId="275"/>
            <ac:picMk id="4" creationId="{6A080B8E-D2C8-D521-FF83-95F672225029}"/>
          </ac:picMkLst>
        </pc:picChg>
        <pc:picChg chg="mod ord">
          <ac:chgData name="Danijela Jaković" userId="S::danijela.jakovic1@skole.hr::59be7602-e713-4470-89b5-838525b817d4" providerId="AD" clId="Web-{062E43D7-8B1D-0C50-E0E2-2DCCAF55B005}" dt="2022-08-06T10:32:22.423" v="1718"/>
          <ac:picMkLst>
            <pc:docMk/>
            <pc:sldMk cId="3389501456" sldId="275"/>
            <ac:picMk id="5" creationId="{54609DD1-8FE2-9E16-E123-6F23D2A1E117}"/>
          </ac:picMkLst>
        </pc:picChg>
        <pc:picChg chg="mod ord">
          <ac:chgData name="Danijela Jaković" userId="S::danijela.jakovic1@skole.hr::59be7602-e713-4470-89b5-838525b817d4" providerId="AD" clId="Web-{062E43D7-8B1D-0C50-E0E2-2DCCAF55B005}" dt="2022-08-06T10:32:22.423" v="1718"/>
          <ac:picMkLst>
            <pc:docMk/>
            <pc:sldMk cId="3389501456" sldId="275"/>
            <ac:picMk id="6" creationId="{C362369A-5794-832C-768B-D63084C9BDAA}"/>
          </ac:picMkLst>
        </pc:picChg>
        <pc:picChg chg="mod">
          <ac:chgData name="Danijela Jaković" userId="S::danijela.jakovic1@skole.hr::59be7602-e713-4470-89b5-838525b817d4" providerId="AD" clId="Web-{062E43D7-8B1D-0C50-E0E2-2DCCAF55B005}" dt="2022-08-06T10:32:22.423" v="1718"/>
          <ac:picMkLst>
            <pc:docMk/>
            <pc:sldMk cId="3389501456" sldId="275"/>
            <ac:picMk id="7" creationId="{5F4840B3-AAB4-D161-C047-0554F7FCA9ED}"/>
          </ac:picMkLst>
        </pc:picChg>
      </pc:sldChg>
      <pc:sldChg chg="addSp delSp modSp mod modClrScheme addAnim delDesignElem chgLayout">
        <pc:chgData name="Danijela Jaković" userId="S::danijela.jakovic1@skole.hr::59be7602-e713-4470-89b5-838525b817d4" providerId="AD" clId="Web-{062E43D7-8B1D-0C50-E0E2-2DCCAF55B005}" dt="2022-08-06T10:35:44.021" v="1792"/>
        <pc:sldMkLst>
          <pc:docMk/>
          <pc:sldMk cId="414446583" sldId="276"/>
        </pc:sldMkLst>
        <pc:spChg chg="mod ord">
          <ac:chgData name="Danijela Jaković" userId="S::danijela.jakovic1@skole.hr::59be7602-e713-4470-89b5-838525b817d4" providerId="AD" clId="Web-{062E43D7-8B1D-0C50-E0E2-2DCCAF55B005}" dt="2022-08-06T09:20:34.026" v="288"/>
          <ac:spMkLst>
            <pc:docMk/>
            <pc:sldMk cId="414446583" sldId="276"/>
            <ac:spMk id="2" creationId="{75E66590-3563-26BD-4C74-0883CC3983DF}"/>
          </ac:spMkLst>
        </pc:spChg>
        <pc:spChg chg="mod ord">
          <ac:chgData name="Danijela Jaković" userId="S::danijela.jakovic1@skole.hr::59be7602-e713-4470-89b5-838525b817d4" providerId="AD" clId="Web-{062E43D7-8B1D-0C50-E0E2-2DCCAF55B005}" dt="2022-08-06T10:35:44.021" v="1790"/>
          <ac:spMkLst>
            <pc:docMk/>
            <pc:sldMk cId="414446583" sldId="276"/>
            <ac:spMk id="3" creationId="{61E43823-C05C-0495-D6C5-CFB65F012E59}"/>
          </ac:spMkLst>
        </pc:spChg>
        <pc:picChg chg="mod">
          <ac:chgData name="Danijela Jaković" userId="S::danijela.jakovic1@skole.hr::59be7602-e713-4470-89b5-838525b817d4" providerId="AD" clId="Web-{062E43D7-8B1D-0C50-E0E2-2DCCAF55B005}" dt="2022-08-06T10:35:44.021" v="1790"/>
          <ac:picMkLst>
            <pc:docMk/>
            <pc:sldMk cId="414446583" sldId="276"/>
            <ac:picMk id="4" creationId="{1E462220-05BA-172F-7E3F-B3AC9BA10568}"/>
          </ac:picMkLst>
        </pc:picChg>
        <pc:picChg chg="mod ord">
          <ac:chgData name="Danijela Jaković" userId="S::danijela.jakovic1@skole.hr::59be7602-e713-4470-89b5-838525b817d4" providerId="AD" clId="Web-{062E43D7-8B1D-0C50-E0E2-2DCCAF55B005}" dt="2022-08-06T10:35:44.021" v="1790"/>
          <ac:picMkLst>
            <pc:docMk/>
            <pc:sldMk cId="414446583" sldId="276"/>
            <ac:picMk id="5" creationId="{A21E6D2F-5A93-A3A2-D45F-CE29DADAB85C}"/>
          </ac:picMkLst>
        </pc:picChg>
        <pc:picChg chg="mod">
          <ac:chgData name="Danijela Jaković" userId="S::danijela.jakovic1@skole.hr::59be7602-e713-4470-89b5-838525b817d4" providerId="AD" clId="Web-{062E43D7-8B1D-0C50-E0E2-2DCCAF55B005}" dt="2022-08-06T10:35:44.021" v="1790"/>
          <ac:picMkLst>
            <pc:docMk/>
            <pc:sldMk cId="414446583" sldId="276"/>
            <ac:picMk id="6" creationId="{1833A7DE-BAF0-C63F-DDA0-05F0B2BFC890}"/>
          </ac:picMkLst>
        </pc:picChg>
        <pc:cxnChg chg="add">
          <ac:chgData name="Danijela Jaković" userId="S::danijela.jakovic1@skole.hr::59be7602-e713-4470-89b5-838525b817d4" providerId="AD" clId="Web-{062E43D7-8B1D-0C50-E0E2-2DCCAF55B005}" dt="2022-08-06T10:35:44.021" v="1790"/>
          <ac:cxnSpMkLst>
            <pc:docMk/>
            <pc:sldMk cId="414446583" sldId="276"/>
            <ac:cxnSpMk id="8" creationId="{60188E89-AF78-40F6-B787-E9BD9C625686}"/>
          </ac:cxnSpMkLst>
        </pc:cxnChg>
        <pc:cxnChg chg="del">
          <ac:chgData name="Danijela Jaković" userId="S::danijela.jakovic1@skole.hr::59be7602-e713-4470-89b5-838525b817d4" providerId="AD" clId="Web-{062E43D7-8B1D-0C50-E0E2-2DCCAF55B005}" dt="2022-08-06T09:20:34.026" v="288"/>
          <ac:cxnSpMkLst>
            <pc:docMk/>
            <pc:sldMk cId="414446583" sldId="276"/>
            <ac:cxnSpMk id="11" creationId="{8F880EF2-DF79-4D9D-8F11-E91D48C79741}"/>
          </ac:cxnSpMkLst>
        </pc:cxnChg>
      </pc:sldChg>
      <pc:sldChg chg="new del">
        <pc:chgData name="Danijela Jaković" userId="S::danijela.jakovic1@skole.hr::59be7602-e713-4470-89b5-838525b817d4" providerId="AD" clId="Web-{062E43D7-8B1D-0C50-E0E2-2DCCAF55B005}" dt="2022-08-06T11:26:23.479" v="1814"/>
        <pc:sldMkLst>
          <pc:docMk/>
          <pc:sldMk cId="1334430615" sldId="277"/>
        </pc:sldMkLst>
      </pc:sldChg>
      <pc:sldChg chg="addSp modSp">
        <pc:chgData name="Danijela Jaković" userId="S::danijela.jakovic1@skole.hr::59be7602-e713-4470-89b5-838525b817d4" providerId="AD" clId="Web-{062E43D7-8B1D-0C50-E0E2-2DCCAF55B005}" dt="2022-08-06T12:16:45.823" v="1870"/>
        <pc:sldMkLst>
          <pc:docMk/>
          <pc:sldMk cId="1981453473" sldId="277"/>
        </pc:sldMkLst>
        <pc:spChg chg="mod">
          <ac:chgData name="Danijela Jaković" userId="S::danijela.jakovic1@skole.hr::59be7602-e713-4470-89b5-838525b817d4" providerId="AD" clId="Web-{062E43D7-8B1D-0C50-E0E2-2DCCAF55B005}" dt="2022-08-06T12:11:48.614" v="1826" actId="20577"/>
          <ac:spMkLst>
            <pc:docMk/>
            <pc:sldMk cId="1981453473" sldId="277"/>
            <ac:spMk id="2" creationId="{40BE59A3-A76F-51A0-C4B3-876E98C452E8}"/>
          </ac:spMkLst>
        </pc:spChg>
        <pc:spChg chg="mod">
          <ac:chgData name="Danijela Jaković" userId="S::danijela.jakovic1@skole.hr::59be7602-e713-4470-89b5-838525b817d4" providerId="AD" clId="Web-{062E43D7-8B1D-0C50-E0E2-2DCCAF55B005}" dt="2022-08-06T12:12:01.473" v="1827" actId="14100"/>
          <ac:spMkLst>
            <pc:docMk/>
            <pc:sldMk cId="1981453473" sldId="277"/>
            <ac:spMk id="4" creationId="{5925E143-07B1-003C-33CB-74CB0447407C}"/>
          </ac:spMkLst>
        </pc:spChg>
        <pc:picChg chg="add mod">
          <ac:chgData name="Danijela Jaković" userId="S::danijela.jakovic1@skole.hr::59be7602-e713-4470-89b5-838525b817d4" providerId="AD" clId="Web-{062E43D7-8B1D-0C50-E0E2-2DCCAF55B005}" dt="2022-08-06T12:15:39.556" v="1862"/>
          <ac:picMkLst>
            <pc:docMk/>
            <pc:sldMk cId="1981453473" sldId="277"/>
            <ac:picMk id="3" creationId="{5B0E6DB0-EF18-87EA-C4A6-66C480202839}"/>
          </ac:picMkLst>
        </pc:picChg>
        <pc:picChg chg="add mod">
          <ac:chgData name="Danijela Jaković" userId="S::danijela.jakovic1@skole.hr::59be7602-e713-4470-89b5-838525b817d4" providerId="AD" clId="Web-{062E43D7-8B1D-0C50-E0E2-2DCCAF55B005}" dt="2022-08-06T12:15:56.447" v="1864"/>
          <ac:picMkLst>
            <pc:docMk/>
            <pc:sldMk cId="1981453473" sldId="277"/>
            <ac:picMk id="5" creationId="{686CBE03-0AD4-11ED-3FEC-B2432D0C723B}"/>
          </ac:picMkLst>
        </pc:picChg>
        <pc:picChg chg="mod">
          <ac:chgData name="Danijela Jaković" userId="S::danijela.jakovic1@skole.hr::59be7602-e713-4470-89b5-838525b817d4" providerId="AD" clId="Web-{062E43D7-8B1D-0C50-E0E2-2DCCAF55B005}" dt="2022-08-06T12:11:45.661" v="1825" actId="1076"/>
          <ac:picMkLst>
            <pc:docMk/>
            <pc:sldMk cId="1981453473" sldId="277"/>
            <ac:picMk id="6" creationId="{9B7B0B16-A567-6CE4-D8B3-E384C0CA5183}"/>
          </ac:picMkLst>
        </pc:picChg>
        <pc:picChg chg="add mod">
          <ac:chgData name="Danijela Jaković" userId="S::danijela.jakovic1@skole.hr::59be7602-e713-4470-89b5-838525b817d4" providerId="AD" clId="Web-{062E43D7-8B1D-0C50-E0E2-2DCCAF55B005}" dt="2022-08-06T12:15:49.291" v="1863"/>
          <ac:picMkLst>
            <pc:docMk/>
            <pc:sldMk cId="1981453473" sldId="277"/>
            <ac:picMk id="7" creationId="{47D53F50-0CD1-97E3-C66E-46B9DDDD08C2}"/>
          </ac:picMkLst>
        </pc:picChg>
        <pc:picChg chg="add mod">
          <ac:chgData name="Danijela Jaković" userId="S::danijela.jakovic1@skole.hr::59be7602-e713-4470-89b5-838525b817d4" providerId="AD" clId="Web-{062E43D7-8B1D-0C50-E0E2-2DCCAF55B005}" dt="2022-08-06T12:16:04.947" v="1865"/>
          <ac:picMkLst>
            <pc:docMk/>
            <pc:sldMk cId="1981453473" sldId="277"/>
            <ac:picMk id="8" creationId="{BBA36D23-3232-5705-4AE2-CC03F97FEACA}"/>
          </ac:picMkLst>
        </pc:picChg>
        <pc:picChg chg="add mod">
          <ac:chgData name="Danijela Jaković" userId="S::danijela.jakovic1@skole.hr::59be7602-e713-4470-89b5-838525b817d4" providerId="AD" clId="Web-{062E43D7-8B1D-0C50-E0E2-2DCCAF55B005}" dt="2022-08-06T12:16:10.994" v="1866"/>
          <ac:picMkLst>
            <pc:docMk/>
            <pc:sldMk cId="1981453473" sldId="277"/>
            <ac:picMk id="9" creationId="{14E0EADB-4C09-6563-FE95-3A82E11808AE}"/>
          </ac:picMkLst>
        </pc:picChg>
        <pc:picChg chg="add mod">
          <ac:chgData name="Danijela Jaković" userId="S::danijela.jakovic1@skole.hr::59be7602-e713-4470-89b5-838525b817d4" providerId="AD" clId="Web-{062E43D7-8B1D-0C50-E0E2-2DCCAF55B005}" dt="2022-08-06T12:16:17.697" v="1867"/>
          <ac:picMkLst>
            <pc:docMk/>
            <pc:sldMk cId="1981453473" sldId="277"/>
            <ac:picMk id="10" creationId="{F35351C9-7E11-6682-2A8E-01D35FB89CB8}"/>
          </ac:picMkLst>
        </pc:picChg>
        <pc:picChg chg="add mod">
          <ac:chgData name="Danijela Jaković" userId="S::danijela.jakovic1@skole.hr::59be7602-e713-4470-89b5-838525b817d4" providerId="AD" clId="Web-{062E43D7-8B1D-0C50-E0E2-2DCCAF55B005}" dt="2022-08-06T12:16:35.917" v="1869"/>
          <ac:picMkLst>
            <pc:docMk/>
            <pc:sldMk cId="1981453473" sldId="277"/>
            <ac:picMk id="11" creationId="{3C14029F-2C4E-ECD7-1A08-A2992A9E8ADC}"/>
          </ac:picMkLst>
        </pc:picChg>
        <pc:picChg chg="add mod">
          <ac:chgData name="Danijela Jaković" userId="S::danijela.jakovic1@skole.hr::59be7602-e713-4470-89b5-838525b817d4" providerId="AD" clId="Web-{062E43D7-8B1D-0C50-E0E2-2DCCAF55B005}" dt="2022-08-06T12:16:45.823" v="1870"/>
          <ac:picMkLst>
            <pc:docMk/>
            <pc:sldMk cId="1981453473" sldId="277"/>
            <ac:picMk id="12" creationId="{86A2EA77-08EF-36FD-02FF-A3682D1D7DD9}"/>
          </ac:picMkLst>
        </pc:picChg>
      </pc:sldChg>
      <pc:sldChg chg="addSp delSp modSp new del">
        <pc:chgData name="Danijela Jaković" userId="S::danijela.jakovic1@skole.hr::59be7602-e713-4470-89b5-838525b817d4" providerId="AD" clId="Web-{062E43D7-8B1D-0C50-E0E2-2DCCAF55B005}" dt="2022-08-06T11:54:57.889" v="1819"/>
        <pc:sldMkLst>
          <pc:docMk/>
          <pc:sldMk cId="2388990649" sldId="277"/>
        </pc:sldMkLst>
        <pc:spChg chg="del">
          <ac:chgData name="Danijela Jaković" userId="S::danijela.jakovic1@skole.hr::59be7602-e713-4470-89b5-838525b817d4" providerId="AD" clId="Web-{062E43D7-8B1D-0C50-E0E2-2DCCAF55B005}" dt="2022-08-06T11:53:33.935" v="1818"/>
          <ac:spMkLst>
            <pc:docMk/>
            <pc:sldMk cId="2388990649" sldId="277"/>
            <ac:spMk id="4" creationId="{DF72DA7A-2270-91DF-4CB2-0BCAB05E30A3}"/>
          </ac:spMkLst>
        </pc:spChg>
        <pc:graphicFrameChg chg="add mod ord modGraphic">
          <ac:chgData name="Danijela Jaković" userId="S::danijela.jakovic1@skole.hr::59be7602-e713-4470-89b5-838525b817d4" providerId="AD" clId="Web-{062E43D7-8B1D-0C50-E0E2-2DCCAF55B005}" dt="2022-08-06T11:53:33.935" v="1818"/>
          <ac:graphicFrameMkLst>
            <pc:docMk/>
            <pc:sldMk cId="2388990649" sldId="277"/>
            <ac:graphicFrameMk id="5" creationId="{1F9FEFDA-347C-0998-C704-C71D50B4DD3A}"/>
          </ac:graphicFrameMkLst>
        </pc:graphicFrameChg>
      </pc:sldChg>
      <pc:sldChg chg="new del">
        <pc:chgData name="Danijela Jaković" userId="S::danijela.jakovic1@skole.hr::59be7602-e713-4470-89b5-838525b817d4" providerId="AD" clId="Web-{062E43D7-8B1D-0C50-E0E2-2DCCAF55B005}" dt="2022-08-06T11:49:07.054" v="1816"/>
        <pc:sldMkLst>
          <pc:docMk/>
          <pc:sldMk cId="3222785147" sldId="277"/>
        </pc:sldMkLst>
      </pc:sldChg>
      <pc:sldChg chg="addSp delSp modSp new del ord">
        <pc:chgData name="Danijela Jaković" userId="S::danijela.jakovic1@skole.hr::59be7602-e713-4470-89b5-838525b817d4" providerId="AD" clId="Web-{062E43D7-8B1D-0C50-E0E2-2DCCAF55B005}" dt="2022-08-06T11:06:56.828" v="1811"/>
        <pc:sldMkLst>
          <pc:docMk/>
          <pc:sldMk cId="3294768539" sldId="277"/>
        </pc:sldMkLst>
        <pc:spChg chg="del mod">
          <ac:chgData name="Danijela Jaković" userId="S::danijela.jakovic1@skole.hr::59be7602-e713-4470-89b5-838525b817d4" providerId="AD" clId="Web-{062E43D7-8B1D-0C50-E0E2-2DCCAF55B005}" dt="2022-08-06T11:06:32.358" v="1810"/>
          <ac:spMkLst>
            <pc:docMk/>
            <pc:sldMk cId="3294768539" sldId="277"/>
            <ac:spMk id="3" creationId="{9266F9C0-BE72-D982-A7DA-822802F2DBE5}"/>
          </ac:spMkLst>
        </pc:spChg>
        <pc:graphicFrameChg chg="add mod ord modGraphic">
          <ac:chgData name="Danijela Jaković" userId="S::danijela.jakovic1@skole.hr::59be7602-e713-4470-89b5-838525b817d4" providerId="AD" clId="Web-{062E43D7-8B1D-0C50-E0E2-2DCCAF55B005}" dt="2022-08-06T11:06:32.358" v="1810"/>
          <ac:graphicFrameMkLst>
            <pc:docMk/>
            <pc:sldMk cId="3294768539" sldId="277"/>
            <ac:graphicFrameMk id="4" creationId="{70211590-5850-A7F1-1794-9542F37B8171}"/>
          </ac:graphicFrameMkLst>
        </pc:graphicFrameChg>
      </pc:sldChg>
      <pc:sldMasterChg chg="del delSldLayout">
        <pc:chgData name="Danijela Jaković" userId="S::danijela.jakovic1@skole.hr::59be7602-e713-4470-89b5-838525b817d4" providerId="AD" clId="Web-{062E43D7-8B1D-0C50-E0E2-2DCCAF55B005}" dt="2022-08-06T09:20:34.026" v="288"/>
        <pc:sldMasterMkLst>
          <pc:docMk/>
          <pc:sldMasterMk cId="2460954070" sldId="2147483660"/>
        </pc:sldMasterMkLst>
        <pc:sldLayoutChg chg="del">
          <pc:chgData name="Danijela Jaković" userId="S::danijela.jakovic1@skole.hr::59be7602-e713-4470-89b5-838525b817d4" providerId="AD" clId="Web-{062E43D7-8B1D-0C50-E0E2-2DCCAF55B005}" dt="2022-08-06T09:20:34.026" v="288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Danijela Jaković" userId="S::danijela.jakovic1@skole.hr::59be7602-e713-4470-89b5-838525b817d4" providerId="AD" clId="Web-{062E43D7-8B1D-0C50-E0E2-2DCCAF55B005}" dt="2022-08-06T09:20:34.026" v="288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Danijela Jaković" userId="S::danijela.jakovic1@skole.hr::59be7602-e713-4470-89b5-838525b817d4" providerId="AD" clId="Web-{062E43D7-8B1D-0C50-E0E2-2DCCAF55B005}" dt="2022-08-06T09:20:34.026" v="288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Danijela Jaković" userId="S::danijela.jakovic1@skole.hr::59be7602-e713-4470-89b5-838525b817d4" providerId="AD" clId="Web-{062E43D7-8B1D-0C50-E0E2-2DCCAF55B005}" dt="2022-08-06T09:20:34.026" v="288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Danijela Jaković" userId="S::danijela.jakovic1@skole.hr::59be7602-e713-4470-89b5-838525b817d4" providerId="AD" clId="Web-{062E43D7-8B1D-0C50-E0E2-2DCCAF55B005}" dt="2022-08-06T09:20:34.026" v="288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Danijela Jaković" userId="S::danijela.jakovic1@skole.hr::59be7602-e713-4470-89b5-838525b817d4" providerId="AD" clId="Web-{062E43D7-8B1D-0C50-E0E2-2DCCAF55B005}" dt="2022-08-06T09:20:34.026" v="288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Danijela Jaković" userId="S::danijela.jakovic1@skole.hr::59be7602-e713-4470-89b5-838525b817d4" providerId="AD" clId="Web-{062E43D7-8B1D-0C50-E0E2-2DCCAF55B005}" dt="2022-08-06T09:20:34.026" v="288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Danijela Jaković" userId="S::danijela.jakovic1@skole.hr::59be7602-e713-4470-89b5-838525b817d4" providerId="AD" clId="Web-{062E43D7-8B1D-0C50-E0E2-2DCCAF55B005}" dt="2022-08-06T09:20:34.026" v="288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Danijela Jaković" userId="S::danijela.jakovic1@skole.hr::59be7602-e713-4470-89b5-838525b817d4" providerId="AD" clId="Web-{062E43D7-8B1D-0C50-E0E2-2DCCAF55B005}" dt="2022-08-06T09:20:34.026" v="288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Danijela Jaković" userId="S::danijela.jakovic1@skole.hr::59be7602-e713-4470-89b5-838525b817d4" providerId="AD" clId="Web-{062E43D7-8B1D-0C50-E0E2-2DCCAF55B005}" dt="2022-08-06T09:20:34.026" v="288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Danijela Jaković" userId="S::danijela.jakovic1@skole.hr::59be7602-e713-4470-89b5-838525b817d4" providerId="AD" clId="Web-{062E43D7-8B1D-0C50-E0E2-2DCCAF55B005}" dt="2022-08-06T09:20:34.026" v="288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addSldLayout modSldLayout">
        <pc:chgData name="Danijela Jaković" userId="S::danijela.jakovic1@skole.hr::59be7602-e713-4470-89b5-838525b817d4" providerId="AD" clId="Web-{062E43D7-8B1D-0C50-E0E2-2DCCAF55B005}" dt="2022-08-06T09:20:34.026" v="288"/>
        <pc:sldMasterMkLst>
          <pc:docMk/>
          <pc:sldMasterMk cId="1974421206" sldId="2147483672"/>
        </pc:sldMasterMkLst>
        <pc:sldLayoutChg chg="add mod replId">
          <pc:chgData name="Danijela Jaković" userId="S::danijela.jakovic1@skole.hr::59be7602-e713-4470-89b5-838525b817d4" providerId="AD" clId="Web-{062E43D7-8B1D-0C50-E0E2-2DCCAF55B005}" dt="2022-08-06T09:20:34.026" v="288"/>
          <pc:sldLayoutMkLst>
            <pc:docMk/>
            <pc:sldMasterMk cId="1974421206" sldId="2147483672"/>
            <pc:sldLayoutMk cId="1213126141" sldId="2147483673"/>
          </pc:sldLayoutMkLst>
        </pc:sldLayoutChg>
        <pc:sldLayoutChg chg="add mod replId">
          <pc:chgData name="Danijela Jaković" userId="S::danijela.jakovic1@skole.hr::59be7602-e713-4470-89b5-838525b817d4" providerId="AD" clId="Web-{062E43D7-8B1D-0C50-E0E2-2DCCAF55B005}" dt="2022-08-06T09:20:34.026" v="288"/>
          <pc:sldLayoutMkLst>
            <pc:docMk/>
            <pc:sldMasterMk cId="1974421206" sldId="2147483672"/>
            <pc:sldLayoutMk cId="1098813125" sldId="2147483674"/>
          </pc:sldLayoutMkLst>
        </pc:sldLayoutChg>
        <pc:sldLayoutChg chg="add mod replId">
          <pc:chgData name="Danijela Jaković" userId="S::danijela.jakovic1@skole.hr::59be7602-e713-4470-89b5-838525b817d4" providerId="AD" clId="Web-{062E43D7-8B1D-0C50-E0E2-2DCCAF55B005}" dt="2022-08-06T09:20:34.026" v="288"/>
          <pc:sldLayoutMkLst>
            <pc:docMk/>
            <pc:sldMasterMk cId="1974421206" sldId="2147483672"/>
            <pc:sldLayoutMk cId="537132277" sldId="2147483675"/>
          </pc:sldLayoutMkLst>
        </pc:sldLayoutChg>
        <pc:sldLayoutChg chg="add mod replId">
          <pc:chgData name="Danijela Jaković" userId="S::danijela.jakovic1@skole.hr::59be7602-e713-4470-89b5-838525b817d4" providerId="AD" clId="Web-{062E43D7-8B1D-0C50-E0E2-2DCCAF55B005}" dt="2022-08-06T09:20:34.026" v="288"/>
          <pc:sldLayoutMkLst>
            <pc:docMk/>
            <pc:sldMasterMk cId="1974421206" sldId="2147483672"/>
            <pc:sldLayoutMk cId="2801654115" sldId="2147483676"/>
          </pc:sldLayoutMkLst>
        </pc:sldLayoutChg>
        <pc:sldLayoutChg chg="add mod replId">
          <pc:chgData name="Danijela Jaković" userId="S::danijela.jakovic1@skole.hr::59be7602-e713-4470-89b5-838525b817d4" providerId="AD" clId="Web-{062E43D7-8B1D-0C50-E0E2-2DCCAF55B005}" dt="2022-08-06T09:20:34.026" v="288"/>
          <pc:sldLayoutMkLst>
            <pc:docMk/>
            <pc:sldMasterMk cId="1974421206" sldId="2147483672"/>
            <pc:sldLayoutMk cId="97137373" sldId="2147483677"/>
          </pc:sldLayoutMkLst>
        </pc:sldLayoutChg>
        <pc:sldLayoutChg chg="add mod replId">
          <pc:chgData name="Danijela Jaković" userId="S::danijela.jakovic1@skole.hr::59be7602-e713-4470-89b5-838525b817d4" providerId="AD" clId="Web-{062E43D7-8B1D-0C50-E0E2-2DCCAF55B005}" dt="2022-08-06T09:20:34.026" v="288"/>
          <pc:sldLayoutMkLst>
            <pc:docMk/>
            <pc:sldMasterMk cId="1974421206" sldId="2147483672"/>
            <pc:sldLayoutMk cId="3024735496" sldId="2147483678"/>
          </pc:sldLayoutMkLst>
        </pc:sldLayoutChg>
        <pc:sldLayoutChg chg="add mod replId">
          <pc:chgData name="Danijela Jaković" userId="S::danijela.jakovic1@skole.hr::59be7602-e713-4470-89b5-838525b817d4" providerId="AD" clId="Web-{062E43D7-8B1D-0C50-E0E2-2DCCAF55B005}" dt="2022-08-06T09:20:34.026" v="288"/>
          <pc:sldLayoutMkLst>
            <pc:docMk/>
            <pc:sldMasterMk cId="1974421206" sldId="2147483672"/>
            <pc:sldLayoutMk cId="42842823" sldId="2147483679"/>
          </pc:sldLayoutMkLst>
        </pc:sldLayoutChg>
        <pc:sldLayoutChg chg="add mod replId">
          <pc:chgData name="Danijela Jaković" userId="S::danijela.jakovic1@skole.hr::59be7602-e713-4470-89b5-838525b817d4" providerId="AD" clId="Web-{062E43D7-8B1D-0C50-E0E2-2DCCAF55B005}" dt="2022-08-06T09:20:34.026" v="288"/>
          <pc:sldLayoutMkLst>
            <pc:docMk/>
            <pc:sldMasterMk cId="1974421206" sldId="2147483672"/>
            <pc:sldLayoutMk cId="2633840194" sldId="2147483680"/>
          </pc:sldLayoutMkLst>
        </pc:sldLayoutChg>
        <pc:sldLayoutChg chg="add mod replId">
          <pc:chgData name="Danijela Jaković" userId="S::danijela.jakovic1@skole.hr::59be7602-e713-4470-89b5-838525b817d4" providerId="AD" clId="Web-{062E43D7-8B1D-0C50-E0E2-2DCCAF55B005}" dt="2022-08-06T09:20:34.026" v="288"/>
          <pc:sldLayoutMkLst>
            <pc:docMk/>
            <pc:sldMasterMk cId="1974421206" sldId="2147483672"/>
            <pc:sldLayoutMk cId="1314753338" sldId="2147483681"/>
          </pc:sldLayoutMkLst>
        </pc:sldLayoutChg>
        <pc:sldLayoutChg chg="add mod replId">
          <pc:chgData name="Danijela Jaković" userId="S::danijela.jakovic1@skole.hr::59be7602-e713-4470-89b5-838525b817d4" providerId="AD" clId="Web-{062E43D7-8B1D-0C50-E0E2-2DCCAF55B005}" dt="2022-08-06T09:20:34.026" v="288"/>
          <pc:sldLayoutMkLst>
            <pc:docMk/>
            <pc:sldMasterMk cId="1974421206" sldId="2147483672"/>
            <pc:sldLayoutMk cId="675788821" sldId="2147483682"/>
          </pc:sldLayoutMkLst>
        </pc:sldLayoutChg>
        <pc:sldLayoutChg chg="add mod replId">
          <pc:chgData name="Danijela Jaković" userId="S::danijela.jakovic1@skole.hr::59be7602-e713-4470-89b5-838525b817d4" providerId="AD" clId="Web-{062E43D7-8B1D-0C50-E0E2-2DCCAF55B005}" dt="2022-08-06T09:20:34.026" v="288"/>
          <pc:sldLayoutMkLst>
            <pc:docMk/>
            <pc:sldMasterMk cId="1974421206" sldId="2147483672"/>
            <pc:sldLayoutMk cId="3295172484" sldId="2147483683"/>
          </pc:sldLayoutMkLst>
        </pc:sldLayoutChg>
      </pc:sldMasterChg>
    </pc:docChg>
  </pc:docChgLst>
  <pc:docChgLst>
    <pc:chgData name="Danijela Jaković" userId="S::danijela.jakovic1@skole.hr::59be7602-e713-4470-89b5-838525b817d4" providerId="AD" clId="Web-{DACA1F7B-E58D-C332-2DF6-302C5EB6C34C}"/>
    <pc:docChg chg="addSld delSld modSld">
      <pc:chgData name="Danijela Jaković" userId="S::danijela.jakovic1@skole.hr::59be7602-e713-4470-89b5-838525b817d4" providerId="AD" clId="Web-{DACA1F7B-E58D-C332-2DF6-302C5EB6C34C}" dt="2022-08-06T12:25:45.508" v="23" actId="14100"/>
      <pc:docMkLst>
        <pc:docMk/>
      </pc:docMkLst>
      <pc:sldChg chg="modTransition">
        <pc:chgData name="Danijela Jaković" userId="S::danijela.jakovic1@skole.hr::59be7602-e713-4470-89b5-838525b817d4" providerId="AD" clId="Web-{DACA1F7B-E58D-C332-2DF6-302C5EB6C34C}" dt="2022-08-06T12:18:18.747" v="0"/>
        <pc:sldMkLst>
          <pc:docMk/>
          <pc:sldMk cId="109857222" sldId="256"/>
        </pc:sldMkLst>
      </pc:sldChg>
      <pc:sldChg chg="modTransition">
        <pc:chgData name="Danijela Jaković" userId="S::danijela.jakovic1@skole.hr::59be7602-e713-4470-89b5-838525b817d4" providerId="AD" clId="Web-{DACA1F7B-E58D-C332-2DF6-302C5EB6C34C}" dt="2022-08-06T12:18:22.012" v="1"/>
        <pc:sldMkLst>
          <pc:docMk/>
          <pc:sldMk cId="1298064553" sldId="257"/>
        </pc:sldMkLst>
      </pc:sldChg>
      <pc:sldChg chg="modTransition">
        <pc:chgData name="Danijela Jaković" userId="S::danijela.jakovic1@skole.hr::59be7602-e713-4470-89b5-838525b817d4" providerId="AD" clId="Web-{DACA1F7B-E58D-C332-2DF6-302C5EB6C34C}" dt="2022-08-06T12:18:24.325" v="2"/>
        <pc:sldMkLst>
          <pc:docMk/>
          <pc:sldMk cId="2500570253" sldId="258"/>
        </pc:sldMkLst>
      </pc:sldChg>
      <pc:sldChg chg="modTransition">
        <pc:chgData name="Danijela Jaković" userId="S::danijela.jakovic1@skole.hr::59be7602-e713-4470-89b5-838525b817d4" providerId="AD" clId="Web-{DACA1F7B-E58D-C332-2DF6-302C5EB6C34C}" dt="2022-08-06T12:18:31.231" v="3"/>
        <pc:sldMkLst>
          <pc:docMk/>
          <pc:sldMk cId="1048658603" sldId="259"/>
        </pc:sldMkLst>
      </pc:sldChg>
      <pc:sldChg chg="modTransition">
        <pc:chgData name="Danijela Jaković" userId="S::danijela.jakovic1@skole.hr::59be7602-e713-4470-89b5-838525b817d4" providerId="AD" clId="Web-{DACA1F7B-E58D-C332-2DF6-302C5EB6C34C}" dt="2022-08-06T12:18:37.794" v="4"/>
        <pc:sldMkLst>
          <pc:docMk/>
          <pc:sldMk cId="3359419800" sldId="261"/>
        </pc:sldMkLst>
      </pc:sldChg>
      <pc:sldChg chg="modTransition">
        <pc:chgData name="Danijela Jaković" userId="S::danijela.jakovic1@skole.hr::59be7602-e713-4470-89b5-838525b817d4" providerId="AD" clId="Web-{DACA1F7B-E58D-C332-2DF6-302C5EB6C34C}" dt="2022-08-06T12:18:44.482" v="5"/>
        <pc:sldMkLst>
          <pc:docMk/>
          <pc:sldMk cId="1508548185" sldId="262"/>
        </pc:sldMkLst>
      </pc:sldChg>
      <pc:sldChg chg="modTransition">
        <pc:chgData name="Danijela Jaković" userId="S::danijela.jakovic1@skole.hr::59be7602-e713-4470-89b5-838525b817d4" providerId="AD" clId="Web-{DACA1F7B-E58D-C332-2DF6-302C5EB6C34C}" dt="2022-08-06T12:18:54.919" v="6"/>
        <pc:sldMkLst>
          <pc:docMk/>
          <pc:sldMk cId="3953540307" sldId="263"/>
        </pc:sldMkLst>
      </pc:sldChg>
      <pc:sldChg chg="modTransition">
        <pc:chgData name="Danijela Jaković" userId="S::danijela.jakovic1@skole.hr::59be7602-e713-4470-89b5-838525b817d4" providerId="AD" clId="Web-{DACA1F7B-E58D-C332-2DF6-302C5EB6C34C}" dt="2022-08-06T12:19:01.607" v="7"/>
        <pc:sldMkLst>
          <pc:docMk/>
          <pc:sldMk cId="2860876192" sldId="264"/>
        </pc:sldMkLst>
      </pc:sldChg>
      <pc:sldChg chg="modTransition">
        <pc:chgData name="Danijela Jaković" userId="S::danijela.jakovic1@skole.hr::59be7602-e713-4470-89b5-838525b817d4" providerId="AD" clId="Web-{DACA1F7B-E58D-C332-2DF6-302C5EB6C34C}" dt="2022-08-06T12:19:09.451" v="8"/>
        <pc:sldMkLst>
          <pc:docMk/>
          <pc:sldMk cId="2233771795" sldId="265"/>
        </pc:sldMkLst>
      </pc:sldChg>
      <pc:sldChg chg="modTransition">
        <pc:chgData name="Danijela Jaković" userId="S::danijela.jakovic1@skole.hr::59be7602-e713-4470-89b5-838525b817d4" providerId="AD" clId="Web-{DACA1F7B-E58D-C332-2DF6-302C5EB6C34C}" dt="2022-08-06T12:19:39.092" v="9"/>
        <pc:sldMkLst>
          <pc:docMk/>
          <pc:sldMk cId="3654339614" sldId="266"/>
        </pc:sldMkLst>
      </pc:sldChg>
      <pc:sldChg chg="modTransition">
        <pc:chgData name="Danijela Jaković" userId="S::danijela.jakovic1@skole.hr::59be7602-e713-4470-89b5-838525b817d4" providerId="AD" clId="Web-{DACA1F7B-E58D-C332-2DF6-302C5EB6C34C}" dt="2022-08-06T12:19:42.093" v="10"/>
        <pc:sldMkLst>
          <pc:docMk/>
          <pc:sldMk cId="3503530579" sldId="267"/>
        </pc:sldMkLst>
      </pc:sldChg>
      <pc:sldChg chg="modTransition">
        <pc:chgData name="Danijela Jaković" userId="S::danijela.jakovic1@skole.hr::59be7602-e713-4470-89b5-838525b817d4" providerId="AD" clId="Web-{DACA1F7B-E58D-C332-2DF6-302C5EB6C34C}" dt="2022-08-06T12:19:44.702" v="11"/>
        <pc:sldMkLst>
          <pc:docMk/>
          <pc:sldMk cId="144358206" sldId="268"/>
        </pc:sldMkLst>
      </pc:sldChg>
      <pc:sldChg chg="modTransition">
        <pc:chgData name="Danijela Jaković" userId="S::danijela.jakovic1@skole.hr::59be7602-e713-4470-89b5-838525b817d4" providerId="AD" clId="Web-{DACA1F7B-E58D-C332-2DF6-302C5EB6C34C}" dt="2022-08-06T12:19:49.655" v="12"/>
        <pc:sldMkLst>
          <pc:docMk/>
          <pc:sldMk cId="991950887" sldId="269"/>
        </pc:sldMkLst>
      </pc:sldChg>
      <pc:sldChg chg="modTransition">
        <pc:chgData name="Danijela Jaković" userId="S::danijela.jakovic1@skole.hr::59be7602-e713-4470-89b5-838525b817d4" providerId="AD" clId="Web-{DACA1F7B-E58D-C332-2DF6-302C5EB6C34C}" dt="2022-08-06T12:19:52.015" v="13"/>
        <pc:sldMkLst>
          <pc:docMk/>
          <pc:sldMk cId="27405172" sldId="270"/>
        </pc:sldMkLst>
      </pc:sldChg>
      <pc:sldChg chg="modTransition">
        <pc:chgData name="Danijela Jaković" userId="S::danijela.jakovic1@skole.hr::59be7602-e713-4470-89b5-838525b817d4" providerId="AD" clId="Web-{DACA1F7B-E58D-C332-2DF6-302C5EB6C34C}" dt="2022-08-06T12:20:01.624" v="15"/>
        <pc:sldMkLst>
          <pc:docMk/>
          <pc:sldMk cId="2139943318" sldId="271"/>
        </pc:sldMkLst>
      </pc:sldChg>
      <pc:sldChg chg="modTransition">
        <pc:chgData name="Danijela Jaković" userId="S::danijela.jakovic1@skole.hr::59be7602-e713-4470-89b5-838525b817d4" providerId="AD" clId="Web-{DACA1F7B-E58D-C332-2DF6-302C5EB6C34C}" dt="2022-08-06T12:20:05.187" v="16"/>
        <pc:sldMkLst>
          <pc:docMk/>
          <pc:sldMk cId="2808038273" sldId="272"/>
        </pc:sldMkLst>
      </pc:sldChg>
      <pc:sldChg chg="modTransition">
        <pc:chgData name="Danijela Jaković" userId="S::danijela.jakovic1@skole.hr::59be7602-e713-4470-89b5-838525b817d4" providerId="AD" clId="Web-{DACA1F7B-E58D-C332-2DF6-302C5EB6C34C}" dt="2022-08-06T12:20:09.624" v="17"/>
        <pc:sldMkLst>
          <pc:docMk/>
          <pc:sldMk cId="3774881639" sldId="273"/>
        </pc:sldMkLst>
      </pc:sldChg>
      <pc:sldChg chg="modTransition">
        <pc:chgData name="Danijela Jaković" userId="S::danijela.jakovic1@skole.hr::59be7602-e713-4470-89b5-838525b817d4" providerId="AD" clId="Web-{DACA1F7B-E58D-C332-2DF6-302C5EB6C34C}" dt="2022-08-06T12:20:26.344" v="19"/>
        <pc:sldMkLst>
          <pc:docMk/>
          <pc:sldMk cId="1673071418" sldId="274"/>
        </pc:sldMkLst>
      </pc:sldChg>
      <pc:sldChg chg="modTransition">
        <pc:chgData name="Danijela Jaković" userId="S::danijela.jakovic1@skole.hr::59be7602-e713-4470-89b5-838525b817d4" providerId="AD" clId="Web-{DACA1F7B-E58D-C332-2DF6-302C5EB6C34C}" dt="2022-08-06T12:20:18.484" v="18"/>
        <pc:sldMkLst>
          <pc:docMk/>
          <pc:sldMk cId="3389501456" sldId="275"/>
        </pc:sldMkLst>
      </pc:sldChg>
      <pc:sldChg chg="modSp">
        <pc:chgData name="Danijela Jaković" userId="S::danijela.jakovic1@skole.hr::59be7602-e713-4470-89b5-838525b817d4" providerId="AD" clId="Web-{DACA1F7B-E58D-C332-2DF6-302C5EB6C34C}" dt="2022-08-06T12:25:45.508" v="23" actId="14100"/>
        <pc:sldMkLst>
          <pc:docMk/>
          <pc:sldMk cId="1981453473" sldId="277"/>
        </pc:sldMkLst>
        <pc:spChg chg="mod">
          <ac:chgData name="Danijela Jaković" userId="S::danijela.jakovic1@skole.hr::59be7602-e713-4470-89b5-838525b817d4" providerId="AD" clId="Web-{DACA1F7B-E58D-C332-2DF6-302C5EB6C34C}" dt="2022-08-06T12:25:45.508" v="23" actId="14100"/>
          <ac:spMkLst>
            <pc:docMk/>
            <pc:sldMk cId="1981453473" sldId="277"/>
            <ac:spMk id="2" creationId="{40BE59A3-A76F-51A0-C4B3-876E98C452E8}"/>
          </ac:spMkLst>
        </pc:spChg>
      </pc:sldChg>
      <pc:sldChg chg="new del">
        <pc:chgData name="Danijela Jaković" userId="S::danijela.jakovic1@skole.hr::59be7602-e713-4470-89b5-838525b817d4" providerId="AD" clId="Web-{DACA1F7B-E58D-C332-2DF6-302C5EB6C34C}" dt="2022-08-06T12:20:44.922" v="21"/>
        <pc:sldMkLst>
          <pc:docMk/>
          <pc:sldMk cId="1337678207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26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788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172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13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132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654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37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735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2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40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753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421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Logo&#10;&#10;Description automatically generated">
            <a:extLst>
              <a:ext uri="{FF2B5EF4-FFF2-40B4-BE49-F238E27FC236}">
                <a16:creationId xmlns:a16="http://schemas.microsoft.com/office/drawing/2014/main" id="{AFDBF2BF-127C-4335-E1BD-4F2AB61FC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308" y="4487842"/>
            <a:ext cx="2346642" cy="23466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19252" y="1215187"/>
            <a:ext cx="6872748" cy="1988259"/>
          </a:xfrm>
        </p:spPr>
        <p:txBody>
          <a:bodyPr anchor="ctr">
            <a:normAutofit/>
          </a:bodyPr>
          <a:lstStyle/>
          <a:p>
            <a:r>
              <a:rPr lang="hr-HR" sz="4400" b="1" dirty="0">
                <a:ea typeface="Calibri Light"/>
                <a:cs typeface="Calibri Light"/>
              </a:rPr>
              <a:t>Mobilnost učenika</a:t>
            </a:r>
            <a:br>
              <a:rPr lang="hr-HR" sz="4400" b="1" dirty="0">
                <a:ea typeface="Calibri Light"/>
                <a:cs typeface="Calibri Light"/>
              </a:rPr>
            </a:br>
            <a:r>
              <a:rPr lang="en-US" sz="4400" b="1" dirty="0" err="1">
                <a:ea typeface="Calibri Light"/>
                <a:cs typeface="Calibri Light"/>
              </a:rPr>
              <a:t>Banská</a:t>
            </a:r>
            <a:r>
              <a:rPr lang="en-US" sz="4400" b="1" dirty="0">
                <a:ea typeface="+mj-lt"/>
                <a:cs typeface="+mj-lt"/>
              </a:rPr>
              <a:t> </a:t>
            </a:r>
            <a:r>
              <a:rPr lang="en-US" sz="4400" b="1" dirty="0" err="1">
                <a:ea typeface="+mj-lt"/>
                <a:cs typeface="+mj-lt"/>
              </a:rPr>
              <a:t>Bystrica</a:t>
            </a:r>
            <a:r>
              <a:rPr lang="hr-HR" sz="4400" b="1" dirty="0">
                <a:ea typeface="+mj-lt"/>
                <a:cs typeface="+mj-lt"/>
              </a:rPr>
              <a:t> (Slovačka)</a:t>
            </a:r>
            <a:endParaRPr lang="en-US" sz="4400" b="1" dirty="0">
              <a:ea typeface="Calibri Light"/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75364" y="3032173"/>
            <a:ext cx="6960524" cy="5985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 err="1">
                <a:solidFill>
                  <a:srgbClr val="FF0000"/>
                </a:solidFill>
                <a:ea typeface="Calibri"/>
                <a:cs typeface="Calibri"/>
              </a:rPr>
              <a:t>Stručna</a:t>
            </a:r>
            <a:r>
              <a:rPr lang="en-US" b="1" dirty="0">
                <a:solidFill>
                  <a:srgbClr val="FF0000"/>
                </a:solidFill>
                <a:ea typeface="Calibri"/>
                <a:cs typeface="Calibri"/>
              </a:rPr>
              <a:t> </a:t>
            </a:r>
            <a:r>
              <a:rPr lang="en-US" b="1" dirty="0" err="1">
                <a:solidFill>
                  <a:srgbClr val="FF0000"/>
                </a:solidFill>
                <a:ea typeface="Calibri"/>
                <a:cs typeface="Calibri"/>
              </a:rPr>
              <a:t>praksa</a:t>
            </a:r>
            <a:r>
              <a:rPr lang="hr-HR" b="1" dirty="0">
                <a:solidFill>
                  <a:srgbClr val="FF0000"/>
                </a:solidFill>
                <a:ea typeface="Calibri"/>
                <a:cs typeface="Calibri"/>
              </a:rPr>
              <a:t> (</a:t>
            </a:r>
            <a:r>
              <a:rPr lang="en-US" b="1" dirty="0" err="1">
                <a:solidFill>
                  <a:srgbClr val="FF0000"/>
                </a:solidFill>
                <a:ea typeface="Calibri"/>
                <a:cs typeface="Calibri"/>
              </a:rPr>
              <a:t>kozmetičari</a:t>
            </a:r>
            <a:r>
              <a:rPr lang="hr-HR" b="1" dirty="0">
                <a:solidFill>
                  <a:srgbClr val="FF0000"/>
                </a:solidFill>
                <a:ea typeface="Calibri"/>
                <a:cs typeface="Calibri"/>
              </a:rPr>
              <a:t>)</a:t>
            </a:r>
            <a:endParaRPr lang="en-US" b="1" dirty="0">
              <a:solidFill>
                <a:srgbClr val="FF0000"/>
              </a:solidFill>
              <a:ea typeface="Calibri"/>
              <a:cs typeface="Calibri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0F429E09-1339-4CD8-9B6E-63ECAC5AB7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0271" y="587640"/>
            <a:ext cx="6933692" cy="3900202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D0679270-3073-4F45-925D-AC7F2AF5B54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/>
          <a:stretch/>
        </p:blipFill>
        <p:spPr>
          <a:xfrm>
            <a:off x="4870146" y="4926668"/>
            <a:ext cx="5512526" cy="1468989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C433C419-D015-4AF3-A13A-B4C5E97C33A8}"/>
              </a:ext>
            </a:extLst>
          </p:cNvPr>
          <p:cNvSpPr txBox="1">
            <a:spLocks/>
          </p:cNvSpPr>
          <p:nvPr/>
        </p:nvSpPr>
        <p:spPr>
          <a:xfrm>
            <a:off x="5776452" y="3909285"/>
            <a:ext cx="5958348" cy="9111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sz="2000" b="1" dirty="0">
                <a:ea typeface="Calibri"/>
                <a:cs typeface="Calibri"/>
              </a:rPr>
              <a:t>Prezentaciju i</a:t>
            </a:r>
            <a:r>
              <a:rPr lang="en-US" sz="2000" b="1" dirty="0" err="1">
                <a:ea typeface="Calibri"/>
                <a:cs typeface="Calibri"/>
              </a:rPr>
              <a:t>zradila</a:t>
            </a:r>
            <a:r>
              <a:rPr lang="en-US" sz="2000" b="1" dirty="0">
                <a:ea typeface="Calibri"/>
                <a:cs typeface="Calibri"/>
              </a:rPr>
              <a:t>:</a:t>
            </a:r>
            <a:endParaRPr lang="hr-HR" sz="2000" b="1" dirty="0">
              <a:ea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sz="2000" b="1" dirty="0">
                <a:ea typeface="Calibri"/>
                <a:cs typeface="Calibri"/>
              </a:rPr>
              <a:t>Danijela </a:t>
            </a:r>
            <a:r>
              <a:rPr lang="hr-HR" sz="2000" b="1" dirty="0" err="1">
                <a:ea typeface="Calibri"/>
                <a:cs typeface="Calibri"/>
              </a:rPr>
              <a:t>Jaković</a:t>
            </a:r>
            <a:r>
              <a:rPr lang="hr-HR" sz="2000" b="1" dirty="0">
                <a:ea typeface="Calibri"/>
                <a:cs typeface="Calibri"/>
              </a:rPr>
              <a:t>, </a:t>
            </a:r>
            <a:r>
              <a:rPr lang="en-US" sz="2000" b="1" dirty="0">
                <a:ea typeface="Calibri"/>
                <a:cs typeface="Calibri"/>
              </a:rPr>
              <a:t>2.f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E817EB35-4D5C-493B-8459-98C99FD166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13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640269" flipV="1">
            <a:off x="5586861" y="-553943"/>
            <a:ext cx="3944178" cy="3944178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BD6264-4A61-4F37-9A68-BB27ACEF7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4795164" cy="1325563"/>
          </a:xfrm>
        </p:spPr>
        <p:txBody>
          <a:bodyPr>
            <a:normAutofit/>
          </a:bodyPr>
          <a:lstStyle/>
          <a:p>
            <a:r>
              <a:rPr lang="en-US">
                <a:ea typeface="Calibri Light"/>
                <a:cs typeface="Calibri Light"/>
              </a:rPr>
              <a:t> </a:t>
            </a:r>
            <a:br>
              <a:rPr lang="en-US">
                <a:ea typeface="Calibri Light"/>
                <a:cs typeface="Calibri Light"/>
              </a:rPr>
            </a:br>
            <a:endParaRPr lang="en-US">
              <a:ea typeface="Calibri Light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2F2AB-FFBF-AAEF-D321-0E5D6F9C8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694" y="2510195"/>
            <a:ext cx="4970059" cy="20258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hr-HR" dirty="0">
                <a:latin typeface="Georgia Pro"/>
                <a:ea typeface="Calibri"/>
                <a:cs typeface="Calibri"/>
              </a:rPr>
              <a:t>Posjet </a:t>
            </a:r>
            <a:r>
              <a:rPr lang="en-US" dirty="0" err="1">
                <a:latin typeface="Georgia Pro"/>
                <a:ea typeface="Calibri"/>
                <a:cs typeface="Calibri"/>
              </a:rPr>
              <a:t>državno</a:t>
            </a:r>
            <a:r>
              <a:rPr lang="hr-HR" dirty="0">
                <a:latin typeface="Georgia Pro"/>
                <a:ea typeface="Calibri"/>
                <a:cs typeface="Calibri"/>
              </a:rPr>
              <a:t>m</a:t>
            </a:r>
            <a:r>
              <a:rPr lang="en-US" dirty="0">
                <a:latin typeface="Georgia Pro"/>
                <a:ea typeface="Calibri"/>
                <a:cs typeface="Calibri"/>
              </a:rPr>
              <a:t> </a:t>
            </a:r>
            <a:r>
              <a:rPr lang="en-US" dirty="0" err="1">
                <a:latin typeface="Georgia Pro"/>
                <a:ea typeface="Calibri"/>
                <a:cs typeface="Calibri"/>
              </a:rPr>
              <a:t>natjecanj</a:t>
            </a:r>
            <a:r>
              <a:rPr lang="hr-HR" dirty="0">
                <a:latin typeface="Georgia Pro"/>
                <a:ea typeface="Calibri"/>
                <a:cs typeface="Calibri"/>
              </a:rPr>
              <a:t>u</a:t>
            </a:r>
            <a:r>
              <a:rPr lang="en-US" dirty="0">
                <a:latin typeface="Georgia Pro"/>
                <a:ea typeface="Calibri"/>
                <a:cs typeface="Calibri"/>
              </a:rPr>
              <a:t> u </a:t>
            </a:r>
            <a:r>
              <a:rPr lang="en-US" dirty="0" err="1">
                <a:latin typeface="Georgia Pro"/>
                <a:ea typeface="Calibri"/>
                <a:cs typeface="Calibri"/>
              </a:rPr>
              <a:t>Rimavsku</a:t>
            </a:r>
            <a:r>
              <a:rPr lang="en-US" dirty="0">
                <a:latin typeface="Georgia Pro"/>
                <a:ea typeface="Calibri"/>
                <a:cs typeface="Calibri"/>
              </a:rPr>
              <a:t> </a:t>
            </a:r>
            <a:r>
              <a:rPr lang="en-US" dirty="0" err="1">
                <a:latin typeface="Georgia Pro"/>
                <a:ea typeface="Calibri"/>
                <a:cs typeface="Calibri"/>
              </a:rPr>
              <a:t>Sobotu</a:t>
            </a:r>
            <a:r>
              <a:rPr lang="en-US" dirty="0">
                <a:latin typeface="Georgia Pro"/>
                <a:ea typeface="Calibri"/>
                <a:cs typeface="Calibri"/>
              </a:rPr>
              <a:t> </a:t>
            </a:r>
            <a:r>
              <a:rPr lang="en-US" dirty="0" err="1">
                <a:latin typeface="Georgia Pro"/>
                <a:ea typeface="Calibri"/>
                <a:cs typeface="Calibri"/>
              </a:rPr>
              <a:t>gdje</a:t>
            </a:r>
            <a:r>
              <a:rPr lang="en-US" dirty="0">
                <a:latin typeface="Georgia Pro"/>
                <a:ea typeface="Calibri"/>
                <a:cs typeface="Calibri"/>
              </a:rPr>
              <a:t> </a:t>
            </a:r>
            <a:r>
              <a:rPr lang="en-US" dirty="0" err="1">
                <a:latin typeface="Georgia Pro"/>
                <a:ea typeface="Calibri"/>
                <a:cs typeface="Calibri"/>
              </a:rPr>
              <a:t>su</a:t>
            </a:r>
            <a:r>
              <a:rPr lang="en-US" dirty="0">
                <a:latin typeface="Georgia Pro"/>
                <a:ea typeface="Calibri"/>
                <a:cs typeface="Calibri"/>
              </a:rPr>
              <a:t> se </a:t>
            </a:r>
            <a:r>
              <a:rPr lang="en-US" dirty="0" err="1">
                <a:latin typeface="Georgia Pro"/>
                <a:ea typeface="Calibri"/>
                <a:cs typeface="Calibri"/>
              </a:rPr>
              <a:t>natjecali</a:t>
            </a:r>
            <a:r>
              <a:rPr lang="en-US" dirty="0">
                <a:latin typeface="Georgia Pro"/>
                <a:ea typeface="Calibri"/>
                <a:cs typeface="Calibri"/>
              </a:rPr>
              <a:t> </a:t>
            </a:r>
            <a:r>
              <a:rPr lang="en-US" dirty="0" err="1">
                <a:latin typeface="Georgia Pro"/>
                <a:ea typeface="Calibri"/>
                <a:cs typeface="Calibri"/>
              </a:rPr>
              <a:t>kozmetičari</a:t>
            </a:r>
            <a:r>
              <a:rPr lang="en-US" dirty="0">
                <a:latin typeface="Georgia Pro"/>
                <a:ea typeface="Calibri"/>
                <a:cs typeface="Calibri"/>
              </a:rPr>
              <a:t>, </a:t>
            </a:r>
            <a:r>
              <a:rPr lang="en-US" dirty="0" err="1">
                <a:latin typeface="Georgia Pro"/>
                <a:ea typeface="Calibri"/>
                <a:cs typeface="Calibri"/>
              </a:rPr>
              <a:t>frizeri</a:t>
            </a:r>
            <a:r>
              <a:rPr lang="en-US" dirty="0">
                <a:latin typeface="Georgia Pro"/>
                <a:ea typeface="Calibri"/>
                <a:cs typeface="Calibri"/>
              </a:rPr>
              <a:t>, </a:t>
            </a:r>
            <a:r>
              <a:rPr lang="en-US" dirty="0" err="1">
                <a:latin typeface="Georgia Pro"/>
                <a:ea typeface="Calibri"/>
                <a:cs typeface="Calibri"/>
              </a:rPr>
              <a:t>baristi</a:t>
            </a:r>
            <a:r>
              <a:rPr lang="en-US" dirty="0">
                <a:latin typeface="Georgia Pro"/>
                <a:ea typeface="Calibri"/>
                <a:cs typeface="Calibri"/>
              </a:rPr>
              <a:t> </a:t>
            </a:r>
            <a:r>
              <a:rPr lang="en-US" dirty="0" err="1">
                <a:latin typeface="Georgia Pro"/>
                <a:ea typeface="Calibri"/>
                <a:cs typeface="Calibri"/>
              </a:rPr>
              <a:t>i</a:t>
            </a:r>
            <a:r>
              <a:rPr lang="en-US" dirty="0">
                <a:latin typeface="Georgia Pro"/>
                <a:ea typeface="Calibri"/>
                <a:cs typeface="Calibri"/>
              </a:rPr>
              <a:t> </a:t>
            </a:r>
            <a:r>
              <a:rPr lang="en-US" dirty="0" err="1">
                <a:latin typeface="Georgia Pro"/>
                <a:ea typeface="Calibri"/>
                <a:cs typeface="Calibri"/>
              </a:rPr>
              <a:t>kuhari</a:t>
            </a:r>
            <a:r>
              <a:rPr lang="en-US" dirty="0">
                <a:latin typeface="Georgia Pro"/>
                <a:ea typeface="Calibri"/>
                <a:cs typeface="Calibri"/>
              </a:rPr>
              <a:t>.</a:t>
            </a:r>
          </a:p>
        </p:txBody>
      </p:sp>
      <p:pic>
        <p:nvPicPr>
          <p:cNvPr id="6" name="Picture 6" descr="A picture containing outdoor, sky, people, group&#10;&#10;Description automatically generated">
            <a:extLst>
              <a:ext uri="{FF2B5EF4-FFF2-40B4-BE49-F238E27FC236}">
                <a16:creationId xmlns:a16="http://schemas.microsoft.com/office/drawing/2014/main" id="{6D64DFA6-2D6E-C414-26BC-EA001707F6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47" r="19531"/>
          <a:stretch/>
        </p:blipFill>
        <p:spPr>
          <a:xfrm>
            <a:off x="5700143" y="258803"/>
            <a:ext cx="3343282" cy="2905636"/>
          </a:xfrm>
          <a:custGeom>
            <a:avLst/>
            <a:gdLst/>
            <a:ahLst/>
            <a:cxnLst/>
            <a:rect l="l" t="t" r="r" b="b"/>
            <a:pathLst>
              <a:path w="3343282" h="2905646">
                <a:moveTo>
                  <a:pt x="546801" y="0"/>
                </a:moveTo>
                <a:lnTo>
                  <a:pt x="2796481" y="0"/>
                </a:lnTo>
                <a:lnTo>
                  <a:pt x="2853670" y="51976"/>
                </a:lnTo>
                <a:cubicBezTo>
                  <a:pt x="3156177" y="354484"/>
                  <a:pt x="3343282" y="772394"/>
                  <a:pt x="3343282" y="1234005"/>
                </a:cubicBezTo>
                <a:cubicBezTo>
                  <a:pt x="3343282" y="2157227"/>
                  <a:pt x="2594863" y="2905646"/>
                  <a:pt x="1671641" y="2905646"/>
                </a:cubicBezTo>
                <a:cubicBezTo>
                  <a:pt x="748420" y="2905646"/>
                  <a:pt x="0" y="2157227"/>
                  <a:pt x="0" y="1234005"/>
                </a:cubicBezTo>
                <a:cubicBezTo>
                  <a:pt x="0" y="772394"/>
                  <a:pt x="187105" y="354484"/>
                  <a:pt x="489613" y="51976"/>
                </a:cubicBezTo>
                <a:close/>
              </a:path>
            </a:pathLst>
          </a:custGeom>
        </p:spPr>
      </p:pic>
      <p:pic>
        <p:nvPicPr>
          <p:cNvPr id="5" name="Picture 5" descr="A person holding a bouquet of flowers&#10;&#10;Description automatically generated">
            <a:extLst>
              <a:ext uri="{FF2B5EF4-FFF2-40B4-BE49-F238E27FC236}">
                <a16:creationId xmlns:a16="http://schemas.microsoft.com/office/drawing/2014/main" id="{991AB748-AA68-991F-34DD-896D83C015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177" r="-2" b="10914"/>
          <a:stretch/>
        </p:blipFill>
        <p:spPr>
          <a:xfrm>
            <a:off x="6172241" y="3154859"/>
            <a:ext cx="4030579" cy="3703141"/>
          </a:xfrm>
          <a:custGeom>
            <a:avLst/>
            <a:gdLst/>
            <a:ahLst/>
            <a:cxnLst/>
            <a:rect l="l" t="t" r="r" b="b"/>
            <a:pathLst>
              <a:path w="4030579" h="3703141">
                <a:moveTo>
                  <a:pt x="2015289" y="0"/>
                </a:moveTo>
                <a:cubicBezTo>
                  <a:pt x="3128303" y="0"/>
                  <a:pt x="4030579" y="902277"/>
                  <a:pt x="4030579" y="2015290"/>
                </a:cubicBezTo>
                <a:cubicBezTo>
                  <a:pt x="4030579" y="2710923"/>
                  <a:pt x="3678127" y="3324237"/>
                  <a:pt x="3142057" y="3686399"/>
                </a:cubicBezTo>
                <a:lnTo>
                  <a:pt x="3114499" y="3703141"/>
                </a:lnTo>
                <a:lnTo>
                  <a:pt x="916080" y="3703141"/>
                </a:lnTo>
                <a:lnTo>
                  <a:pt x="888522" y="3686399"/>
                </a:lnTo>
                <a:cubicBezTo>
                  <a:pt x="352452" y="3324237"/>
                  <a:pt x="0" y="2710923"/>
                  <a:pt x="0" y="2015290"/>
                </a:cubicBezTo>
                <a:cubicBezTo>
                  <a:pt x="0" y="902277"/>
                  <a:pt x="902277" y="0"/>
                  <a:pt x="2015289" y="0"/>
                </a:cubicBezTo>
                <a:close/>
              </a:path>
            </a:pathLst>
          </a:custGeom>
        </p:spPr>
      </p:pic>
      <p:pic>
        <p:nvPicPr>
          <p:cNvPr id="4" name="Picture 4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07ABE32F-ADD7-C212-A12D-9D0A0D21C3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2" b="18548"/>
          <a:stretch/>
        </p:blipFill>
        <p:spPr>
          <a:xfrm>
            <a:off x="9523005" y="10"/>
            <a:ext cx="2668994" cy="3864758"/>
          </a:xfrm>
          <a:custGeom>
            <a:avLst/>
            <a:gdLst/>
            <a:ahLst/>
            <a:cxnLst/>
            <a:rect l="l" t="t" r="r" b="b"/>
            <a:pathLst>
              <a:path w="2668994" h="3864768">
                <a:moveTo>
                  <a:pt x="1215406" y="0"/>
                </a:moveTo>
                <a:lnTo>
                  <a:pt x="2668994" y="0"/>
                </a:lnTo>
                <a:lnTo>
                  <a:pt x="2668994" y="3754247"/>
                </a:lnTo>
                <a:lnTo>
                  <a:pt x="2614574" y="3774165"/>
                </a:lnTo>
                <a:cubicBezTo>
                  <a:pt x="2425260" y="3833048"/>
                  <a:pt x="2223979" y="3864768"/>
                  <a:pt x="2015289" y="3864768"/>
                </a:cubicBezTo>
                <a:cubicBezTo>
                  <a:pt x="902276" y="3864768"/>
                  <a:pt x="0" y="2962492"/>
                  <a:pt x="0" y="1849479"/>
                </a:cubicBezTo>
                <a:cubicBezTo>
                  <a:pt x="0" y="1084283"/>
                  <a:pt x="426467" y="418692"/>
                  <a:pt x="1054683" y="77425"/>
                </a:cubicBezTo>
                <a:close/>
              </a:path>
            </a:pathLst>
          </a:custGeom>
        </p:spPr>
      </p:pic>
      <p:pic>
        <p:nvPicPr>
          <p:cNvPr id="7" name="Picture 7" descr="A picture containing person, indoor, floor&#10;&#10;Description automatically generated">
            <a:extLst>
              <a:ext uri="{FF2B5EF4-FFF2-40B4-BE49-F238E27FC236}">
                <a16:creationId xmlns:a16="http://schemas.microsoft.com/office/drawing/2014/main" id="{1403DBD7-FBEA-9814-BDEB-EAFAFE9B67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996" r="563" b="3"/>
          <a:stretch/>
        </p:blipFill>
        <p:spPr>
          <a:xfrm>
            <a:off x="10404210" y="4001294"/>
            <a:ext cx="1787791" cy="2856706"/>
          </a:xfrm>
          <a:custGeom>
            <a:avLst/>
            <a:gdLst/>
            <a:ahLst/>
            <a:cxnLst/>
            <a:rect l="l" t="t" r="r" b="b"/>
            <a:pathLst>
              <a:path w="1787791" h="2856706">
                <a:moveTo>
                  <a:pt x="1531941" y="0"/>
                </a:moveTo>
                <a:cubicBezTo>
                  <a:pt x="1584820" y="0"/>
                  <a:pt x="1637074" y="2679"/>
                  <a:pt x="1688573" y="7909"/>
                </a:cubicBezTo>
                <a:lnTo>
                  <a:pt x="1787791" y="23052"/>
                </a:lnTo>
                <a:lnTo>
                  <a:pt x="1787791" y="2856706"/>
                </a:lnTo>
                <a:lnTo>
                  <a:pt x="765053" y="2856706"/>
                </a:lnTo>
                <a:lnTo>
                  <a:pt x="675418" y="2802252"/>
                </a:lnTo>
                <a:cubicBezTo>
                  <a:pt x="267919" y="2526951"/>
                  <a:pt x="0" y="2060735"/>
                  <a:pt x="0" y="1531942"/>
                </a:cubicBezTo>
                <a:cubicBezTo>
                  <a:pt x="0" y="685873"/>
                  <a:pt x="685873" y="0"/>
                  <a:pt x="1531941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33771795"/>
      </p:ext>
    </p:extLst>
  </p:cSld>
  <p:clrMapOvr>
    <a:masterClrMapping/>
  </p:clrMapOvr>
  <p:transition spd="slow"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3FFA8-1161-79F8-712A-DB1617B2F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76488"/>
            <a:ext cx="5109950" cy="956674"/>
          </a:xfrm>
        </p:spPr>
        <p:txBody>
          <a:bodyPr>
            <a:normAutofit/>
          </a:bodyPr>
          <a:lstStyle/>
          <a:p>
            <a:r>
              <a:rPr lang="en-US" sz="3100">
                <a:ea typeface="Calibri Light"/>
                <a:cs typeface="Calibri Light"/>
              </a:rPr>
              <a:t> </a:t>
            </a:r>
            <a:br>
              <a:rPr lang="en-US" sz="3100">
                <a:ea typeface="Calibri Light"/>
                <a:cs typeface="Calibri Light"/>
              </a:rPr>
            </a:br>
            <a:endParaRPr lang="en-US" sz="3100"/>
          </a:p>
        </p:txBody>
      </p:sp>
      <p:pic>
        <p:nvPicPr>
          <p:cNvPr id="6" name="Picture 6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5E5E7488-1D5A-4B30-1FB4-4709EBB369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75" r="10931" b="1"/>
          <a:stretch/>
        </p:blipFill>
        <p:spPr>
          <a:xfrm>
            <a:off x="829247" y="975815"/>
            <a:ext cx="2399700" cy="2216424"/>
          </a:xfrm>
          <a:prstGeom prst="rect">
            <a:avLst/>
          </a:prstGeom>
        </p:spPr>
      </p:pic>
      <p:sp>
        <p:nvSpPr>
          <p:cNvPr id="11" name="Freeform: Shape 13">
            <a:extLst>
              <a:ext uri="{FF2B5EF4-FFF2-40B4-BE49-F238E27FC236}">
                <a16:creationId xmlns:a16="http://schemas.microsoft.com/office/drawing/2014/main" id="{7BC0F8B1-F985-469B-8332-13DBC7665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1791963" y="451044"/>
            <a:ext cx="2308583" cy="2741196"/>
          </a:xfrm>
          <a:custGeom>
            <a:avLst/>
            <a:gdLst>
              <a:gd name="connsiteX0" fmla="*/ 2308583 w 2308583"/>
              <a:gd name="connsiteY0" fmla="*/ 2741196 h 2741196"/>
              <a:gd name="connsiteX1" fmla="*/ 462 w 2308583"/>
              <a:gd name="connsiteY1" fmla="*/ 2741196 h 2741196"/>
              <a:gd name="connsiteX2" fmla="*/ 0 w 2308583"/>
              <a:gd name="connsiteY2" fmla="*/ 2469337 h 2741196"/>
              <a:gd name="connsiteX3" fmla="*/ 2022607 w 2308583"/>
              <a:gd name="connsiteY3" fmla="*/ 2470269 h 2741196"/>
              <a:gd name="connsiteX4" fmla="*/ 2022607 w 2308583"/>
              <a:gd name="connsiteY4" fmla="*/ 0 h 2741196"/>
              <a:gd name="connsiteX5" fmla="*/ 2308583 w 2308583"/>
              <a:gd name="connsiteY5" fmla="*/ 0 h 2741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8583" h="2741196">
                <a:moveTo>
                  <a:pt x="2308583" y="2741196"/>
                </a:moveTo>
                <a:lnTo>
                  <a:pt x="462" y="2741196"/>
                </a:lnTo>
                <a:cubicBezTo>
                  <a:pt x="-462" y="2647366"/>
                  <a:pt x="923" y="2563167"/>
                  <a:pt x="0" y="2469337"/>
                </a:cubicBezTo>
                <a:lnTo>
                  <a:pt x="2022607" y="2470269"/>
                </a:lnTo>
                <a:lnTo>
                  <a:pt x="2022607" y="0"/>
                </a:lnTo>
                <a:lnTo>
                  <a:pt x="2308583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75000"/>
            </a:schemeClr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5" name="Picture 5" descr="A picture containing tree, outdoor, forest, wooded&#10;&#10;Description automatically generated">
            <a:extLst>
              <a:ext uri="{FF2B5EF4-FFF2-40B4-BE49-F238E27FC236}">
                <a16:creationId xmlns:a16="http://schemas.microsoft.com/office/drawing/2014/main" id="{858EE3F8-8B4B-07F9-C65D-56F06C4EDC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4" b="3015"/>
          <a:stretch/>
        </p:blipFill>
        <p:spPr>
          <a:xfrm>
            <a:off x="5203806" y="451042"/>
            <a:ext cx="2119894" cy="2741196"/>
          </a:xfrm>
          <a:prstGeom prst="rect">
            <a:avLst/>
          </a:prstGeom>
        </p:spPr>
      </p:pic>
      <p:pic>
        <p:nvPicPr>
          <p:cNvPr id="4" name="Picture 4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BA327859-8143-1381-AF30-E5D15699B6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236" r="33294" b="-1"/>
          <a:stretch/>
        </p:blipFill>
        <p:spPr>
          <a:xfrm>
            <a:off x="9164018" y="975815"/>
            <a:ext cx="1375108" cy="1782320"/>
          </a:xfrm>
          <a:prstGeom prst="rect">
            <a:avLst/>
          </a:prstGeom>
        </p:spPr>
      </p:pic>
      <p:sp>
        <p:nvSpPr>
          <p:cNvPr id="13" name="Freeform: Shape 15">
            <a:extLst>
              <a:ext uri="{FF2B5EF4-FFF2-40B4-BE49-F238E27FC236}">
                <a16:creationId xmlns:a16="http://schemas.microsoft.com/office/drawing/2014/main" id="{89D15953-1642-4DD6-AD9E-01AA19247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9466977" y="434000"/>
            <a:ext cx="2308583" cy="1114404"/>
          </a:xfrm>
          <a:custGeom>
            <a:avLst/>
            <a:gdLst>
              <a:gd name="connsiteX0" fmla="*/ 462 w 2308583"/>
              <a:gd name="connsiteY0" fmla="*/ 1114404 h 1114404"/>
              <a:gd name="connsiteX1" fmla="*/ 2308583 w 2308583"/>
              <a:gd name="connsiteY1" fmla="*/ 1114404 h 1114404"/>
              <a:gd name="connsiteX2" fmla="*/ 2308583 w 2308583"/>
              <a:gd name="connsiteY2" fmla="*/ 0 h 1114404"/>
              <a:gd name="connsiteX3" fmla="*/ 2022607 w 2308583"/>
              <a:gd name="connsiteY3" fmla="*/ 0 h 1114404"/>
              <a:gd name="connsiteX4" fmla="*/ 2022607 w 2308583"/>
              <a:gd name="connsiteY4" fmla="*/ 843477 h 1114404"/>
              <a:gd name="connsiteX5" fmla="*/ 0 w 2308583"/>
              <a:gd name="connsiteY5" fmla="*/ 842545 h 1114404"/>
              <a:gd name="connsiteX6" fmla="*/ 462 w 2308583"/>
              <a:gd name="connsiteY6" fmla="*/ 1114404 h 1114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8583" h="1114404">
                <a:moveTo>
                  <a:pt x="462" y="1114404"/>
                </a:moveTo>
                <a:lnTo>
                  <a:pt x="2308583" y="1114404"/>
                </a:lnTo>
                <a:lnTo>
                  <a:pt x="2308583" y="0"/>
                </a:lnTo>
                <a:lnTo>
                  <a:pt x="2022607" y="0"/>
                </a:lnTo>
                <a:lnTo>
                  <a:pt x="2022607" y="843477"/>
                </a:lnTo>
                <a:lnTo>
                  <a:pt x="0" y="842545"/>
                </a:lnTo>
                <a:cubicBezTo>
                  <a:pt x="923" y="936375"/>
                  <a:pt x="-462" y="1020574"/>
                  <a:pt x="462" y="1114404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  <a:alpha val="7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550E1-6F27-0ACC-1DE1-C69277BAE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499" y="3596957"/>
            <a:ext cx="5323843" cy="28099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hr-HR" dirty="0">
                <a:latin typeface="Georgia Pro"/>
                <a:ea typeface="Calibri"/>
                <a:cs typeface="Calibri"/>
              </a:rPr>
              <a:t>I</a:t>
            </a:r>
            <a:r>
              <a:rPr lang="en-US" dirty="0" err="1">
                <a:latin typeface="Georgia Pro"/>
                <a:ea typeface="Calibri"/>
                <a:cs typeface="Calibri"/>
              </a:rPr>
              <a:t>zlet</a:t>
            </a:r>
            <a:r>
              <a:rPr lang="en-US" dirty="0">
                <a:latin typeface="Georgia Pro"/>
                <a:ea typeface="Calibri"/>
                <a:cs typeface="Calibri"/>
              </a:rPr>
              <a:t> u </a:t>
            </a:r>
            <a:r>
              <a:rPr lang="en-US" dirty="0" err="1">
                <a:latin typeface="Georgia Pro"/>
                <a:ea typeface="Calibri"/>
                <a:cs typeface="Calibri"/>
              </a:rPr>
              <a:t>Bystriansku</a:t>
            </a:r>
            <a:r>
              <a:rPr lang="en-US" dirty="0">
                <a:latin typeface="Georgia Pro"/>
                <a:ea typeface="Calibri"/>
                <a:cs typeface="Calibri"/>
              </a:rPr>
              <a:t> </a:t>
            </a:r>
            <a:r>
              <a:rPr lang="en-US" dirty="0" err="1">
                <a:latin typeface="Georgia Pro"/>
                <a:ea typeface="Calibri"/>
                <a:cs typeface="Calibri"/>
              </a:rPr>
              <a:t>špilju</a:t>
            </a:r>
            <a:r>
              <a:rPr lang="en-US" dirty="0">
                <a:latin typeface="Georgia Pro"/>
                <a:ea typeface="Calibri"/>
                <a:cs typeface="Calibri"/>
              </a:rPr>
              <a:t> </a:t>
            </a:r>
            <a:r>
              <a:rPr lang="hr-HR" dirty="0">
                <a:latin typeface="Georgia Pro"/>
                <a:ea typeface="Calibri"/>
                <a:cs typeface="Calibri"/>
              </a:rPr>
              <a:t>i</a:t>
            </a:r>
            <a:r>
              <a:rPr lang="en-US" dirty="0">
                <a:latin typeface="Georgia Pro"/>
                <a:ea typeface="Calibri"/>
                <a:cs typeface="Calibri"/>
              </a:rPr>
              <a:t> </a:t>
            </a:r>
            <a:r>
              <a:rPr lang="en-US" dirty="0" err="1">
                <a:latin typeface="Georgia Pro"/>
                <a:ea typeface="Calibri"/>
                <a:cs typeface="Calibri"/>
              </a:rPr>
              <a:t>zoološki</a:t>
            </a:r>
            <a:r>
              <a:rPr lang="en-US" dirty="0">
                <a:latin typeface="Georgia Pro"/>
                <a:ea typeface="Calibri"/>
                <a:cs typeface="Calibri"/>
              </a:rPr>
              <a:t> </a:t>
            </a:r>
            <a:r>
              <a:rPr lang="en-US" dirty="0" err="1">
                <a:latin typeface="Georgia Pro"/>
                <a:ea typeface="Calibri"/>
                <a:cs typeface="Calibri"/>
              </a:rPr>
              <a:t>vrt</a:t>
            </a:r>
            <a:r>
              <a:rPr lang="en-US" dirty="0">
                <a:latin typeface="Georgia Pro"/>
                <a:ea typeface="Calibri"/>
                <a:cs typeface="Calibri"/>
              </a:rPr>
              <a:t>.</a:t>
            </a:r>
            <a:endParaRPr lang="hr-HR" dirty="0">
              <a:latin typeface="Georgia Pro"/>
              <a:ea typeface="Calibri"/>
              <a:cs typeface="Calibri"/>
            </a:endParaRPr>
          </a:p>
          <a:p>
            <a:pPr marL="0" indent="0" algn="ctr">
              <a:buNone/>
            </a:pPr>
            <a:endParaRPr lang="hr-HR" dirty="0">
              <a:latin typeface="Georgia Pro"/>
              <a:ea typeface="Calibri"/>
              <a:cs typeface="Calibri"/>
            </a:endParaRPr>
          </a:p>
          <a:p>
            <a:pPr marL="0" indent="0" algn="ctr">
              <a:buNone/>
            </a:pPr>
            <a:r>
              <a:rPr lang="en-US" dirty="0" err="1">
                <a:latin typeface="Georgia Pro"/>
                <a:ea typeface="Calibri"/>
                <a:cs typeface="Calibri"/>
              </a:rPr>
              <a:t>Zajedno</a:t>
            </a:r>
            <a:r>
              <a:rPr lang="en-US" dirty="0">
                <a:latin typeface="Georgia Pro"/>
                <a:ea typeface="Calibri"/>
                <a:cs typeface="Calibri"/>
              </a:rPr>
              <a:t> s </a:t>
            </a:r>
            <a:r>
              <a:rPr lang="en-US" dirty="0" err="1">
                <a:latin typeface="Georgia Pro"/>
                <a:ea typeface="Calibri"/>
                <a:cs typeface="Calibri"/>
              </a:rPr>
              <a:t>nama</a:t>
            </a:r>
            <a:r>
              <a:rPr lang="en-US" dirty="0">
                <a:latin typeface="Georgia Pro"/>
                <a:ea typeface="Calibri"/>
                <a:cs typeface="Calibri"/>
              </a:rPr>
              <a:t> </a:t>
            </a:r>
            <a:r>
              <a:rPr lang="en-US" dirty="0" err="1">
                <a:latin typeface="Georgia Pro"/>
                <a:ea typeface="Calibri"/>
                <a:cs typeface="Calibri"/>
              </a:rPr>
              <a:t>išli</a:t>
            </a:r>
            <a:r>
              <a:rPr lang="en-US" dirty="0">
                <a:latin typeface="Georgia Pro"/>
                <a:ea typeface="Calibri"/>
                <a:cs typeface="Calibri"/>
              </a:rPr>
              <a:t> </a:t>
            </a:r>
            <a:r>
              <a:rPr lang="en-US" dirty="0" err="1">
                <a:latin typeface="Georgia Pro"/>
                <a:ea typeface="Calibri"/>
                <a:cs typeface="Calibri"/>
              </a:rPr>
              <a:t>su</a:t>
            </a:r>
            <a:r>
              <a:rPr lang="en-US" dirty="0">
                <a:latin typeface="Georgia Pro"/>
                <a:ea typeface="Calibri"/>
                <a:cs typeface="Calibri"/>
              </a:rPr>
              <a:t> </a:t>
            </a:r>
            <a:r>
              <a:rPr lang="en-US" dirty="0" err="1">
                <a:latin typeface="Georgia Pro"/>
                <a:ea typeface="Calibri"/>
                <a:cs typeface="Calibri"/>
              </a:rPr>
              <a:t>i</a:t>
            </a:r>
            <a:r>
              <a:rPr lang="en-US" dirty="0">
                <a:latin typeface="Georgia Pro"/>
                <a:ea typeface="Calibri"/>
                <a:cs typeface="Calibri"/>
              </a:rPr>
              <a:t> </a:t>
            </a:r>
            <a:r>
              <a:rPr lang="en-US" dirty="0" err="1">
                <a:latin typeface="Georgia Pro"/>
                <a:ea typeface="Calibri"/>
                <a:cs typeface="Calibri"/>
              </a:rPr>
              <a:t>ekonomisti</a:t>
            </a:r>
            <a:r>
              <a:rPr lang="en-US" dirty="0">
                <a:latin typeface="Georgia Pro"/>
                <a:ea typeface="Calibri"/>
                <a:cs typeface="Calibri"/>
              </a:rPr>
              <a:t> </a:t>
            </a:r>
            <a:r>
              <a:rPr lang="en-US" dirty="0" err="1">
                <a:latin typeface="Georgia Pro"/>
                <a:ea typeface="Calibri"/>
                <a:cs typeface="Calibri"/>
              </a:rPr>
              <a:t>naše</a:t>
            </a:r>
            <a:r>
              <a:rPr lang="en-US" dirty="0">
                <a:latin typeface="Georgia Pro"/>
                <a:ea typeface="Calibri"/>
                <a:cs typeface="Calibri"/>
              </a:rPr>
              <a:t> </a:t>
            </a:r>
            <a:r>
              <a:rPr lang="en-US" dirty="0" err="1">
                <a:latin typeface="Georgia Pro"/>
                <a:ea typeface="Calibri"/>
                <a:cs typeface="Calibri"/>
              </a:rPr>
              <a:t>škole</a:t>
            </a:r>
            <a:r>
              <a:rPr lang="en-US" dirty="0">
                <a:latin typeface="Georgia Pro"/>
                <a:ea typeface="Calibri"/>
                <a:cs typeface="Calibri"/>
              </a:rPr>
              <a:t> </a:t>
            </a:r>
            <a:r>
              <a:rPr lang="en-US" dirty="0" err="1">
                <a:latin typeface="Georgia Pro"/>
                <a:ea typeface="Calibri"/>
                <a:cs typeface="Calibri"/>
              </a:rPr>
              <a:t>koji</a:t>
            </a:r>
            <a:r>
              <a:rPr lang="en-US" dirty="0">
                <a:latin typeface="Georgia Pro"/>
                <a:ea typeface="Calibri"/>
                <a:cs typeface="Calibri"/>
              </a:rPr>
              <a:t> </a:t>
            </a:r>
            <a:r>
              <a:rPr lang="en-US" dirty="0" err="1">
                <a:latin typeface="Georgia Pro"/>
                <a:ea typeface="Calibri"/>
                <a:cs typeface="Calibri"/>
              </a:rPr>
              <a:t>su</a:t>
            </a:r>
            <a:r>
              <a:rPr lang="en-US" dirty="0">
                <a:latin typeface="Georgia Pro"/>
                <a:ea typeface="Calibri"/>
                <a:cs typeface="Calibri"/>
              </a:rPr>
              <a:t> </a:t>
            </a:r>
            <a:r>
              <a:rPr lang="en-US" dirty="0" err="1">
                <a:latin typeface="Georgia Pro"/>
                <a:ea typeface="Calibri"/>
                <a:cs typeface="Calibri"/>
              </a:rPr>
              <a:t>bili</a:t>
            </a:r>
            <a:r>
              <a:rPr lang="en-US" dirty="0">
                <a:latin typeface="Georgia Pro"/>
                <a:ea typeface="Calibri"/>
                <a:cs typeface="Calibri"/>
              </a:rPr>
              <a:t> </a:t>
            </a:r>
            <a:r>
              <a:rPr lang="hr-HR" dirty="0">
                <a:latin typeface="Georgia Pro"/>
                <a:ea typeface="Calibri"/>
                <a:cs typeface="Calibri"/>
              </a:rPr>
              <a:t>na mobilnosti </a:t>
            </a:r>
            <a:r>
              <a:rPr lang="en-US" dirty="0">
                <a:latin typeface="Georgia Pro"/>
                <a:ea typeface="Calibri"/>
                <a:cs typeface="Calibri"/>
              </a:rPr>
              <a:t>u </a:t>
            </a:r>
            <a:r>
              <a:rPr lang="en-US" dirty="0" err="1">
                <a:latin typeface="Georgia Pro"/>
                <a:ea typeface="Calibri"/>
                <a:cs typeface="Calibri"/>
              </a:rPr>
              <a:t>Detvi</a:t>
            </a:r>
            <a:r>
              <a:rPr lang="en-US" dirty="0">
                <a:latin typeface="Georgia Pro"/>
                <a:ea typeface="Calibri"/>
                <a:cs typeface="Calibri"/>
              </a:rPr>
              <a:t>.</a:t>
            </a:r>
            <a:endParaRPr lang="en-US" dirty="0">
              <a:latin typeface="Georgia Pro"/>
              <a:cs typeface="Calibri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6F9D64EE-8FA4-C29B-84E4-8FDF6E4BAA7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9113" r="-2" b="8853"/>
          <a:stretch/>
        </p:blipFill>
        <p:spPr>
          <a:xfrm>
            <a:off x="6243851" y="3796768"/>
            <a:ext cx="1909549" cy="1766391"/>
          </a:xfrm>
          <a:prstGeom prst="rect">
            <a:avLst/>
          </a:prstGeom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8DBFA2AB-5A67-6321-16B7-48B64E96B0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64527" y="2919002"/>
            <a:ext cx="1678865" cy="2833529"/>
          </a:xfrm>
          <a:prstGeom prst="rect">
            <a:avLst/>
          </a:prstGeom>
        </p:spPr>
      </p:pic>
      <p:sp>
        <p:nvSpPr>
          <p:cNvPr id="18" name="Freeform 6">
            <a:extLst>
              <a:ext uri="{FF2B5EF4-FFF2-40B4-BE49-F238E27FC236}">
                <a16:creationId xmlns:a16="http://schemas.microsoft.com/office/drawing/2014/main" id="{FBF3780C-749F-4B50-9E1D-F2B1F6DBB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76833" y="2919002"/>
            <a:ext cx="2525072" cy="3398994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75000"/>
            </a:schemeClr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654339614"/>
      </p:ext>
    </p:extLst>
  </p:cSld>
  <p:clrMapOvr>
    <a:masterClrMapping/>
  </p:clrMapOvr>
  <p:transition spd="slow"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4">
            <a:extLst>
              <a:ext uri="{FF2B5EF4-FFF2-40B4-BE49-F238E27FC236}">
                <a16:creationId xmlns:a16="http://schemas.microsoft.com/office/drawing/2014/main" id="{AB902CB9-C7DC-4673-B7D5-F22DCF0EC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DBB12C-E4FE-B51F-0EFF-F3FF1FC4E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741"/>
            <a:ext cx="3999971" cy="1690798"/>
          </a:xfrm>
        </p:spPr>
        <p:txBody>
          <a:bodyPr>
            <a:normAutofit/>
          </a:bodyPr>
          <a:lstStyle/>
          <a:p>
            <a:br>
              <a:rPr lang="en-US" sz="4000">
                <a:ea typeface="Calibri Light"/>
                <a:cs typeface="Calibri Light"/>
              </a:rPr>
            </a:br>
            <a:endParaRPr lang="en-US" sz="4000"/>
          </a:p>
        </p:txBody>
      </p:sp>
      <p:sp>
        <p:nvSpPr>
          <p:cNvPr id="20" name="Content Placeholder 11">
            <a:extLst>
              <a:ext uri="{FF2B5EF4-FFF2-40B4-BE49-F238E27FC236}">
                <a16:creationId xmlns:a16="http://schemas.microsoft.com/office/drawing/2014/main" id="{7CA72466-951D-99F7-001A-18710787F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408" y="2558626"/>
            <a:ext cx="3999971" cy="3721829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000"/>
          </a:p>
          <a:p>
            <a:endParaRPr lang="en-US" sz="2000">
              <a:ea typeface="Calibri"/>
              <a:cs typeface="Calibri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C7CFAD09-180D-ABE8-C6FF-F7B44C1708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686" b="10929"/>
          <a:stretch/>
        </p:blipFill>
        <p:spPr>
          <a:xfrm>
            <a:off x="5707" y="5691"/>
            <a:ext cx="6068408" cy="4261362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F2E4407A-2216-3F03-5808-1868FB89BB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" b="27113"/>
          <a:stretch/>
        </p:blipFill>
        <p:spPr>
          <a:xfrm>
            <a:off x="5953556" y="-5691"/>
            <a:ext cx="6241103" cy="3464041"/>
          </a:xfrm>
          <a:prstGeom prst="rect">
            <a:avLst/>
          </a:prstGeom>
        </p:spPr>
      </p:pic>
      <p:pic>
        <p:nvPicPr>
          <p:cNvPr id="6" name="Picture 6" descr="A picture containing person, indoor, laying, bed&#10;&#10;Description automatically generated">
            <a:extLst>
              <a:ext uri="{FF2B5EF4-FFF2-40B4-BE49-F238E27FC236}">
                <a16:creationId xmlns:a16="http://schemas.microsoft.com/office/drawing/2014/main" id="{916E8601-71DE-0EA4-000E-54178245B7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771" b="12157"/>
          <a:stretch/>
        </p:blipFill>
        <p:spPr>
          <a:xfrm rot="16200000">
            <a:off x="1244766" y="2154899"/>
            <a:ext cx="3469734" cy="5947850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84ACEF31-A0AF-2C57-5217-91E372832A6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8274" r="4" b="41032"/>
          <a:stretch/>
        </p:blipFill>
        <p:spPr>
          <a:xfrm>
            <a:off x="5953556" y="3393958"/>
            <a:ext cx="6232738" cy="346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53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E817EB35-4D5C-493B-8459-98C99FD166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13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640269" flipV="1">
            <a:off x="5586861" y="-553943"/>
            <a:ext cx="3944178" cy="3944178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A995BA-0F0C-C3AE-1308-75A6CE65C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4795164" cy="1325563"/>
          </a:xfrm>
        </p:spPr>
        <p:txBody>
          <a:bodyPr>
            <a:normAutofit/>
          </a:bodyPr>
          <a:lstStyle/>
          <a:p>
            <a:br>
              <a:rPr lang="en-US">
                <a:ea typeface="Calibri Light"/>
                <a:cs typeface="Calibri Light"/>
              </a:rPr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EE5AD-5526-20FC-CA3C-0ED2BA3C0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350" y="2558550"/>
            <a:ext cx="5571542" cy="227080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hr-HR" dirty="0">
                <a:latin typeface="Georgia Pro"/>
                <a:ea typeface="Calibri"/>
                <a:cs typeface="Calibri"/>
              </a:rPr>
              <a:t>Posjet</a:t>
            </a:r>
            <a:r>
              <a:rPr lang="en-US" dirty="0">
                <a:latin typeface="Georgia Pro"/>
                <a:ea typeface="Calibri"/>
                <a:cs typeface="Calibri"/>
              </a:rPr>
              <a:t> </a:t>
            </a:r>
            <a:r>
              <a:rPr lang="en-US" dirty="0" err="1">
                <a:latin typeface="Georgia Pro"/>
                <a:ea typeface="+mn-lt"/>
                <a:cs typeface="+mn-lt"/>
              </a:rPr>
              <a:t>povijesn</a:t>
            </a:r>
            <a:r>
              <a:rPr lang="hr-HR" dirty="0">
                <a:latin typeface="Georgia Pro"/>
                <a:ea typeface="+mn-lt"/>
                <a:cs typeface="+mn-lt"/>
              </a:rPr>
              <a:t>om</a:t>
            </a:r>
            <a:r>
              <a:rPr lang="en-US" dirty="0">
                <a:latin typeface="Georgia Pro"/>
                <a:ea typeface="+mn-lt"/>
                <a:cs typeface="+mn-lt"/>
              </a:rPr>
              <a:t> grad</a:t>
            </a:r>
            <a:r>
              <a:rPr lang="hr-HR" dirty="0">
                <a:latin typeface="Georgia Pro"/>
                <a:ea typeface="+mn-lt"/>
                <a:cs typeface="+mn-lt"/>
              </a:rPr>
              <a:t>u</a:t>
            </a:r>
            <a:r>
              <a:rPr lang="en-US" dirty="0">
                <a:latin typeface="Georgia Pro"/>
                <a:ea typeface="+mn-lt"/>
                <a:cs typeface="+mn-lt"/>
              </a:rPr>
              <a:t> </a:t>
            </a:r>
            <a:r>
              <a:rPr lang="en-US" dirty="0" err="1">
                <a:latin typeface="Georgia Pro"/>
                <a:ea typeface="+mn-lt"/>
                <a:cs typeface="+mn-lt"/>
              </a:rPr>
              <a:t>Banska</a:t>
            </a:r>
            <a:r>
              <a:rPr lang="en-US" dirty="0">
                <a:latin typeface="Georgia Pro"/>
                <a:ea typeface="+mn-lt"/>
                <a:cs typeface="+mn-lt"/>
              </a:rPr>
              <a:t> </a:t>
            </a:r>
            <a:r>
              <a:rPr lang="en-US" dirty="0" err="1">
                <a:latin typeface="Georgia Pro"/>
                <a:ea typeface="+mn-lt"/>
                <a:cs typeface="+mn-lt"/>
              </a:rPr>
              <a:t>Štiavnica</a:t>
            </a:r>
            <a:r>
              <a:rPr lang="en-US" dirty="0">
                <a:latin typeface="Georgia Pro"/>
                <a:ea typeface="+mn-lt"/>
                <a:cs typeface="+mn-lt"/>
              </a:rPr>
              <a:t>, </a:t>
            </a:r>
            <a:r>
              <a:rPr lang="en-US" dirty="0" err="1">
                <a:latin typeface="Georgia Pro"/>
                <a:ea typeface="+mn-lt"/>
                <a:cs typeface="+mn-lt"/>
              </a:rPr>
              <a:t>koji</a:t>
            </a:r>
            <a:r>
              <a:rPr lang="en-US" dirty="0">
                <a:latin typeface="Georgia Pro"/>
                <a:ea typeface="+mn-lt"/>
                <a:cs typeface="+mn-lt"/>
              </a:rPr>
              <a:t> se </a:t>
            </a:r>
            <a:r>
              <a:rPr lang="en-US" dirty="0" err="1">
                <a:latin typeface="Georgia Pro"/>
                <a:ea typeface="+mn-lt"/>
                <a:cs typeface="+mn-lt"/>
              </a:rPr>
              <a:t>nalazi</a:t>
            </a:r>
            <a:r>
              <a:rPr lang="en-US" dirty="0">
                <a:latin typeface="Georgia Pro"/>
                <a:ea typeface="+mn-lt"/>
                <a:cs typeface="+mn-lt"/>
              </a:rPr>
              <a:t> </a:t>
            </a:r>
            <a:r>
              <a:rPr lang="en-US" dirty="0" err="1">
                <a:latin typeface="Georgia Pro"/>
                <a:ea typeface="+mn-lt"/>
                <a:cs typeface="+mn-lt"/>
              </a:rPr>
              <a:t>na</a:t>
            </a:r>
            <a:r>
              <a:rPr lang="en-US" dirty="0">
                <a:latin typeface="Georgia Pro"/>
                <a:ea typeface="+mn-lt"/>
                <a:cs typeface="+mn-lt"/>
              </a:rPr>
              <a:t> UNESCO-</a:t>
            </a:r>
            <a:r>
              <a:rPr lang="en-US" dirty="0" err="1">
                <a:latin typeface="Georgia Pro"/>
                <a:ea typeface="+mn-lt"/>
                <a:cs typeface="+mn-lt"/>
              </a:rPr>
              <a:t>voj</a:t>
            </a:r>
            <a:r>
              <a:rPr lang="en-US" dirty="0">
                <a:latin typeface="Georgia Pro"/>
                <a:ea typeface="+mn-lt"/>
                <a:cs typeface="+mn-lt"/>
              </a:rPr>
              <a:t> </a:t>
            </a:r>
            <a:r>
              <a:rPr lang="en-US" dirty="0" err="1">
                <a:latin typeface="Georgia Pro"/>
                <a:ea typeface="+mn-lt"/>
                <a:cs typeface="+mn-lt"/>
              </a:rPr>
              <a:t>listi</a:t>
            </a:r>
            <a:r>
              <a:rPr lang="en-US" dirty="0">
                <a:latin typeface="Georgia Pro"/>
                <a:ea typeface="+mn-lt"/>
                <a:cs typeface="+mn-lt"/>
              </a:rPr>
              <a:t> </a:t>
            </a:r>
            <a:r>
              <a:rPr lang="en-US" dirty="0" err="1">
                <a:latin typeface="Georgia Pro"/>
                <a:ea typeface="+mn-lt"/>
                <a:cs typeface="+mn-lt"/>
              </a:rPr>
              <a:t>zaštićene</a:t>
            </a:r>
            <a:r>
              <a:rPr lang="en-US" dirty="0">
                <a:latin typeface="Georgia Pro"/>
                <a:ea typeface="+mn-lt"/>
                <a:cs typeface="+mn-lt"/>
              </a:rPr>
              <a:t> </a:t>
            </a:r>
            <a:r>
              <a:rPr lang="en-US" dirty="0" err="1">
                <a:latin typeface="Georgia Pro"/>
                <a:ea typeface="+mn-lt"/>
                <a:cs typeface="+mn-lt"/>
              </a:rPr>
              <a:t>kulturne</a:t>
            </a:r>
            <a:r>
              <a:rPr lang="en-US" dirty="0">
                <a:latin typeface="Georgia Pro"/>
                <a:ea typeface="+mn-lt"/>
                <a:cs typeface="+mn-lt"/>
              </a:rPr>
              <a:t> </a:t>
            </a:r>
            <a:r>
              <a:rPr lang="en-US" dirty="0" err="1">
                <a:latin typeface="Georgia Pro"/>
                <a:ea typeface="+mn-lt"/>
                <a:cs typeface="+mn-lt"/>
              </a:rPr>
              <a:t>baštine</a:t>
            </a:r>
            <a:r>
              <a:rPr lang="en-US" dirty="0">
                <a:latin typeface="Georgia Pro"/>
                <a:ea typeface="+mn-lt"/>
                <a:cs typeface="+mn-lt"/>
              </a:rPr>
              <a:t>, </a:t>
            </a:r>
            <a:r>
              <a:rPr lang="en-US" dirty="0" err="1">
                <a:latin typeface="Georgia Pro"/>
                <a:ea typeface="+mn-lt"/>
                <a:cs typeface="+mn-lt"/>
              </a:rPr>
              <a:t>te</a:t>
            </a:r>
            <a:r>
              <a:rPr lang="en-US" dirty="0">
                <a:latin typeface="Georgia Pro"/>
                <a:ea typeface="+mn-lt"/>
                <a:cs typeface="+mn-lt"/>
              </a:rPr>
              <a:t> </a:t>
            </a:r>
            <a:r>
              <a:rPr lang="en-US" dirty="0" err="1">
                <a:latin typeface="Georgia Pro"/>
                <a:ea typeface="+mn-lt"/>
                <a:cs typeface="+mn-lt"/>
              </a:rPr>
              <a:t>obližnji</a:t>
            </a:r>
            <a:r>
              <a:rPr lang="en-US" dirty="0">
                <a:latin typeface="Georgia Pro"/>
                <a:ea typeface="+mn-lt"/>
                <a:cs typeface="+mn-lt"/>
              </a:rPr>
              <a:t> </a:t>
            </a:r>
            <a:r>
              <a:rPr lang="en-US" dirty="0" err="1">
                <a:latin typeface="Georgia Pro"/>
                <a:ea typeface="+mn-lt"/>
                <a:cs typeface="+mn-lt"/>
              </a:rPr>
              <a:t>dvorac</a:t>
            </a:r>
            <a:r>
              <a:rPr lang="en-US" dirty="0">
                <a:latin typeface="Georgia Pro"/>
                <a:ea typeface="+mn-lt"/>
                <a:cs typeface="+mn-lt"/>
              </a:rPr>
              <a:t> </a:t>
            </a:r>
            <a:r>
              <a:rPr lang="en-US" dirty="0" err="1">
                <a:latin typeface="Georgia Pro"/>
                <a:ea typeface="+mn-lt"/>
                <a:cs typeface="+mn-lt"/>
              </a:rPr>
              <a:t>Svätý</a:t>
            </a:r>
            <a:r>
              <a:rPr lang="en-US" dirty="0">
                <a:latin typeface="Georgia Pro"/>
                <a:ea typeface="+mn-lt"/>
                <a:cs typeface="+mn-lt"/>
              </a:rPr>
              <a:t> Anton.</a:t>
            </a:r>
            <a:endParaRPr lang="en-US" b="1" dirty="0">
              <a:ea typeface="Calibri"/>
              <a:cs typeface="Calibri"/>
            </a:endParaRPr>
          </a:p>
        </p:txBody>
      </p:sp>
      <p:pic>
        <p:nvPicPr>
          <p:cNvPr id="7" name="Picture 7" descr="A group of people posing for a photo in front of a building&#10;&#10;Description automatically generated">
            <a:extLst>
              <a:ext uri="{FF2B5EF4-FFF2-40B4-BE49-F238E27FC236}">
                <a16:creationId xmlns:a16="http://schemas.microsoft.com/office/drawing/2014/main" id="{49839FE6-6F3F-3D9B-7F76-49F2B31201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26" r="4573" b="-5"/>
          <a:stretch/>
        </p:blipFill>
        <p:spPr>
          <a:xfrm>
            <a:off x="6045200" y="10"/>
            <a:ext cx="3343282" cy="2905636"/>
          </a:xfrm>
          <a:custGeom>
            <a:avLst/>
            <a:gdLst/>
            <a:ahLst/>
            <a:cxnLst/>
            <a:rect l="l" t="t" r="r" b="b"/>
            <a:pathLst>
              <a:path w="3343282" h="2905646">
                <a:moveTo>
                  <a:pt x="546801" y="0"/>
                </a:moveTo>
                <a:lnTo>
                  <a:pt x="2796481" y="0"/>
                </a:lnTo>
                <a:lnTo>
                  <a:pt x="2853670" y="51976"/>
                </a:lnTo>
                <a:cubicBezTo>
                  <a:pt x="3156177" y="354484"/>
                  <a:pt x="3343282" y="772394"/>
                  <a:pt x="3343282" y="1234005"/>
                </a:cubicBezTo>
                <a:cubicBezTo>
                  <a:pt x="3343282" y="2157227"/>
                  <a:pt x="2594863" y="2905646"/>
                  <a:pt x="1671641" y="2905646"/>
                </a:cubicBezTo>
                <a:cubicBezTo>
                  <a:pt x="748420" y="2905646"/>
                  <a:pt x="0" y="2157227"/>
                  <a:pt x="0" y="1234005"/>
                </a:cubicBezTo>
                <a:cubicBezTo>
                  <a:pt x="0" y="772394"/>
                  <a:pt x="187105" y="354484"/>
                  <a:pt x="489613" y="51976"/>
                </a:cubicBezTo>
                <a:close/>
              </a:path>
            </a:pathLst>
          </a:cu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1002E5E2-3846-BD17-2F54-9C84E858E4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710" r="3659" b="2"/>
          <a:stretch/>
        </p:blipFill>
        <p:spPr>
          <a:xfrm>
            <a:off x="6172241" y="3154859"/>
            <a:ext cx="4030579" cy="3703141"/>
          </a:xfrm>
          <a:custGeom>
            <a:avLst/>
            <a:gdLst/>
            <a:ahLst/>
            <a:cxnLst/>
            <a:rect l="l" t="t" r="r" b="b"/>
            <a:pathLst>
              <a:path w="4030579" h="3703141">
                <a:moveTo>
                  <a:pt x="2015289" y="0"/>
                </a:moveTo>
                <a:cubicBezTo>
                  <a:pt x="3128303" y="0"/>
                  <a:pt x="4030579" y="902277"/>
                  <a:pt x="4030579" y="2015290"/>
                </a:cubicBezTo>
                <a:cubicBezTo>
                  <a:pt x="4030579" y="2710923"/>
                  <a:pt x="3678127" y="3324237"/>
                  <a:pt x="3142057" y="3686399"/>
                </a:cubicBezTo>
                <a:lnTo>
                  <a:pt x="3114499" y="3703141"/>
                </a:lnTo>
                <a:lnTo>
                  <a:pt x="916080" y="3703141"/>
                </a:lnTo>
                <a:lnTo>
                  <a:pt x="888522" y="3686399"/>
                </a:lnTo>
                <a:cubicBezTo>
                  <a:pt x="352452" y="3324237"/>
                  <a:pt x="0" y="2710923"/>
                  <a:pt x="0" y="2015290"/>
                </a:cubicBezTo>
                <a:cubicBezTo>
                  <a:pt x="0" y="902277"/>
                  <a:pt x="902277" y="0"/>
                  <a:pt x="2015289" y="0"/>
                </a:cubicBezTo>
                <a:close/>
              </a:path>
            </a:pathLst>
          </a:cu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930629BD-669E-68B9-2687-9CC53B3C02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921" b="1"/>
          <a:stretch/>
        </p:blipFill>
        <p:spPr>
          <a:xfrm>
            <a:off x="9523005" y="10"/>
            <a:ext cx="2668994" cy="3864758"/>
          </a:xfrm>
          <a:custGeom>
            <a:avLst/>
            <a:gdLst/>
            <a:ahLst/>
            <a:cxnLst/>
            <a:rect l="l" t="t" r="r" b="b"/>
            <a:pathLst>
              <a:path w="2668994" h="3864768">
                <a:moveTo>
                  <a:pt x="1215406" y="0"/>
                </a:moveTo>
                <a:lnTo>
                  <a:pt x="2668994" y="0"/>
                </a:lnTo>
                <a:lnTo>
                  <a:pt x="2668994" y="3754247"/>
                </a:lnTo>
                <a:lnTo>
                  <a:pt x="2614574" y="3774165"/>
                </a:lnTo>
                <a:cubicBezTo>
                  <a:pt x="2425260" y="3833048"/>
                  <a:pt x="2223979" y="3864768"/>
                  <a:pt x="2015289" y="3864768"/>
                </a:cubicBezTo>
                <a:cubicBezTo>
                  <a:pt x="902276" y="3864768"/>
                  <a:pt x="0" y="2962492"/>
                  <a:pt x="0" y="1849479"/>
                </a:cubicBezTo>
                <a:cubicBezTo>
                  <a:pt x="0" y="1084283"/>
                  <a:pt x="426467" y="418692"/>
                  <a:pt x="1054683" y="77425"/>
                </a:cubicBezTo>
                <a:close/>
              </a:path>
            </a:pathLst>
          </a:cu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B422A3EE-0D36-8EB6-7121-A210753C126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620" r="3" b="6501"/>
          <a:stretch/>
        </p:blipFill>
        <p:spPr>
          <a:xfrm>
            <a:off x="10404210" y="4001294"/>
            <a:ext cx="1787791" cy="2856706"/>
          </a:xfrm>
          <a:custGeom>
            <a:avLst/>
            <a:gdLst/>
            <a:ahLst/>
            <a:cxnLst/>
            <a:rect l="l" t="t" r="r" b="b"/>
            <a:pathLst>
              <a:path w="1787791" h="2856706">
                <a:moveTo>
                  <a:pt x="1531941" y="0"/>
                </a:moveTo>
                <a:cubicBezTo>
                  <a:pt x="1584820" y="0"/>
                  <a:pt x="1637074" y="2679"/>
                  <a:pt x="1688573" y="7909"/>
                </a:cubicBezTo>
                <a:lnTo>
                  <a:pt x="1787791" y="23052"/>
                </a:lnTo>
                <a:lnTo>
                  <a:pt x="1787791" y="2856706"/>
                </a:lnTo>
                <a:lnTo>
                  <a:pt x="765053" y="2856706"/>
                </a:lnTo>
                <a:lnTo>
                  <a:pt x="675418" y="2802252"/>
                </a:lnTo>
                <a:cubicBezTo>
                  <a:pt x="267919" y="2526951"/>
                  <a:pt x="0" y="2060735"/>
                  <a:pt x="0" y="1531942"/>
                </a:cubicBezTo>
                <a:cubicBezTo>
                  <a:pt x="0" y="685873"/>
                  <a:pt x="685873" y="0"/>
                  <a:pt x="1531941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4358206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2F4C3F54-396C-264A-C675-FC49BF1152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30"/>
          <a:stretch/>
        </p:blipFill>
        <p:spPr>
          <a:xfrm>
            <a:off x="-4" y="-6"/>
            <a:ext cx="12192000" cy="68559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9B4949-1C1E-8ED2-D1D3-503A6CAB6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5734174" cy="1325563"/>
          </a:xfrm>
        </p:spPr>
        <p:txBody>
          <a:bodyPr>
            <a:normAutofit/>
          </a:bodyPr>
          <a:lstStyle/>
          <a:p>
            <a:br>
              <a:rPr lang="en-US">
                <a:ea typeface="Calibri Light"/>
                <a:cs typeface="Calibri Light"/>
              </a:rPr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3749B-8A0C-30BA-4CBD-526698AFF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973" y="735665"/>
            <a:ext cx="5492836" cy="47919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hr-HR" sz="3600" dirty="0">
                <a:latin typeface="Georgia Pro"/>
                <a:ea typeface="Calibri"/>
                <a:cs typeface="Calibri"/>
              </a:rPr>
              <a:t>Posjet </a:t>
            </a:r>
            <a:r>
              <a:rPr lang="en-US" sz="3600" dirty="0" err="1">
                <a:latin typeface="Georgia Pro"/>
                <a:ea typeface="Calibri"/>
                <a:cs typeface="Calibri"/>
              </a:rPr>
              <a:t>zvjezdarnic</a:t>
            </a:r>
            <a:r>
              <a:rPr lang="hr-HR" sz="3600" dirty="0">
                <a:latin typeface="Georgia Pro"/>
                <a:ea typeface="Calibri"/>
                <a:cs typeface="Calibri"/>
              </a:rPr>
              <a:t>i uz </a:t>
            </a:r>
            <a:r>
              <a:rPr lang="en-US" sz="3600" dirty="0" err="1">
                <a:latin typeface="Georgia Pro"/>
                <a:ea typeface="Calibri"/>
                <a:cs typeface="Calibri"/>
              </a:rPr>
              <a:t>predivan</a:t>
            </a:r>
            <a:r>
              <a:rPr lang="en-US" sz="3600" dirty="0">
                <a:latin typeface="Georgia Pro"/>
                <a:ea typeface="Calibri"/>
                <a:cs typeface="Calibri"/>
              </a:rPr>
              <a:t> </a:t>
            </a:r>
            <a:r>
              <a:rPr lang="en-US" sz="3600" dirty="0" err="1">
                <a:latin typeface="Georgia Pro"/>
                <a:ea typeface="Calibri"/>
                <a:cs typeface="Calibri"/>
              </a:rPr>
              <a:t>pogled</a:t>
            </a:r>
            <a:r>
              <a:rPr lang="en-US" sz="3600" dirty="0">
                <a:latin typeface="Georgia Pro"/>
                <a:ea typeface="Calibri"/>
                <a:cs typeface="Calibri"/>
              </a:rPr>
              <a:t> </a:t>
            </a:r>
            <a:r>
              <a:rPr lang="en-US" sz="3600" dirty="0" err="1">
                <a:latin typeface="Georgia Pro"/>
                <a:ea typeface="Calibri"/>
                <a:cs typeface="Calibri"/>
              </a:rPr>
              <a:t>na</a:t>
            </a:r>
            <a:r>
              <a:rPr lang="en-US" sz="3600" dirty="0">
                <a:latin typeface="Georgia Pro"/>
                <a:ea typeface="Calibri"/>
                <a:cs typeface="Calibri"/>
              </a:rPr>
              <a:t> </a:t>
            </a:r>
            <a:r>
              <a:rPr lang="en-US" sz="3600" dirty="0" err="1">
                <a:latin typeface="Georgia Pro"/>
                <a:ea typeface="Calibri"/>
                <a:cs typeface="Calibri"/>
              </a:rPr>
              <a:t>Bansku</a:t>
            </a:r>
            <a:r>
              <a:rPr lang="en-US" sz="3600" dirty="0">
                <a:latin typeface="Georgia Pro"/>
                <a:ea typeface="Calibri"/>
                <a:cs typeface="Calibri"/>
              </a:rPr>
              <a:t> </a:t>
            </a:r>
            <a:r>
              <a:rPr lang="en-US" sz="3600" dirty="0" err="1">
                <a:latin typeface="Georgia Pro"/>
                <a:ea typeface="Calibri"/>
                <a:cs typeface="Calibri"/>
              </a:rPr>
              <a:t>Bystricu</a:t>
            </a:r>
            <a:endParaRPr lang="en-US" sz="3600" dirty="0">
              <a:latin typeface="Georgia Pro"/>
              <a:ea typeface="Calibri"/>
              <a:cs typeface="Calibri"/>
            </a:endParaRPr>
          </a:p>
        </p:txBody>
      </p:sp>
      <p:sp>
        <p:nvSpPr>
          <p:cNvPr id="25" name="Oval 11">
            <a:extLst>
              <a:ext uri="{FF2B5EF4-FFF2-40B4-BE49-F238E27FC236}">
                <a16:creationId xmlns:a16="http://schemas.microsoft.com/office/drawing/2014/main" id="{C99A8FB7-A79B-4BC9-9D56-B79587F6A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1217" y="2672409"/>
            <a:ext cx="3072384" cy="30723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13">
            <a:extLst>
              <a:ext uri="{FF2B5EF4-FFF2-40B4-BE49-F238E27FC236}">
                <a16:creationId xmlns:a16="http://schemas.microsoft.com/office/drawing/2014/main" id="{B23893E2-3349-46D7-A7AA-B9E447957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96859" y="0"/>
            <a:ext cx="4198060" cy="3650200"/>
          </a:xfrm>
          <a:custGeom>
            <a:avLst/>
            <a:gdLst>
              <a:gd name="connsiteX0" fmla="*/ 262846 w 4198060"/>
              <a:gd name="connsiteY0" fmla="*/ 0 h 3650200"/>
              <a:gd name="connsiteX1" fmla="*/ 4198060 w 4198060"/>
              <a:gd name="connsiteY1" fmla="*/ 0 h 3650200"/>
              <a:gd name="connsiteX2" fmla="*/ 4198060 w 4198060"/>
              <a:gd name="connsiteY2" fmla="*/ 3021648 h 3650200"/>
              <a:gd name="connsiteX3" fmla="*/ 4142653 w 4198060"/>
              <a:gd name="connsiteY3" fmla="*/ 3072005 h 3650200"/>
              <a:gd name="connsiteX4" fmla="*/ 2532040 w 4198060"/>
              <a:gd name="connsiteY4" fmla="*/ 3650200 h 3650200"/>
              <a:gd name="connsiteX5" fmla="*/ 0 w 4198060"/>
              <a:gd name="connsiteY5" fmla="*/ 1118160 h 3650200"/>
              <a:gd name="connsiteX6" fmla="*/ 198981 w 4198060"/>
              <a:gd name="connsiteY6" fmla="*/ 132576 h 365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8060" h="3650200">
                <a:moveTo>
                  <a:pt x="262846" y="0"/>
                </a:moveTo>
                <a:lnTo>
                  <a:pt x="4198060" y="0"/>
                </a:lnTo>
                <a:lnTo>
                  <a:pt x="4198060" y="3021648"/>
                </a:lnTo>
                <a:lnTo>
                  <a:pt x="4142653" y="3072005"/>
                </a:lnTo>
                <a:cubicBezTo>
                  <a:pt x="3704967" y="3433216"/>
                  <a:pt x="3143843" y="3650200"/>
                  <a:pt x="2532040" y="3650200"/>
                </a:cubicBezTo>
                <a:cubicBezTo>
                  <a:pt x="1133633" y="3650200"/>
                  <a:pt x="0" y="2516567"/>
                  <a:pt x="0" y="1118160"/>
                </a:cubicBezTo>
                <a:cubicBezTo>
                  <a:pt x="0" y="768558"/>
                  <a:pt x="70852" y="435505"/>
                  <a:pt x="198981" y="132576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00E76C56-3AD4-4FF3-4945-F399879D62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93" r="39457"/>
          <a:stretch/>
        </p:blipFill>
        <p:spPr>
          <a:xfrm>
            <a:off x="5925809" y="2837001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7" name="Picture 7" descr="A group of people around a fire&#10;&#10;Description automatically generated">
            <a:extLst>
              <a:ext uri="{FF2B5EF4-FFF2-40B4-BE49-F238E27FC236}">
                <a16:creationId xmlns:a16="http://schemas.microsoft.com/office/drawing/2014/main" id="{D84BB73B-7870-BBFB-127D-BFA5FC552F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962" r="14948" b="-2"/>
          <a:stretch/>
        </p:blipFill>
        <p:spPr>
          <a:xfrm>
            <a:off x="8160603" y="2"/>
            <a:ext cx="4034316" cy="3486455"/>
          </a:xfrm>
          <a:custGeom>
            <a:avLst/>
            <a:gdLst/>
            <a:ahLst/>
            <a:cxnLst/>
            <a:rect l="l" t="t" r="r" b="b"/>
            <a:pathLst>
              <a:path w="4034316" h="3486455">
                <a:moveTo>
                  <a:pt x="280681" y="0"/>
                </a:moveTo>
                <a:lnTo>
                  <a:pt x="4034316" y="0"/>
                </a:lnTo>
                <a:lnTo>
                  <a:pt x="4034316" y="2800630"/>
                </a:lnTo>
                <a:lnTo>
                  <a:pt x="3874752" y="2945652"/>
                </a:lnTo>
                <a:cubicBezTo>
                  <a:pt x="3465371" y="3283503"/>
                  <a:pt x="2940535" y="3486455"/>
                  <a:pt x="2368296" y="3486455"/>
                </a:cubicBezTo>
                <a:cubicBezTo>
                  <a:pt x="1060322" y="3486455"/>
                  <a:pt x="0" y="2426133"/>
                  <a:pt x="0" y="1118159"/>
                </a:cubicBezTo>
                <a:cubicBezTo>
                  <a:pt x="0" y="791166"/>
                  <a:pt x="66270" y="479650"/>
                  <a:pt x="186113" y="196311"/>
                </a:cubicBezTo>
                <a:close/>
              </a:path>
            </a:pathLst>
          </a:custGeom>
        </p:spPr>
      </p:pic>
      <p:sp>
        <p:nvSpPr>
          <p:cNvPr id="27" name="Freeform: Shape 15">
            <a:extLst>
              <a:ext uri="{FF2B5EF4-FFF2-40B4-BE49-F238E27FC236}">
                <a16:creationId xmlns:a16="http://schemas.microsoft.com/office/drawing/2014/main" id="{4BFC77B5-F38E-4A7D-80BD-C3A10B717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64334" y="4032250"/>
            <a:ext cx="3227666" cy="2825750"/>
          </a:xfrm>
          <a:custGeom>
            <a:avLst/>
            <a:gdLst>
              <a:gd name="connsiteX0" fmla="*/ 1888600 w 3227666"/>
              <a:gd name="connsiteY0" fmla="*/ 0 h 2825750"/>
              <a:gd name="connsiteX1" fmla="*/ 3224042 w 3227666"/>
              <a:gd name="connsiteY1" fmla="*/ 553158 h 2825750"/>
              <a:gd name="connsiteX2" fmla="*/ 3227666 w 3227666"/>
              <a:gd name="connsiteY2" fmla="*/ 557146 h 2825750"/>
              <a:gd name="connsiteX3" fmla="*/ 3227666 w 3227666"/>
              <a:gd name="connsiteY3" fmla="*/ 2825750 h 2825750"/>
              <a:gd name="connsiteX4" fmla="*/ 250380 w 3227666"/>
              <a:gd name="connsiteY4" fmla="*/ 2825750 h 2825750"/>
              <a:gd name="connsiteX5" fmla="*/ 227944 w 3227666"/>
              <a:gd name="connsiteY5" fmla="*/ 2788819 h 2825750"/>
              <a:gd name="connsiteX6" fmla="*/ 0 w 3227666"/>
              <a:gd name="connsiteY6" fmla="*/ 1888600 h 2825750"/>
              <a:gd name="connsiteX7" fmla="*/ 1888600 w 3227666"/>
              <a:gd name="connsiteY7" fmla="*/ 0 h 282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27666" h="2825750">
                <a:moveTo>
                  <a:pt x="1888600" y="0"/>
                </a:moveTo>
                <a:cubicBezTo>
                  <a:pt x="2410123" y="0"/>
                  <a:pt x="2882273" y="211389"/>
                  <a:pt x="3224042" y="553158"/>
                </a:cubicBezTo>
                <a:lnTo>
                  <a:pt x="3227666" y="557146"/>
                </a:lnTo>
                <a:lnTo>
                  <a:pt x="3227666" y="2825750"/>
                </a:lnTo>
                <a:lnTo>
                  <a:pt x="250380" y="2825750"/>
                </a:lnTo>
                <a:lnTo>
                  <a:pt x="227944" y="2788819"/>
                </a:lnTo>
                <a:cubicBezTo>
                  <a:pt x="82574" y="2521217"/>
                  <a:pt x="0" y="2214552"/>
                  <a:pt x="0" y="1888600"/>
                </a:cubicBezTo>
                <a:cubicBezTo>
                  <a:pt x="0" y="845555"/>
                  <a:pt x="845555" y="0"/>
                  <a:pt x="18886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44C06D1-861E-8E71-F5EB-9101A27F595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609" r="19646" b="2"/>
          <a:stretch/>
        </p:blipFill>
        <p:spPr>
          <a:xfrm>
            <a:off x="9129290" y="4197216"/>
            <a:ext cx="3062710" cy="2660795"/>
          </a:xfrm>
          <a:custGeom>
            <a:avLst/>
            <a:gdLst/>
            <a:ahLst/>
            <a:cxnLst/>
            <a:rect l="l" t="t" r="r" b="b"/>
            <a:pathLst>
              <a:path w="3062710" h="2660795">
                <a:moveTo>
                  <a:pt x="1723644" y="0"/>
                </a:moveTo>
                <a:cubicBezTo>
                  <a:pt x="2259111" y="0"/>
                  <a:pt x="2737550" y="244172"/>
                  <a:pt x="3053691" y="627247"/>
                </a:cubicBezTo>
                <a:lnTo>
                  <a:pt x="3062710" y="639308"/>
                </a:lnTo>
                <a:lnTo>
                  <a:pt x="3062710" y="2660795"/>
                </a:lnTo>
                <a:lnTo>
                  <a:pt x="278239" y="2660795"/>
                </a:lnTo>
                <a:lnTo>
                  <a:pt x="208035" y="2545235"/>
                </a:lnTo>
                <a:cubicBezTo>
                  <a:pt x="75362" y="2301006"/>
                  <a:pt x="0" y="2021126"/>
                  <a:pt x="0" y="1723644"/>
                </a:cubicBezTo>
                <a:cubicBezTo>
                  <a:pt x="0" y="771702"/>
                  <a:pt x="771702" y="0"/>
                  <a:pt x="172364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919508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523D5-EB08-5B03-17D6-D4EB30596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96" y="4571216"/>
            <a:ext cx="10906008" cy="1115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br>
              <a:rPr lang="en-US" sz="33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3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7DA57-05C7-EF41-06D5-6780237F9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317" y="4774571"/>
            <a:ext cx="11236687" cy="74132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kern="1200" dirty="0" err="1">
                <a:latin typeface="Georgia Pro"/>
              </a:rPr>
              <a:t>Slobodno</a:t>
            </a:r>
            <a:r>
              <a:rPr lang="en-US" kern="1200" dirty="0">
                <a:latin typeface="Georgia Pro"/>
              </a:rPr>
              <a:t> </a:t>
            </a:r>
            <a:r>
              <a:rPr lang="en-US" kern="1200" dirty="0" err="1">
                <a:latin typeface="Georgia Pro"/>
              </a:rPr>
              <a:t>vrijeme</a:t>
            </a:r>
            <a:r>
              <a:rPr lang="en-US" kern="1200" dirty="0">
                <a:latin typeface="Georgia Pro"/>
              </a:rPr>
              <a:t> u </a:t>
            </a:r>
            <a:r>
              <a:rPr lang="en-US" kern="1200" dirty="0" err="1">
                <a:latin typeface="Georgia Pro"/>
              </a:rPr>
              <a:t>Banskoj</a:t>
            </a:r>
            <a:r>
              <a:rPr lang="en-US" kern="1200" dirty="0">
                <a:latin typeface="Georgia Pro"/>
              </a:rPr>
              <a:t> </a:t>
            </a:r>
            <a:r>
              <a:rPr lang="en-US" kern="1200" dirty="0" err="1">
                <a:latin typeface="Georgia Pro"/>
              </a:rPr>
              <a:t>Bystric</a:t>
            </a:r>
            <a:r>
              <a:rPr lang="hr-HR" kern="1200" dirty="0">
                <a:latin typeface="Georgia Pro"/>
              </a:rPr>
              <a:t>i</a:t>
            </a:r>
            <a:endParaRPr lang="en-US" kern="1200" dirty="0">
              <a:latin typeface="Georgia Pro"/>
              <a:cs typeface="Calibri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6619AF9D-F941-E619-AE78-D778415937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2" r="25848" b="-1"/>
          <a:stretch/>
        </p:blipFill>
        <p:spPr>
          <a:xfrm>
            <a:off x="321628" y="320511"/>
            <a:ext cx="3794760" cy="3930978"/>
          </a:xfrm>
          <a:prstGeom prst="rect">
            <a:avLst/>
          </a:prstGeom>
        </p:spPr>
      </p:pic>
      <p:pic>
        <p:nvPicPr>
          <p:cNvPr id="5" name="Picture 5" descr="A picture containing indoor, LEGO, toy, several&#10;&#10;Description automatically generated">
            <a:extLst>
              <a:ext uri="{FF2B5EF4-FFF2-40B4-BE49-F238E27FC236}">
                <a16:creationId xmlns:a16="http://schemas.microsoft.com/office/drawing/2014/main" id="{D7D67151-F010-F1F3-181C-A962F2D765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410" r="4" b="1160"/>
          <a:stretch/>
        </p:blipFill>
        <p:spPr>
          <a:xfrm>
            <a:off x="4198385" y="320511"/>
            <a:ext cx="3794760" cy="3930978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610295E6-3415-6D6D-41E0-E3DBFD0E82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626" r="1214" b="-1"/>
          <a:stretch/>
        </p:blipFill>
        <p:spPr>
          <a:xfrm>
            <a:off x="8075142" y="320511"/>
            <a:ext cx="3794760" cy="3930978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cxnSp>
        <p:nvCxnSpPr>
          <p:cNvPr id="8" name="Straight Connector 10">
            <a:extLst>
              <a:ext uri="{FF2B5EF4-FFF2-40B4-BE49-F238E27FC236}">
                <a16:creationId xmlns:a16="http://schemas.microsoft.com/office/drawing/2014/main" id="{60188E89-AF78-40F6-B787-E9BD9C625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7D83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05172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2ABE1108-6423-4E53-85A1-817683043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55F16D-780F-CFC6-8070-65A9F899E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3366" y="543070"/>
            <a:ext cx="6870954" cy="1675626"/>
          </a:xfrm>
        </p:spPr>
        <p:txBody>
          <a:bodyPr>
            <a:normAutofit/>
          </a:bodyPr>
          <a:lstStyle/>
          <a:p>
            <a:r>
              <a:rPr lang="en-US" sz="4000">
                <a:ea typeface="Calibri Light"/>
                <a:cs typeface="Calibri Light"/>
              </a:rPr>
              <a:t> </a:t>
            </a:r>
            <a:br>
              <a:rPr lang="en-US" sz="4000">
                <a:ea typeface="Calibri Light"/>
                <a:cs typeface="Calibri Light"/>
              </a:rPr>
            </a:br>
            <a:endParaRPr lang="en-US" sz="400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5FCF83C-8470-BC7C-93FD-CAA15263AF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643" r="3" b="6438"/>
          <a:stretch/>
        </p:blipFill>
        <p:spPr>
          <a:xfrm>
            <a:off x="20" y="1"/>
            <a:ext cx="6633741" cy="3429003"/>
          </a:xfrm>
          <a:prstGeom prst="rect">
            <a:avLst/>
          </a:prstGeom>
        </p:spPr>
      </p:pic>
      <p:pic>
        <p:nvPicPr>
          <p:cNvPr id="5" name="Picture 5" descr="A group of people posing for a photo in front of a building&#10;&#10;Description automatically generated">
            <a:extLst>
              <a:ext uri="{FF2B5EF4-FFF2-40B4-BE49-F238E27FC236}">
                <a16:creationId xmlns:a16="http://schemas.microsoft.com/office/drawing/2014/main" id="{780B1842-55B2-966A-01C6-05AC3572FF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587" r="3" b="10495"/>
          <a:stretch/>
        </p:blipFill>
        <p:spPr>
          <a:xfrm>
            <a:off x="20" y="3429000"/>
            <a:ext cx="6633741" cy="342900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96ACD-B168-2FE6-C1F3-4D0ACE45D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8052" y="1828186"/>
            <a:ext cx="4556268" cy="320162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dirty="0" err="1">
                <a:latin typeface="Georgia Pro"/>
                <a:ea typeface="Calibri"/>
                <a:cs typeface="Calibri"/>
              </a:rPr>
              <a:t>Zadnji</a:t>
            </a:r>
            <a:r>
              <a:rPr lang="en-US" dirty="0">
                <a:latin typeface="Georgia Pro"/>
                <a:ea typeface="Calibri"/>
                <a:cs typeface="Calibri"/>
              </a:rPr>
              <a:t> dan </a:t>
            </a:r>
            <a:r>
              <a:rPr lang="en-US" dirty="0" err="1">
                <a:latin typeface="Georgia Pro"/>
                <a:ea typeface="Calibri"/>
                <a:cs typeface="Calibri"/>
              </a:rPr>
              <a:t>mobilnosti</a:t>
            </a:r>
            <a:r>
              <a:rPr lang="en-US" dirty="0">
                <a:latin typeface="Georgia Pro"/>
                <a:ea typeface="Calibri"/>
                <a:cs typeface="Calibri"/>
              </a:rPr>
              <a:t> </a:t>
            </a:r>
            <a:endParaRPr lang="hr-HR" dirty="0">
              <a:latin typeface="Georgia Pro"/>
              <a:ea typeface="Calibri"/>
              <a:cs typeface="Calibri"/>
            </a:endParaRPr>
          </a:p>
          <a:p>
            <a:pPr marL="0" indent="0" algn="ctr">
              <a:buNone/>
            </a:pPr>
            <a:endParaRPr lang="hr-HR" dirty="0">
              <a:latin typeface="Georgia Pro"/>
              <a:ea typeface="Calibri"/>
              <a:cs typeface="Calibri"/>
            </a:endParaRPr>
          </a:p>
          <a:p>
            <a:pPr marL="0" indent="0" algn="ctr">
              <a:buNone/>
            </a:pPr>
            <a:r>
              <a:rPr lang="en-US" dirty="0" err="1">
                <a:latin typeface="Georgia Pro"/>
                <a:ea typeface="Calibri"/>
                <a:cs typeface="Calibri"/>
              </a:rPr>
              <a:t>Pridružio</a:t>
            </a:r>
            <a:r>
              <a:rPr lang="en-US" dirty="0">
                <a:latin typeface="Georgia Pro"/>
                <a:ea typeface="Calibri"/>
                <a:cs typeface="Calibri"/>
              </a:rPr>
              <a:t> se </a:t>
            </a:r>
            <a:r>
              <a:rPr lang="en-US" dirty="0" err="1">
                <a:latin typeface="Georgia Pro"/>
                <a:ea typeface="Calibri"/>
                <a:cs typeface="Calibri"/>
              </a:rPr>
              <a:t>i</a:t>
            </a:r>
            <a:r>
              <a:rPr lang="en-US" dirty="0">
                <a:latin typeface="Georgia Pro"/>
                <a:ea typeface="Calibri"/>
                <a:cs typeface="Calibri"/>
              </a:rPr>
              <a:t> </a:t>
            </a:r>
            <a:r>
              <a:rPr lang="en-US" dirty="0" err="1">
                <a:latin typeface="Georgia Pro"/>
                <a:ea typeface="Calibri"/>
                <a:cs typeface="Calibri"/>
              </a:rPr>
              <a:t>ravnatelj</a:t>
            </a:r>
            <a:r>
              <a:rPr lang="en-US" dirty="0">
                <a:latin typeface="Georgia Pro"/>
                <a:ea typeface="Calibri"/>
                <a:cs typeface="Calibri"/>
              </a:rPr>
              <a:t> </a:t>
            </a:r>
            <a:r>
              <a:rPr lang="en-US" dirty="0" err="1">
                <a:latin typeface="Georgia Pro"/>
                <a:ea typeface="Calibri"/>
                <a:cs typeface="Calibri"/>
              </a:rPr>
              <a:t>koji</a:t>
            </a:r>
            <a:r>
              <a:rPr lang="en-US" dirty="0">
                <a:latin typeface="Georgia Pro"/>
                <a:ea typeface="Calibri"/>
                <a:cs typeface="Calibri"/>
              </a:rPr>
              <a:t> </a:t>
            </a:r>
            <a:r>
              <a:rPr lang="en-US" dirty="0" err="1">
                <a:latin typeface="Georgia Pro"/>
                <a:ea typeface="Calibri"/>
                <a:cs typeface="Calibri"/>
              </a:rPr>
              <a:t>nam</a:t>
            </a:r>
            <a:r>
              <a:rPr lang="en-US" dirty="0">
                <a:latin typeface="Georgia Pro"/>
                <a:ea typeface="Calibri"/>
                <a:cs typeface="Calibri"/>
              </a:rPr>
              <a:t> je </a:t>
            </a:r>
            <a:r>
              <a:rPr lang="en-US" dirty="0" err="1">
                <a:latin typeface="Georgia Pro"/>
                <a:ea typeface="Calibri"/>
                <a:cs typeface="Calibri"/>
              </a:rPr>
              <a:t>zahvalio</a:t>
            </a:r>
            <a:r>
              <a:rPr lang="en-US" dirty="0">
                <a:latin typeface="Georgia Pro"/>
                <a:ea typeface="Calibri"/>
                <a:cs typeface="Calibri"/>
              </a:rPr>
              <a:t> </a:t>
            </a:r>
            <a:r>
              <a:rPr lang="en-US" dirty="0" err="1">
                <a:latin typeface="Georgia Pro"/>
                <a:ea typeface="Calibri"/>
                <a:cs typeface="Calibri"/>
              </a:rPr>
              <a:t>na</a:t>
            </a:r>
            <a:r>
              <a:rPr lang="en-US" dirty="0">
                <a:latin typeface="Georgia Pro"/>
                <a:ea typeface="Calibri"/>
                <a:cs typeface="Calibri"/>
              </a:rPr>
              <a:t> </a:t>
            </a:r>
            <a:r>
              <a:rPr lang="en-US" dirty="0" err="1">
                <a:latin typeface="Georgia Pro"/>
                <a:ea typeface="Calibri"/>
                <a:cs typeface="Calibri"/>
              </a:rPr>
              <a:t>dolasku</a:t>
            </a:r>
            <a:r>
              <a:rPr lang="en-US" dirty="0">
                <a:latin typeface="Georgia Pro"/>
                <a:ea typeface="Calibri"/>
                <a:cs typeface="Calibri"/>
              </a:rPr>
              <a:t> </a:t>
            </a:r>
            <a:r>
              <a:rPr lang="en-US" dirty="0" err="1">
                <a:latin typeface="Georgia Pro"/>
                <a:ea typeface="Calibri"/>
                <a:cs typeface="Calibri"/>
              </a:rPr>
              <a:t>i</a:t>
            </a:r>
            <a:r>
              <a:rPr lang="en-US" dirty="0">
                <a:latin typeface="Georgia Pro"/>
                <a:ea typeface="Calibri"/>
                <a:cs typeface="Calibri"/>
              </a:rPr>
              <a:t> </a:t>
            </a:r>
            <a:r>
              <a:rPr lang="en-US" dirty="0" err="1">
                <a:latin typeface="Georgia Pro"/>
                <a:ea typeface="Calibri"/>
                <a:cs typeface="Calibri"/>
              </a:rPr>
              <a:t>uručio</a:t>
            </a:r>
            <a:r>
              <a:rPr lang="en-US" dirty="0">
                <a:latin typeface="Georgia Pro"/>
                <a:ea typeface="Calibri"/>
                <a:cs typeface="Calibri"/>
              </a:rPr>
              <a:t> </a:t>
            </a:r>
            <a:r>
              <a:rPr lang="en-US" dirty="0" err="1">
                <a:latin typeface="Georgia Pro"/>
                <a:ea typeface="Calibri"/>
                <a:cs typeface="Calibri"/>
              </a:rPr>
              <a:t>nam</a:t>
            </a:r>
            <a:r>
              <a:rPr lang="en-US" dirty="0">
                <a:latin typeface="Georgia Pro"/>
                <a:ea typeface="Calibri"/>
                <a:cs typeface="Calibri"/>
              </a:rPr>
              <a:t> </a:t>
            </a:r>
            <a:r>
              <a:rPr lang="en-US" dirty="0" err="1">
                <a:latin typeface="Georgia Pro"/>
                <a:ea typeface="Calibri"/>
                <a:cs typeface="Calibri"/>
              </a:rPr>
              <a:t>certifikate</a:t>
            </a:r>
            <a:r>
              <a:rPr lang="en-US" dirty="0">
                <a:latin typeface="Georgia Pro"/>
                <a:ea typeface="Calibri"/>
                <a:cs typeface="Calibri"/>
              </a:rPr>
              <a:t> </a:t>
            </a:r>
            <a:r>
              <a:rPr lang="en-US" dirty="0" err="1">
                <a:latin typeface="Georgia Pro"/>
                <a:ea typeface="Calibri"/>
                <a:cs typeface="Calibri"/>
              </a:rPr>
              <a:t>i</a:t>
            </a:r>
            <a:r>
              <a:rPr lang="en-US" dirty="0">
                <a:latin typeface="Georgia Pro"/>
                <a:ea typeface="Calibri"/>
                <a:cs typeface="Calibri"/>
              </a:rPr>
              <a:t> </a:t>
            </a:r>
            <a:r>
              <a:rPr lang="en-US" dirty="0" err="1">
                <a:latin typeface="Georgia Pro"/>
                <a:ea typeface="Calibri"/>
                <a:cs typeface="Calibri"/>
              </a:rPr>
              <a:t>rekao</a:t>
            </a:r>
            <a:r>
              <a:rPr lang="en-US" dirty="0">
                <a:latin typeface="Georgia Pro"/>
                <a:ea typeface="Calibri"/>
                <a:cs typeface="Calibri"/>
              </a:rPr>
              <a:t> </a:t>
            </a:r>
            <a:r>
              <a:rPr lang="en-US" dirty="0" err="1">
                <a:latin typeface="Georgia Pro"/>
                <a:ea typeface="Calibri"/>
                <a:cs typeface="Calibri"/>
              </a:rPr>
              <a:t>lijepe</a:t>
            </a:r>
            <a:r>
              <a:rPr lang="en-US" dirty="0">
                <a:latin typeface="Georgia Pro"/>
                <a:ea typeface="Calibri"/>
                <a:cs typeface="Calibri"/>
              </a:rPr>
              <a:t> </a:t>
            </a:r>
            <a:r>
              <a:rPr lang="en-US" dirty="0" err="1">
                <a:latin typeface="Georgia Pro"/>
                <a:ea typeface="Calibri"/>
                <a:cs typeface="Calibri"/>
              </a:rPr>
              <a:t>riječi</a:t>
            </a:r>
            <a:r>
              <a:rPr lang="en-US" dirty="0">
                <a:latin typeface="Georgia Pro"/>
                <a:ea typeface="Calibri"/>
                <a:cs typeface="Calibri"/>
              </a:rPr>
              <a:t> o </a:t>
            </a:r>
            <a:r>
              <a:rPr lang="en-US" dirty="0" err="1">
                <a:latin typeface="Georgia Pro"/>
                <a:ea typeface="Calibri"/>
                <a:cs typeface="Calibri"/>
              </a:rPr>
              <a:t>našoj</a:t>
            </a:r>
            <a:r>
              <a:rPr lang="en-US" dirty="0">
                <a:latin typeface="Georgia Pro"/>
                <a:ea typeface="Calibri"/>
                <a:cs typeface="Calibri"/>
              </a:rPr>
              <a:t> </a:t>
            </a:r>
            <a:r>
              <a:rPr lang="en-US" dirty="0" err="1">
                <a:latin typeface="Georgia Pro"/>
                <a:ea typeface="Calibri"/>
                <a:cs typeface="Calibri"/>
              </a:rPr>
              <a:t>školi</a:t>
            </a:r>
            <a:r>
              <a:rPr lang="hr-HR" dirty="0">
                <a:latin typeface="Georgia Pro"/>
                <a:ea typeface="Calibri"/>
                <a:cs typeface="Calibri"/>
              </a:rPr>
              <a:t>.</a:t>
            </a:r>
            <a:endParaRPr lang="en-US" dirty="0">
              <a:latin typeface="Georgia Pro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488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00B78-C0D8-DAE6-056E-86841F166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br>
              <a:rPr lang="en-US" sz="5400">
                <a:ea typeface="Calibri Light"/>
                <a:cs typeface="Calibri Light"/>
              </a:rPr>
            </a:br>
            <a:endParaRPr lang="en-US" sz="540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8936CD6-89DD-F45D-15B7-C1F370A70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97" y="576971"/>
            <a:ext cx="4368602" cy="618556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 algn="ctr">
              <a:buNone/>
            </a:pPr>
            <a:r>
              <a:rPr lang="en-US" dirty="0" err="1">
                <a:latin typeface="Georgia Pro"/>
                <a:ea typeface="Calibri"/>
                <a:cs typeface="Calibri"/>
              </a:rPr>
              <a:t>Mobilnost</a:t>
            </a:r>
            <a:r>
              <a:rPr lang="en-US" dirty="0">
                <a:latin typeface="Georgia Pro"/>
                <a:ea typeface="Calibri"/>
                <a:cs typeface="Calibri"/>
              </a:rPr>
              <a:t> u </a:t>
            </a:r>
            <a:r>
              <a:rPr lang="en-US" dirty="0" err="1">
                <a:latin typeface="Georgia Pro"/>
                <a:ea typeface="Calibri"/>
                <a:cs typeface="Calibri"/>
              </a:rPr>
              <a:t>Banskoj</a:t>
            </a:r>
            <a:r>
              <a:rPr lang="en-US" dirty="0">
                <a:latin typeface="Georgia Pro"/>
                <a:ea typeface="Calibri"/>
                <a:cs typeface="Calibri"/>
              </a:rPr>
              <a:t> </a:t>
            </a:r>
            <a:r>
              <a:rPr lang="en-US" dirty="0" err="1">
                <a:latin typeface="Georgia Pro"/>
                <a:ea typeface="Calibri"/>
                <a:cs typeface="Calibri"/>
              </a:rPr>
              <a:t>Bystrici</a:t>
            </a:r>
            <a:r>
              <a:rPr lang="en-US" dirty="0">
                <a:latin typeface="Georgia Pro"/>
                <a:ea typeface="Calibri"/>
                <a:cs typeface="Calibri"/>
              </a:rPr>
              <a:t> </a:t>
            </a:r>
            <a:r>
              <a:rPr lang="en-US" dirty="0" err="1">
                <a:latin typeface="Georgia Pro"/>
                <a:ea typeface="Calibri"/>
                <a:cs typeface="Calibri"/>
              </a:rPr>
              <a:t>bilo</a:t>
            </a:r>
            <a:r>
              <a:rPr lang="en-US" dirty="0">
                <a:latin typeface="Georgia Pro"/>
                <a:ea typeface="Calibri"/>
                <a:cs typeface="Calibri"/>
              </a:rPr>
              <a:t> je </a:t>
            </a:r>
            <a:r>
              <a:rPr lang="en-US" dirty="0" err="1">
                <a:latin typeface="Georgia Pro"/>
                <a:ea typeface="Calibri"/>
                <a:cs typeface="Calibri"/>
              </a:rPr>
              <a:t>jedno</a:t>
            </a:r>
            <a:r>
              <a:rPr lang="en-US" dirty="0">
                <a:latin typeface="Georgia Pro"/>
                <a:ea typeface="Calibri"/>
                <a:cs typeface="Calibri"/>
              </a:rPr>
              <a:t> </a:t>
            </a:r>
            <a:r>
              <a:rPr lang="en-US" dirty="0" err="1">
                <a:latin typeface="Georgia Pro"/>
                <a:ea typeface="Calibri"/>
                <a:cs typeface="Calibri"/>
              </a:rPr>
              <a:t>jako</a:t>
            </a:r>
            <a:r>
              <a:rPr lang="en-US" dirty="0">
                <a:latin typeface="Georgia Pro"/>
                <a:ea typeface="Calibri"/>
                <a:cs typeface="Calibri"/>
              </a:rPr>
              <a:t> </a:t>
            </a:r>
            <a:r>
              <a:rPr lang="en-US" dirty="0" err="1">
                <a:latin typeface="Georgia Pro"/>
                <a:ea typeface="Calibri"/>
                <a:cs typeface="Calibri"/>
              </a:rPr>
              <a:t>lijepo</a:t>
            </a:r>
            <a:r>
              <a:rPr lang="en-US" dirty="0">
                <a:latin typeface="Georgia Pro"/>
                <a:ea typeface="Calibri"/>
                <a:cs typeface="Calibri"/>
              </a:rPr>
              <a:t> </a:t>
            </a:r>
            <a:r>
              <a:rPr lang="en-US" dirty="0" err="1">
                <a:latin typeface="Georgia Pro"/>
                <a:ea typeface="Calibri"/>
                <a:cs typeface="Calibri"/>
              </a:rPr>
              <a:t>iskustvo</a:t>
            </a:r>
            <a:r>
              <a:rPr lang="en-US" dirty="0">
                <a:latin typeface="Georgia Pro"/>
                <a:ea typeface="Calibri"/>
                <a:cs typeface="Calibri"/>
              </a:rPr>
              <a:t>.</a:t>
            </a:r>
            <a:endParaRPr lang="hr-HR" dirty="0">
              <a:latin typeface="Georgia Pro"/>
              <a:ea typeface="Calibri"/>
              <a:cs typeface="Calibri"/>
            </a:endParaRPr>
          </a:p>
          <a:p>
            <a:pPr marL="0" indent="0" algn="ctr">
              <a:buNone/>
            </a:pPr>
            <a:endParaRPr lang="hr-HR" dirty="0">
              <a:latin typeface="Georgia Pro"/>
              <a:ea typeface="Calibri"/>
              <a:cs typeface="Calibri"/>
            </a:endParaRPr>
          </a:p>
          <a:p>
            <a:pPr marL="0" indent="0" algn="ctr">
              <a:buNone/>
            </a:pPr>
            <a:r>
              <a:rPr lang="en-US" dirty="0" err="1">
                <a:latin typeface="Georgia Pro"/>
                <a:ea typeface="Calibri"/>
                <a:cs typeface="Calibri"/>
              </a:rPr>
              <a:t>Lijepo</a:t>
            </a:r>
            <a:r>
              <a:rPr lang="en-US" dirty="0">
                <a:latin typeface="Georgia Pro"/>
                <a:ea typeface="Calibri"/>
                <a:cs typeface="Calibri"/>
              </a:rPr>
              <a:t> je </a:t>
            </a:r>
            <a:r>
              <a:rPr lang="en-US" dirty="0" err="1">
                <a:latin typeface="Georgia Pro"/>
                <a:ea typeface="Calibri"/>
                <a:cs typeface="Calibri"/>
              </a:rPr>
              <a:t>bilo</a:t>
            </a:r>
            <a:r>
              <a:rPr lang="en-US" dirty="0">
                <a:latin typeface="Georgia Pro"/>
                <a:ea typeface="Calibri"/>
                <a:cs typeface="Calibri"/>
              </a:rPr>
              <a:t> </a:t>
            </a:r>
            <a:r>
              <a:rPr lang="en-US" dirty="0" err="1">
                <a:latin typeface="Georgia Pro"/>
                <a:ea typeface="Calibri"/>
                <a:cs typeface="Calibri"/>
              </a:rPr>
              <a:t>naučiti</a:t>
            </a:r>
            <a:r>
              <a:rPr lang="en-US" dirty="0">
                <a:latin typeface="Georgia Pro"/>
                <a:ea typeface="Calibri"/>
                <a:cs typeface="Calibri"/>
              </a:rPr>
              <a:t> </a:t>
            </a:r>
            <a:r>
              <a:rPr lang="en-US" dirty="0" err="1">
                <a:latin typeface="Georgia Pro"/>
                <a:ea typeface="Calibri"/>
                <a:cs typeface="Calibri"/>
              </a:rPr>
              <a:t>nove</a:t>
            </a:r>
            <a:r>
              <a:rPr lang="en-US" dirty="0">
                <a:latin typeface="Georgia Pro"/>
                <a:ea typeface="Calibri"/>
                <a:cs typeface="Calibri"/>
              </a:rPr>
              <a:t> </a:t>
            </a:r>
            <a:r>
              <a:rPr lang="en-US" dirty="0" err="1">
                <a:latin typeface="Georgia Pro"/>
                <a:ea typeface="Calibri"/>
                <a:cs typeface="Calibri"/>
              </a:rPr>
              <a:t>stvari</a:t>
            </a:r>
            <a:r>
              <a:rPr lang="en-US" dirty="0">
                <a:latin typeface="Georgia Pro"/>
                <a:ea typeface="Calibri"/>
                <a:cs typeface="Calibri"/>
              </a:rPr>
              <a:t> </a:t>
            </a:r>
            <a:r>
              <a:rPr lang="en-US" dirty="0" err="1">
                <a:latin typeface="Georgia Pro"/>
                <a:ea typeface="Calibri"/>
                <a:cs typeface="Calibri"/>
              </a:rPr>
              <a:t>i</a:t>
            </a:r>
            <a:r>
              <a:rPr lang="en-US" dirty="0">
                <a:latin typeface="Georgia Pro"/>
                <a:ea typeface="Calibri"/>
                <a:cs typeface="Calibri"/>
              </a:rPr>
              <a:t> </a:t>
            </a:r>
            <a:r>
              <a:rPr lang="en-US" dirty="0" err="1">
                <a:latin typeface="Georgia Pro"/>
                <a:ea typeface="Calibri"/>
                <a:cs typeface="Calibri"/>
              </a:rPr>
              <a:t>upoznati</a:t>
            </a:r>
            <a:r>
              <a:rPr lang="en-US" dirty="0">
                <a:latin typeface="Georgia Pro"/>
                <a:ea typeface="Calibri"/>
                <a:cs typeface="Calibri"/>
              </a:rPr>
              <a:t> </a:t>
            </a:r>
            <a:r>
              <a:rPr lang="en-US" dirty="0" err="1">
                <a:latin typeface="Georgia Pro"/>
                <a:ea typeface="Calibri"/>
                <a:cs typeface="Calibri"/>
              </a:rPr>
              <a:t>nove</a:t>
            </a:r>
            <a:r>
              <a:rPr lang="en-US" dirty="0">
                <a:latin typeface="Georgia Pro"/>
                <a:ea typeface="Calibri"/>
                <a:cs typeface="Calibri"/>
              </a:rPr>
              <a:t> </a:t>
            </a:r>
            <a:r>
              <a:rPr lang="en-US" dirty="0" err="1">
                <a:latin typeface="Georgia Pro"/>
                <a:ea typeface="Calibri"/>
                <a:cs typeface="Calibri"/>
              </a:rPr>
              <a:t>prijatelje</a:t>
            </a:r>
            <a:r>
              <a:rPr lang="en-US" dirty="0">
                <a:latin typeface="Georgia Pro"/>
                <a:ea typeface="Calibri"/>
                <a:cs typeface="Calibri"/>
              </a:rPr>
              <a:t> s </a:t>
            </a:r>
            <a:r>
              <a:rPr lang="en-US" dirty="0" err="1">
                <a:latin typeface="Georgia Pro"/>
                <a:ea typeface="Calibri"/>
                <a:cs typeface="Calibri"/>
              </a:rPr>
              <a:t>kojima</a:t>
            </a:r>
            <a:r>
              <a:rPr lang="en-US" dirty="0">
                <a:latin typeface="Georgia Pro"/>
                <a:ea typeface="Calibri"/>
                <a:cs typeface="Calibri"/>
              </a:rPr>
              <a:t> </a:t>
            </a:r>
            <a:r>
              <a:rPr lang="en-US" dirty="0" err="1">
                <a:latin typeface="Georgia Pro"/>
                <a:ea typeface="Calibri"/>
                <a:cs typeface="Calibri"/>
              </a:rPr>
              <a:t>smo</a:t>
            </a:r>
            <a:r>
              <a:rPr lang="en-US" dirty="0">
                <a:latin typeface="Georgia Pro"/>
                <a:ea typeface="Calibri"/>
                <a:cs typeface="Calibri"/>
              </a:rPr>
              <a:t> u </a:t>
            </a:r>
            <a:r>
              <a:rPr lang="en-US" dirty="0" err="1">
                <a:latin typeface="Georgia Pro"/>
                <a:ea typeface="Calibri"/>
                <a:cs typeface="Calibri"/>
              </a:rPr>
              <a:t>kontaktu</a:t>
            </a:r>
            <a:r>
              <a:rPr lang="en-US" dirty="0">
                <a:latin typeface="Georgia Pro"/>
                <a:ea typeface="Calibri"/>
                <a:cs typeface="Calibri"/>
              </a:rPr>
              <a:t> </a:t>
            </a:r>
            <a:r>
              <a:rPr lang="en-US" dirty="0" err="1">
                <a:latin typeface="Georgia Pro"/>
                <a:ea typeface="Calibri"/>
                <a:cs typeface="Calibri"/>
              </a:rPr>
              <a:t>i</a:t>
            </a:r>
            <a:r>
              <a:rPr lang="en-US" dirty="0">
                <a:latin typeface="Georgia Pro"/>
                <a:ea typeface="Calibri"/>
                <a:cs typeface="Calibri"/>
              </a:rPr>
              <a:t> sad,</a:t>
            </a:r>
            <a:r>
              <a:rPr lang="hr-HR" dirty="0">
                <a:latin typeface="Georgia Pro"/>
                <a:ea typeface="Calibri"/>
                <a:cs typeface="Calibri"/>
              </a:rPr>
              <a:t> </a:t>
            </a:r>
            <a:r>
              <a:rPr lang="en-US" dirty="0" err="1">
                <a:latin typeface="Georgia Pro"/>
                <a:ea typeface="Calibri"/>
                <a:cs typeface="Calibri"/>
              </a:rPr>
              <a:t>dogovaramo</a:t>
            </a:r>
            <a:r>
              <a:rPr lang="en-US" dirty="0">
                <a:latin typeface="Georgia Pro"/>
                <a:ea typeface="Calibri"/>
                <a:cs typeface="Calibri"/>
              </a:rPr>
              <a:t> </a:t>
            </a:r>
            <a:r>
              <a:rPr lang="en-US" dirty="0" err="1">
                <a:latin typeface="Georgia Pro"/>
                <a:ea typeface="Calibri"/>
                <a:cs typeface="Calibri"/>
              </a:rPr>
              <a:t>neki</a:t>
            </a:r>
            <a:r>
              <a:rPr lang="en-US" dirty="0">
                <a:latin typeface="Georgia Pro"/>
                <a:ea typeface="Calibri"/>
                <a:cs typeface="Calibri"/>
              </a:rPr>
              <a:t> </a:t>
            </a:r>
            <a:r>
              <a:rPr lang="en-US" dirty="0" err="1">
                <a:latin typeface="Georgia Pro"/>
                <a:ea typeface="Calibri"/>
                <a:cs typeface="Calibri"/>
              </a:rPr>
              <a:t>ponovni</a:t>
            </a:r>
            <a:r>
              <a:rPr lang="en-US" dirty="0">
                <a:latin typeface="Georgia Pro"/>
                <a:ea typeface="Calibri"/>
                <a:cs typeface="Calibri"/>
              </a:rPr>
              <a:t> </a:t>
            </a:r>
            <a:r>
              <a:rPr lang="en-US" dirty="0" err="1">
                <a:latin typeface="Georgia Pro"/>
                <a:ea typeface="Calibri"/>
                <a:cs typeface="Calibri"/>
              </a:rPr>
              <a:t>susret</a:t>
            </a:r>
            <a:r>
              <a:rPr lang="en-US" dirty="0">
                <a:latin typeface="Georgia Pro"/>
                <a:ea typeface="Calibri"/>
                <a:cs typeface="Calibri"/>
              </a:rPr>
              <a:t>.</a:t>
            </a:r>
            <a:endParaRPr lang="hr-HR" dirty="0">
              <a:latin typeface="Georgia Pro"/>
              <a:ea typeface="Calibri"/>
              <a:cs typeface="Calibri"/>
            </a:endParaRPr>
          </a:p>
          <a:p>
            <a:pPr marL="0" indent="0" algn="ctr">
              <a:buNone/>
            </a:pPr>
            <a:endParaRPr lang="hr-HR" dirty="0">
              <a:latin typeface="Georgia Pro"/>
              <a:ea typeface="Calibri"/>
              <a:cs typeface="Calibri"/>
            </a:endParaRPr>
          </a:p>
          <a:p>
            <a:pPr marL="0" indent="0" algn="ctr">
              <a:buNone/>
            </a:pPr>
            <a:r>
              <a:rPr lang="en-US" dirty="0" err="1">
                <a:latin typeface="Georgia Pro"/>
                <a:ea typeface="Calibri"/>
                <a:cs typeface="Calibri"/>
              </a:rPr>
              <a:t>Podijelili</a:t>
            </a:r>
            <a:r>
              <a:rPr lang="en-US" dirty="0">
                <a:latin typeface="Georgia Pro"/>
                <a:ea typeface="Calibri"/>
                <a:cs typeface="Calibri"/>
              </a:rPr>
              <a:t> </a:t>
            </a:r>
            <a:r>
              <a:rPr lang="en-US" dirty="0" err="1">
                <a:latin typeface="Georgia Pro"/>
                <a:ea typeface="Calibri"/>
                <a:cs typeface="Calibri"/>
              </a:rPr>
              <a:t>smo</a:t>
            </a:r>
            <a:r>
              <a:rPr lang="en-US" dirty="0">
                <a:latin typeface="Georgia Pro"/>
                <a:ea typeface="Calibri"/>
                <a:cs typeface="Calibri"/>
              </a:rPr>
              <a:t> </a:t>
            </a:r>
            <a:r>
              <a:rPr lang="en-US" dirty="0" err="1">
                <a:latin typeface="Georgia Pro"/>
                <a:ea typeface="Calibri"/>
                <a:cs typeface="Calibri"/>
              </a:rPr>
              <a:t>svoje</a:t>
            </a:r>
            <a:r>
              <a:rPr lang="en-US" dirty="0">
                <a:latin typeface="Georgia Pro"/>
                <a:ea typeface="Calibri"/>
                <a:cs typeface="Calibri"/>
              </a:rPr>
              <a:t> </a:t>
            </a:r>
            <a:r>
              <a:rPr lang="en-US" dirty="0" err="1">
                <a:latin typeface="Georgia Pro"/>
                <a:ea typeface="Calibri"/>
                <a:cs typeface="Calibri"/>
              </a:rPr>
              <a:t>znanje</a:t>
            </a:r>
            <a:r>
              <a:rPr lang="en-US" dirty="0">
                <a:latin typeface="Georgia Pro"/>
                <a:ea typeface="Calibri"/>
                <a:cs typeface="Calibri"/>
              </a:rPr>
              <a:t>, </a:t>
            </a:r>
            <a:r>
              <a:rPr lang="hr-HR" dirty="0">
                <a:latin typeface="Georgia Pro"/>
                <a:ea typeface="Calibri"/>
                <a:cs typeface="Calibri"/>
              </a:rPr>
              <a:t>usavršili</a:t>
            </a:r>
            <a:r>
              <a:rPr lang="en-US" dirty="0">
                <a:latin typeface="Georgia Pro"/>
                <a:ea typeface="Calibri"/>
                <a:cs typeface="Calibri"/>
              </a:rPr>
              <a:t> </a:t>
            </a:r>
            <a:r>
              <a:rPr lang="en-US" dirty="0" err="1">
                <a:latin typeface="Georgia Pro"/>
                <a:ea typeface="Calibri"/>
                <a:cs typeface="Calibri"/>
              </a:rPr>
              <a:t>vještine</a:t>
            </a:r>
            <a:r>
              <a:rPr lang="en-US" dirty="0">
                <a:latin typeface="Georgia Pro"/>
                <a:ea typeface="Calibri"/>
                <a:cs typeface="Calibri"/>
              </a:rPr>
              <a:t> </a:t>
            </a:r>
            <a:r>
              <a:rPr lang="en-US" dirty="0" err="1">
                <a:latin typeface="Georgia Pro"/>
                <a:ea typeface="Calibri"/>
                <a:cs typeface="Calibri"/>
              </a:rPr>
              <a:t>engleskog</a:t>
            </a:r>
            <a:r>
              <a:rPr lang="en-US" dirty="0">
                <a:latin typeface="Georgia Pro"/>
                <a:ea typeface="Calibri"/>
                <a:cs typeface="Calibri"/>
              </a:rPr>
              <a:t> </a:t>
            </a:r>
            <a:r>
              <a:rPr lang="en-US" dirty="0" err="1">
                <a:latin typeface="Georgia Pro"/>
                <a:ea typeface="Calibri"/>
                <a:cs typeface="Calibri"/>
              </a:rPr>
              <a:t>jezika</a:t>
            </a:r>
            <a:r>
              <a:rPr lang="hr-HR" dirty="0">
                <a:latin typeface="Georgia Pro"/>
                <a:ea typeface="Calibri"/>
                <a:cs typeface="Calibri"/>
              </a:rPr>
              <a:t> i </a:t>
            </a:r>
            <a:r>
              <a:rPr lang="en-US" dirty="0" err="1">
                <a:latin typeface="Georgia Pro"/>
                <a:ea typeface="Calibri"/>
                <a:cs typeface="Calibri"/>
              </a:rPr>
              <a:t>stekli</a:t>
            </a:r>
            <a:r>
              <a:rPr lang="en-US" dirty="0">
                <a:latin typeface="Georgia Pro"/>
                <a:ea typeface="Calibri"/>
                <a:cs typeface="Calibri"/>
              </a:rPr>
              <a:t> </a:t>
            </a:r>
            <a:r>
              <a:rPr lang="en-US" dirty="0" err="1">
                <a:latin typeface="Georgia Pro"/>
                <a:ea typeface="Calibri"/>
                <a:cs typeface="Calibri"/>
              </a:rPr>
              <a:t>nove</a:t>
            </a:r>
            <a:r>
              <a:rPr lang="en-US" dirty="0">
                <a:latin typeface="Georgia Pro"/>
                <a:ea typeface="Calibri"/>
                <a:cs typeface="Calibri"/>
              </a:rPr>
              <a:t> </a:t>
            </a:r>
            <a:r>
              <a:rPr lang="en-US" dirty="0" err="1">
                <a:latin typeface="Georgia Pro"/>
                <a:ea typeface="Calibri"/>
                <a:cs typeface="Calibri"/>
              </a:rPr>
              <a:t>uspomene</a:t>
            </a:r>
            <a:r>
              <a:rPr lang="en-US" dirty="0">
                <a:latin typeface="Georgia Pro"/>
                <a:ea typeface="Calibri"/>
                <a:cs typeface="Calibri"/>
              </a:rPr>
              <a:t>.</a:t>
            </a:r>
          </a:p>
        </p:txBody>
      </p:sp>
      <p:pic>
        <p:nvPicPr>
          <p:cNvPr id="4" name="Picture 4" descr="A group of people posing for a photo in front of a restaurant&#10;&#10;Description automatically generated">
            <a:extLst>
              <a:ext uri="{FF2B5EF4-FFF2-40B4-BE49-F238E27FC236}">
                <a16:creationId xmlns:a16="http://schemas.microsoft.com/office/drawing/2014/main" id="{DEDA5D55-8E3C-1A82-7C35-7D43CB4865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17" r="13156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1AF8D3-6AC7-5FA7-D64D-67D0905A664F}"/>
              </a:ext>
            </a:extLst>
          </p:cNvPr>
          <p:cNvSpPr txBox="1"/>
          <p:nvPr/>
        </p:nvSpPr>
        <p:spPr>
          <a:xfrm>
            <a:off x="18465799" y="1930400"/>
            <a:ext cx="180975" cy="3619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07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66590-3563-26BD-4C74-0883CC3983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996" y="882450"/>
            <a:ext cx="10906008" cy="1115415"/>
          </a:xfrm>
        </p:spPr>
        <p:txBody>
          <a:bodyPr>
            <a:normAutofit/>
          </a:bodyPr>
          <a:lstStyle/>
          <a:p>
            <a:r>
              <a:rPr lang="hr-HR" b="1" dirty="0">
                <a:ea typeface="Calibri Light"/>
                <a:cs typeface="Calibri Light"/>
              </a:rPr>
              <a:t>Hvala na pozornosti</a:t>
            </a:r>
            <a:r>
              <a:rPr lang="en-US" b="1" dirty="0">
                <a:ea typeface="Calibri Light"/>
                <a:cs typeface="Calibri Light"/>
              </a:rPr>
              <a:t>!</a:t>
            </a:r>
          </a:p>
        </p:txBody>
      </p:sp>
      <p:cxnSp>
        <p:nvCxnSpPr>
          <p:cNvPr id="8" name="Straight Connector 10">
            <a:extLst>
              <a:ext uri="{FF2B5EF4-FFF2-40B4-BE49-F238E27FC236}">
                <a16:creationId xmlns:a16="http://schemas.microsoft.com/office/drawing/2014/main" id="{60188E89-AF78-40F6-B787-E9BD9C625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DD12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5" descr="Logo&#10;&#10;Description automatically generated">
            <a:extLst>
              <a:ext uri="{FF2B5EF4-FFF2-40B4-BE49-F238E27FC236}">
                <a16:creationId xmlns:a16="http://schemas.microsoft.com/office/drawing/2014/main" id="{745EE621-9E8D-49AE-A4DB-D0E16F8BB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14" y="2973494"/>
            <a:ext cx="2579772" cy="2579772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00CBF857-AFB9-457E-823D-A772EEED7E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176" y="2641269"/>
            <a:ext cx="5235995" cy="2945247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E7560963-451A-4957-8265-F7EC1D9340C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/>
          <a:stretch/>
        </p:blipFill>
        <p:spPr>
          <a:xfrm>
            <a:off x="6980902" y="3583648"/>
            <a:ext cx="5101521" cy="135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46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B5047-6AB6-D20F-A4EE-97A56757D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br>
              <a:rPr lang="en-US">
                <a:ea typeface="Calibri Light"/>
                <a:cs typeface="Calibri Light"/>
              </a:rPr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6EDB3-3A35-95A0-1C5B-106A802CB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213" y="928779"/>
            <a:ext cx="3670211" cy="529504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US" dirty="0">
                <a:latin typeface="Georgia Pro"/>
                <a:ea typeface="Calibri"/>
                <a:cs typeface="Calibri"/>
              </a:rPr>
              <a:t>U </a:t>
            </a:r>
            <a:r>
              <a:rPr lang="en-US" dirty="0" err="1">
                <a:latin typeface="Georgia Pro"/>
                <a:ea typeface="Calibri"/>
                <a:cs typeface="Calibri"/>
              </a:rPr>
              <a:t>okviru</a:t>
            </a:r>
            <a:r>
              <a:rPr lang="en-US" dirty="0">
                <a:latin typeface="Georgia Pro"/>
                <a:ea typeface="Calibri"/>
                <a:cs typeface="Calibri"/>
              </a:rPr>
              <a:t> </a:t>
            </a:r>
            <a:r>
              <a:rPr lang="en-US" dirty="0" err="1">
                <a:latin typeface="Georgia Pro"/>
                <a:ea typeface="Calibri"/>
                <a:cs typeface="Calibri"/>
              </a:rPr>
              <a:t>projekta</a:t>
            </a:r>
            <a:r>
              <a:rPr lang="en-US" dirty="0">
                <a:latin typeface="Georgia Pro"/>
                <a:ea typeface="Calibri"/>
                <a:cs typeface="Calibri"/>
              </a:rPr>
              <a:t> "Skills in Practical Interdisciplinary Environment" 8 </a:t>
            </a:r>
            <a:r>
              <a:rPr lang="en-US" dirty="0" err="1">
                <a:latin typeface="Georgia Pro"/>
                <a:ea typeface="Calibri"/>
                <a:cs typeface="Calibri"/>
              </a:rPr>
              <a:t>učenica</a:t>
            </a:r>
            <a:r>
              <a:rPr lang="en-US" dirty="0">
                <a:latin typeface="Georgia Pro"/>
                <a:ea typeface="Calibri"/>
                <a:cs typeface="Calibri"/>
              </a:rPr>
              <a:t> </a:t>
            </a:r>
            <a:r>
              <a:rPr lang="en-US" dirty="0" err="1">
                <a:latin typeface="Georgia Pro"/>
                <a:ea typeface="Calibri"/>
                <a:cs typeface="Calibri"/>
              </a:rPr>
              <a:t>zanimanja</a:t>
            </a:r>
            <a:r>
              <a:rPr lang="en-US" dirty="0">
                <a:latin typeface="Georgia Pro"/>
                <a:ea typeface="Calibri"/>
                <a:cs typeface="Calibri"/>
              </a:rPr>
              <a:t> </a:t>
            </a:r>
            <a:r>
              <a:rPr lang="en-US" dirty="0" err="1">
                <a:latin typeface="Georgia Pro"/>
                <a:ea typeface="Calibri"/>
                <a:cs typeface="Calibri"/>
              </a:rPr>
              <a:t>kozmetičar</a:t>
            </a:r>
            <a:r>
              <a:rPr lang="en-US" dirty="0">
                <a:latin typeface="Georgia Pro"/>
                <a:ea typeface="Calibri"/>
                <a:cs typeface="Calibri"/>
              </a:rPr>
              <a:t> </a:t>
            </a:r>
            <a:r>
              <a:rPr lang="en-US" dirty="0" err="1">
                <a:latin typeface="Georgia Pro"/>
                <a:ea typeface="Calibri"/>
                <a:cs typeface="Calibri"/>
              </a:rPr>
              <a:t>krenulo</a:t>
            </a:r>
            <a:r>
              <a:rPr lang="en-US" dirty="0">
                <a:latin typeface="Georgia Pro"/>
                <a:ea typeface="Calibri"/>
                <a:cs typeface="Calibri"/>
              </a:rPr>
              <a:t> je 1.5.2022. </a:t>
            </a:r>
            <a:r>
              <a:rPr lang="en-US" dirty="0" err="1">
                <a:latin typeface="Georgia Pro"/>
                <a:ea typeface="Calibri"/>
                <a:cs typeface="Calibri"/>
              </a:rPr>
              <a:t>godine</a:t>
            </a:r>
            <a:r>
              <a:rPr lang="en-US" dirty="0">
                <a:latin typeface="Georgia Pro"/>
                <a:ea typeface="Calibri"/>
                <a:cs typeface="Calibri"/>
              </a:rPr>
              <a:t> </a:t>
            </a:r>
            <a:r>
              <a:rPr lang="en-US" dirty="0" err="1">
                <a:latin typeface="Georgia Pro"/>
                <a:ea typeface="Calibri"/>
                <a:cs typeface="Calibri"/>
              </a:rPr>
              <a:t>na</a:t>
            </a:r>
            <a:r>
              <a:rPr lang="en-US" dirty="0">
                <a:latin typeface="Georgia Pro"/>
                <a:ea typeface="Calibri"/>
                <a:cs typeface="Calibri"/>
              </a:rPr>
              <a:t> </a:t>
            </a:r>
            <a:r>
              <a:rPr lang="en-US" dirty="0" err="1">
                <a:latin typeface="Georgia Pro"/>
                <a:ea typeface="Calibri"/>
                <a:cs typeface="Calibri"/>
              </a:rPr>
              <a:t>dvotjednu</a:t>
            </a:r>
            <a:r>
              <a:rPr lang="en-US" dirty="0">
                <a:latin typeface="Georgia Pro"/>
                <a:ea typeface="Calibri"/>
                <a:cs typeface="Calibri"/>
              </a:rPr>
              <a:t> </a:t>
            </a:r>
            <a:r>
              <a:rPr lang="en-US" dirty="0" err="1">
                <a:latin typeface="Georgia Pro"/>
                <a:ea typeface="Calibri"/>
                <a:cs typeface="Calibri"/>
              </a:rPr>
              <a:t>mobilnost</a:t>
            </a:r>
            <a:r>
              <a:rPr lang="en-US" dirty="0">
                <a:latin typeface="Georgia Pro"/>
                <a:ea typeface="Calibri"/>
                <a:cs typeface="Calibri"/>
              </a:rPr>
              <a:t> u </a:t>
            </a:r>
            <a:r>
              <a:rPr lang="en-US" dirty="0" err="1">
                <a:latin typeface="Georgia Pro"/>
                <a:ea typeface="Calibri"/>
                <a:cs typeface="Calibri"/>
              </a:rPr>
              <a:t>Slovačku</a:t>
            </a:r>
            <a:r>
              <a:rPr lang="en-US" dirty="0">
                <a:latin typeface="Georgia Pro"/>
                <a:ea typeface="Calibri"/>
                <a:cs typeface="Calibri"/>
              </a:rPr>
              <a:t>, u </a:t>
            </a:r>
            <a:r>
              <a:rPr lang="en-US" dirty="0" err="1">
                <a:latin typeface="Georgia Pro"/>
                <a:ea typeface="Calibri"/>
                <a:cs typeface="Calibri"/>
              </a:rPr>
              <a:t>svrhu</a:t>
            </a:r>
            <a:r>
              <a:rPr lang="en-US" dirty="0">
                <a:latin typeface="Georgia Pro"/>
                <a:ea typeface="Calibri"/>
                <a:cs typeface="Calibri"/>
              </a:rPr>
              <a:t> </a:t>
            </a:r>
            <a:r>
              <a:rPr lang="en-US" dirty="0" err="1">
                <a:latin typeface="Georgia Pro"/>
                <a:ea typeface="Calibri"/>
                <a:cs typeface="Calibri"/>
              </a:rPr>
              <a:t>obavljanja</a:t>
            </a:r>
            <a:r>
              <a:rPr lang="en-US" dirty="0">
                <a:latin typeface="Georgia Pro"/>
                <a:ea typeface="Calibri"/>
                <a:cs typeface="Calibri"/>
              </a:rPr>
              <a:t> </a:t>
            </a:r>
            <a:r>
              <a:rPr lang="en-US" dirty="0" err="1">
                <a:latin typeface="Georgia Pro"/>
                <a:ea typeface="Calibri"/>
                <a:cs typeface="Calibri"/>
              </a:rPr>
              <a:t>stručne</a:t>
            </a:r>
            <a:r>
              <a:rPr lang="en-US" dirty="0">
                <a:latin typeface="Georgia Pro"/>
                <a:ea typeface="Calibri"/>
                <a:cs typeface="Calibri"/>
              </a:rPr>
              <a:t> </a:t>
            </a:r>
            <a:r>
              <a:rPr lang="en-US" dirty="0" err="1">
                <a:latin typeface="Georgia Pro"/>
                <a:ea typeface="Calibri"/>
                <a:cs typeface="Calibri"/>
              </a:rPr>
              <a:t>prakse</a:t>
            </a:r>
            <a:r>
              <a:rPr lang="en-US" dirty="0">
                <a:latin typeface="Georgia Pro"/>
                <a:ea typeface="Calibri"/>
                <a:cs typeface="Calibri"/>
              </a:rPr>
              <a:t> </a:t>
            </a:r>
            <a:r>
              <a:rPr lang="en-US" dirty="0" err="1">
                <a:latin typeface="Georgia Pro"/>
                <a:ea typeface="Calibri"/>
                <a:cs typeface="Calibri"/>
              </a:rPr>
              <a:t>te</a:t>
            </a:r>
            <a:r>
              <a:rPr lang="en-US" dirty="0">
                <a:latin typeface="Georgia Pro"/>
                <a:ea typeface="Calibri"/>
                <a:cs typeface="Calibri"/>
              </a:rPr>
              <a:t> </a:t>
            </a:r>
            <a:r>
              <a:rPr lang="en-US" dirty="0" err="1">
                <a:latin typeface="Georgia Pro"/>
                <a:ea typeface="Calibri"/>
                <a:cs typeface="Calibri"/>
              </a:rPr>
              <a:t>prenošenja</a:t>
            </a:r>
            <a:r>
              <a:rPr lang="en-US" dirty="0">
                <a:latin typeface="Georgia Pro"/>
                <a:ea typeface="Calibri"/>
                <a:cs typeface="Calibri"/>
              </a:rPr>
              <a:t> </a:t>
            </a:r>
            <a:r>
              <a:rPr lang="en-US" dirty="0" err="1">
                <a:latin typeface="Georgia Pro"/>
                <a:ea typeface="Calibri"/>
                <a:cs typeface="Calibri"/>
              </a:rPr>
              <a:t>svog</a:t>
            </a:r>
            <a:r>
              <a:rPr lang="en-US" dirty="0">
                <a:latin typeface="Georgia Pro"/>
                <a:ea typeface="Calibri"/>
                <a:cs typeface="Calibri"/>
              </a:rPr>
              <a:t> </a:t>
            </a:r>
            <a:r>
              <a:rPr lang="en-US" dirty="0" err="1">
                <a:latin typeface="Georgia Pro"/>
                <a:ea typeface="Calibri"/>
                <a:cs typeface="Calibri"/>
              </a:rPr>
              <a:t>znanja</a:t>
            </a:r>
            <a:r>
              <a:rPr lang="en-US" dirty="0">
                <a:latin typeface="Georgia Pro"/>
                <a:ea typeface="Calibri"/>
                <a:cs typeface="Calibri"/>
              </a:rPr>
              <a:t> </a:t>
            </a:r>
            <a:r>
              <a:rPr lang="en-US" dirty="0" err="1">
                <a:latin typeface="Georgia Pro"/>
                <a:ea typeface="Calibri"/>
                <a:cs typeface="Calibri"/>
              </a:rPr>
              <a:t>i</a:t>
            </a:r>
            <a:r>
              <a:rPr lang="en-US" dirty="0">
                <a:latin typeface="Georgia Pro"/>
                <a:ea typeface="Calibri"/>
                <a:cs typeface="Calibri"/>
              </a:rPr>
              <a:t> </a:t>
            </a:r>
            <a:r>
              <a:rPr lang="en-US" dirty="0" err="1">
                <a:latin typeface="Georgia Pro"/>
                <a:ea typeface="Calibri"/>
                <a:cs typeface="Calibri"/>
              </a:rPr>
              <a:t>vještina</a:t>
            </a:r>
            <a:r>
              <a:rPr lang="en-US" dirty="0">
                <a:latin typeface="Georgia Pro"/>
                <a:ea typeface="Calibri"/>
                <a:cs typeface="Calibri"/>
              </a:rPr>
              <a:t>.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920AD90-7233-902B-0B6B-630F282DD6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87" b="2649"/>
          <a:stretch/>
        </p:blipFill>
        <p:spPr>
          <a:xfrm>
            <a:off x="5405862" y="1292832"/>
            <a:ext cx="6019331" cy="426908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9806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93D52-E327-3CA0-3457-A62B98420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br>
              <a:rPr lang="en-US">
                <a:ea typeface="Calibri Light"/>
                <a:cs typeface="Calibri Light"/>
              </a:rPr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A7653-CBDB-4395-E471-F37F02FEB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308" y="1118790"/>
            <a:ext cx="3984736" cy="489247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hr-HR" sz="2400" dirty="0">
                <a:latin typeface="Georgia Pro"/>
                <a:ea typeface="Calibri"/>
                <a:cs typeface="Calibri"/>
              </a:rPr>
              <a:t>Stručna praksa odvijala se u kozmetičkom praktikumu Spojene škole Banska </a:t>
            </a:r>
            <a:r>
              <a:rPr lang="hr-HR" sz="2400" dirty="0" err="1">
                <a:latin typeface="Georgia Pro"/>
                <a:ea typeface="Calibri"/>
                <a:cs typeface="Calibri"/>
              </a:rPr>
              <a:t>Bystrica</a:t>
            </a:r>
            <a:r>
              <a:rPr lang="hr-HR" sz="2400" dirty="0">
                <a:latin typeface="Georgia Pro"/>
                <a:ea typeface="Calibri"/>
                <a:cs typeface="Calibri"/>
              </a:rPr>
              <a:t>.</a:t>
            </a:r>
          </a:p>
          <a:p>
            <a:pPr marL="0" indent="0">
              <a:buNone/>
            </a:pPr>
            <a:endParaRPr lang="hr-HR" sz="2400" dirty="0">
              <a:latin typeface="Georgia Pro"/>
              <a:ea typeface="Calibri"/>
              <a:cs typeface="Calibri"/>
            </a:endParaRPr>
          </a:p>
          <a:p>
            <a:pPr marL="0" indent="0">
              <a:buNone/>
            </a:pPr>
            <a:r>
              <a:rPr lang="hr-HR" sz="2400" dirty="0">
                <a:latin typeface="Georgia Pro"/>
                <a:ea typeface="Calibri"/>
                <a:cs typeface="Calibri"/>
              </a:rPr>
              <a:t>Prvi dan prakse definirali smo </a:t>
            </a:r>
            <a:r>
              <a:rPr lang="en-US" sz="2400" dirty="0" err="1">
                <a:latin typeface="Georgia Pro"/>
                <a:ea typeface="+mn-lt"/>
                <a:cs typeface="+mn-lt"/>
              </a:rPr>
              <a:t>pravila</a:t>
            </a:r>
            <a:r>
              <a:rPr lang="en-US" sz="2400" dirty="0">
                <a:latin typeface="Georgia Pro"/>
                <a:ea typeface="+mn-lt"/>
                <a:cs typeface="+mn-lt"/>
              </a:rPr>
              <a:t> </a:t>
            </a:r>
            <a:r>
              <a:rPr lang="en-US" sz="2400" dirty="0" err="1">
                <a:latin typeface="Georgia Pro"/>
                <a:ea typeface="+mn-lt"/>
                <a:cs typeface="+mn-lt"/>
              </a:rPr>
              <a:t>rada</a:t>
            </a:r>
            <a:r>
              <a:rPr lang="en-US" sz="2400" dirty="0">
                <a:latin typeface="Georgia Pro"/>
                <a:ea typeface="+mn-lt"/>
                <a:cs typeface="+mn-lt"/>
              </a:rPr>
              <a:t> </a:t>
            </a:r>
            <a:r>
              <a:rPr lang="en-US" sz="2400" dirty="0" err="1">
                <a:latin typeface="Georgia Pro"/>
                <a:ea typeface="+mn-lt"/>
                <a:cs typeface="+mn-lt"/>
              </a:rPr>
              <a:t>te</a:t>
            </a:r>
            <a:r>
              <a:rPr lang="en-US" sz="2400" dirty="0">
                <a:latin typeface="Georgia Pro"/>
                <a:ea typeface="+mn-lt"/>
                <a:cs typeface="+mn-lt"/>
              </a:rPr>
              <a:t> </a:t>
            </a:r>
            <a:r>
              <a:rPr lang="hr-HR" sz="2400" dirty="0">
                <a:latin typeface="Georgia Pro"/>
                <a:ea typeface="+mn-lt"/>
                <a:cs typeface="+mn-lt"/>
              </a:rPr>
              <a:t>se upoznale s programom </a:t>
            </a:r>
            <a:r>
              <a:rPr lang="en-US" sz="2400" dirty="0" err="1">
                <a:latin typeface="Georgia Pro"/>
                <a:ea typeface="+mn-lt"/>
                <a:cs typeface="+mn-lt"/>
              </a:rPr>
              <a:t>praktičn</a:t>
            </a:r>
            <a:r>
              <a:rPr lang="hr-HR" sz="2400" dirty="0" err="1">
                <a:latin typeface="Georgia Pro"/>
                <a:ea typeface="+mn-lt"/>
                <a:cs typeface="+mn-lt"/>
              </a:rPr>
              <a:t>og</a:t>
            </a:r>
            <a:r>
              <a:rPr lang="en-US" sz="2400" dirty="0">
                <a:latin typeface="Georgia Pro"/>
                <a:ea typeface="+mn-lt"/>
                <a:cs typeface="+mn-lt"/>
              </a:rPr>
              <a:t> rad</a:t>
            </a:r>
            <a:r>
              <a:rPr lang="hr-HR" sz="2400" dirty="0">
                <a:latin typeface="Georgia Pro"/>
                <a:ea typeface="+mn-lt"/>
                <a:cs typeface="+mn-lt"/>
              </a:rPr>
              <a:t>a</a:t>
            </a:r>
            <a:r>
              <a:rPr lang="en-US" sz="2400" dirty="0">
                <a:latin typeface="Georgia Pro"/>
                <a:ea typeface="+mn-lt"/>
                <a:cs typeface="+mn-lt"/>
              </a:rPr>
              <a:t> </a:t>
            </a:r>
            <a:r>
              <a:rPr lang="en-US" sz="2400" dirty="0" err="1">
                <a:latin typeface="Georgia Pro"/>
                <a:ea typeface="+mn-lt"/>
                <a:cs typeface="+mn-lt"/>
              </a:rPr>
              <a:t>iz</a:t>
            </a:r>
            <a:r>
              <a:rPr lang="en-US" sz="2400" dirty="0">
                <a:latin typeface="Georgia Pro"/>
                <a:ea typeface="+mn-lt"/>
                <a:cs typeface="+mn-lt"/>
              </a:rPr>
              <a:t> </a:t>
            </a:r>
            <a:r>
              <a:rPr lang="en-US" sz="2400" dirty="0" err="1">
                <a:latin typeface="Georgia Pro"/>
                <a:ea typeface="+mn-lt"/>
                <a:cs typeface="+mn-lt"/>
              </a:rPr>
              <a:t>područja</a:t>
            </a:r>
            <a:r>
              <a:rPr lang="en-US" sz="2400" dirty="0">
                <a:latin typeface="Georgia Pro"/>
                <a:ea typeface="+mn-lt"/>
                <a:cs typeface="+mn-lt"/>
              </a:rPr>
              <a:t> </a:t>
            </a:r>
            <a:r>
              <a:rPr lang="en-US" sz="2400" dirty="0" err="1">
                <a:latin typeface="Georgia Pro"/>
                <a:ea typeface="+mn-lt"/>
                <a:cs typeface="+mn-lt"/>
              </a:rPr>
              <a:t>estetike</a:t>
            </a:r>
            <a:r>
              <a:rPr lang="en-US" sz="2400" dirty="0">
                <a:latin typeface="Georgia Pro"/>
                <a:ea typeface="+mn-lt"/>
                <a:cs typeface="+mn-lt"/>
              </a:rPr>
              <a:t>, </a:t>
            </a:r>
            <a:r>
              <a:rPr lang="en-US" sz="2400" dirty="0" err="1">
                <a:latin typeface="Georgia Pro"/>
                <a:ea typeface="+mn-lt"/>
                <a:cs typeface="+mn-lt"/>
              </a:rPr>
              <a:t>masaže</a:t>
            </a:r>
            <a:r>
              <a:rPr lang="en-US" sz="2400" dirty="0">
                <a:latin typeface="Georgia Pro"/>
                <a:ea typeface="+mn-lt"/>
                <a:cs typeface="+mn-lt"/>
              </a:rPr>
              <a:t> </a:t>
            </a:r>
            <a:r>
              <a:rPr lang="en-US" sz="2400" dirty="0" err="1">
                <a:latin typeface="Georgia Pro"/>
                <a:ea typeface="+mn-lt"/>
                <a:cs typeface="+mn-lt"/>
              </a:rPr>
              <a:t>lica</a:t>
            </a:r>
            <a:r>
              <a:rPr lang="en-US" sz="2400" dirty="0">
                <a:latin typeface="Georgia Pro"/>
                <a:ea typeface="+mn-lt"/>
                <a:cs typeface="+mn-lt"/>
              </a:rPr>
              <a:t> </a:t>
            </a:r>
            <a:r>
              <a:rPr lang="en-US" sz="2400" dirty="0" err="1">
                <a:latin typeface="Georgia Pro"/>
                <a:ea typeface="+mn-lt"/>
                <a:cs typeface="+mn-lt"/>
              </a:rPr>
              <a:t>i</a:t>
            </a:r>
            <a:r>
              <a:rPr lang="en-US" sz="2400" dirty="0">
                <a:latin typeface="Georgia Pro"/>
                <a:ea typeface="+mn-lt"/>
                <a:cs typeface="+mn-lt"/>
              </a:rPr>
              <a:t> </a:t>
            </a:r>
            <a:r>
              <a:rPr lang="en-US" sz="2400" dirty="0" err="1">
                <a:latin typeface="Georgia Pro"/>
                <a:ea typeface="+mn-lt"/>
                <a:cs typeface="+mn-lt"/>
              </a:rPr>
              <a:t>bojanja</a:t>
            </a:r>
            <a:r>
              <a:rPr lang="en-US" sz="2400" dirty="0">
                <a:latin typeface="Georgia Pro"/>
                <a:ea typeface="+mn-lt"/>
                <a:cs typeface="+mn-lt"/>
              </a:rPr>
              <a:t> </a:t>
            </a:r>
            <a:r>
              <a:rPr lang="en-US" sz="2400" dirty="0" err="1">
                <a:latin typeface="Georgia Pro"/>
                <a:ea typeface="+mn-lt"/>
                <a:cs typeface="+mn-lt"/>
              </a:rPr>
              <a:t>obrva</a:t>
            </a:r>
            <a:r>
              <a:rPr lang="en-US" sz="2400" dirty="0">
                <a:latin typeface="Georgia Pro"/>
                <a:ea typeface="+mn-lt"/>
                <a:cs typeface="+mn-lt"/>
              </a:rPr>
              <a:t>. </a:t>
            </a:r>
            <a:endParaRPr lang="en-US" sz="2400" dirty="0">
              <a:latin typeface="Georgia Pro"/>
              <a:ea typeface="Calibri"/>
              <a:cs typeface="Calibri"/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10453ED-3C1B-F841-097B-04545ABA64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10" b="21390"/>
          <a:stretch/>
        </p:blipFill>
        <p:spPr>
          <a:xfrm>
            <a:off x="5405862" y="1734440"/>
            <a:ext cx="6019331" cy="338587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5005702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FDD2F-A22B-0329-5F66-B872B0985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846" y="3696269"/>
            <a:ext cx="6003980" cy="1325563"/>
          </a:xfrm>
        </p:spPr>
        <p:txBody>
          <a:bodyPr anchor="b">
            <a:normAutofit/>
          </a:bodyPr>
          <a:lstStyle/>
          <a:p>
            <a:r>
              <a:rPr lang="en-US">
                <a:ea typeface="Calibri Light"/>
                <a:cs typeface="Calibri Light"/>
              </a:rPr>
              <a:t> </a:t>
            </a:r>
            <a:br>
              <a:rPr lang="en-US">
                <a:ea typeface="Calibri Light"/>
                <a:cs typeface="Calibri Light"/>
              </a:rPr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C178B-9620-C613-0FD5-7DDE77A9B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9191" y="4453415"/>
            <a:ext cx="8836372" cy="221285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400" dirty="0" err="1">
                <a:latin typeface="Georgia Pro"/>
                <a:ea typeface="Calibri"/>
                <a:cs typeface="Calibri"/>
              </a:rPr>
              <a:t>Imal</a:t>
            </a:r>
            <a:r>
              <a:rPr lang="hr-HR" sz="2400" dirty="0">
                <a:latin typeface="Georgia Pro"/>
                <a:ea typeface="Calibri"/>
                <a:cs typeface="Calibri"/>
              </a:rPr>
              <a:t>i</a:t>
            </a:r>
            <a:r>
              <a:rPr lang="en-US" sz="2400" dirty="0">
                <a:latin typeface="Georgia Pro"/>
                <a:ea typeface="Calibri"/>
                <a:cs typeface="Calibri"/>
              </a:rPr>
              <a:t> </a:t>
            </a:r>
            <a:r>
              <a:rPr lang="en-US" sz="2400" dirty="0" err="1">
                <a:latin typeface="Georgia Pro"/>
                <a:ea typeface="Calibri"/>
                <a:cs typeface="Calibri"/>
              </a:rPr>
              <a:t>smo</a:t>
            </a:r>
            <a:r>
              <a:rPr lang="en-US" sz="2400" dirty="0">
                <a:latin typeface="Georgia Pro"/>
                <a:ea typeface="Calibri"/>
                <a:cs typeface="Calibri"/>
              </a:rPr>
              <a:t> </a:t>
            </a:r>
            <a:r>
              <a:rPr lang="en-US" sz="2400" dirty="0" err="1">
                <a:latin typeface="Georgia Pro"/>
                <a:ea typeface="Calibri"/>
                <a:cs typeface="Calibri"/>
              </a:rPr>
              <a:t>priliku</a:t>
            </a:r>
            <a:r>
              <a:rPr lang="en-US" sz="2400" dirty="0">
                <a:latin typeface="Georgia Pro"/>
                <a:ea typeface="Calibri"/>
                <a:cs typeface="Calibri"/>
              </a:rPr>
              <a:t> </a:t>
            </a:r>
            <a:r>
              <a:rPr lang="en-US" sz="2400" dirty="0" err="1">
                <a:latin typeface="Georgia Pro"/>
                <a:ea typeface="Calibri"/>
                <a:cs typeface="Calibri"/>
              </a:rPr>
              <a:t>vidjeti</a:t>
            </a:r>
            <a:r>
              <a:rPr lang="en-US" sz="2400" dirty="0">
                <a:latin typeface="Georgia Pro"/>
                <a:ea typeface="Calibri"/>
                <a:cs typeface="Calibri"/>
              </a:rPr>
              <a:t> </a:t>
            </a:r>
            <a:r>
              <a:rPr lang="en-US" sz="2400" dirty="0" err="1">
                <a:latin typeface="Georgia Pro"/>
                <a:ea typeface="Calibri"/>
                <a:cs typeface="Calibri"/>
              </a:rPr>
              <a:t>i</a:t>
            </a:r>
            <a:r>
              <a:rPr lang="en-US" sz="2400" dirty="0">
                <a:latin typeface="Georgia Pro"/>
                <a:ea typeface="Calibri"/>
                <a:cs typeface="Calibri"/>
              </a:rPr>
              <a:t> </a:t>
            </a:r>
            <a:r>
              <a:rPr lang="en-US" sz="2400" dirty="0" err="1">
                <a:latin typeface="Georgia Pro"/>
                <a:ea typeface="Calibri"/>
                <a:cs typeface="Calibri"/>
              </a:rPr>
              <a:t>naučiti</a:t>
            </a:r>
            <a:r>
              <a:rPr lang="en-US" sz="2400" dirty="0">
                <a:latin typeface="Georgia Pro"/>
                <a:ea typeface="Calibri"/>
                <a:cs typeface="Calibri"/>
              </a:rPr>
              <a:t> </a:t>
            </a:r>
            <a:r>
              <a:rPr lang="en-US" sz="2400" dirty="0" err="1">
                <a:latin typeface="Georgia Pro"/>
                <a:ea typeface="Calibri"/>
                <a:cs typeface="Calibri"/>
              </a:rPr>
              <a:t>laminaciju</a:t>
            </a:r>
            <a:r>
              <a:rPr lang="en-US" sz="2400" dirty="0">
                <a:latin typeface="Georgia Pro"/>
                <a:ea typeface="Calibri"/>
                <a:cs typeface="Calibri"/>
              </a:rPr>
              <a:t> </a:t>
            </a:r>
            <a:r>
              <a:rPr lang="hr-HR" sz="2400" dirty="0">
                <a:latin typeface="Georgia Pro"/>
                <a:ea typeface="Calibri"/>
                <a:cs typeface="Calibri"/>
              </a:rPr>
              <a:t>o</a:t>
            </a:r>
            <a:r>
              <a:rPr lang="en-US" sz="2400" dirty="0" err="1">
                <a:latin typeface="Georgia Pro"/>
                <a:ea typeface="Calibri"/>
                <a:cs typeface="Calibri"/>
              </a:rPr>
              <a:t>brva</a:t>
            </a:r>
            <a:r>
              <a:rPr lang="en-US" sz="2400" dirty="0">
                <a:latin typeface="Georgia Pro"/>
                <a:ea typeface="Calibri"/>
                <a:cs typeface="Calibri"/>
              </a:rPr>
              <a:t>. To </a:t>
            </a:r>
            <a:r>
              <a:rPr lang="en-US" sz="2400" dirty="0" err="1">
                <a:latin typeface="Georgia Pro"/>
                <a:ea typeface="Calibri"/>
                <a:cs typeface="Calibri"/>
              </a:rPr>
              <a:t>nam</a:t>
            </a:r>
            <a:r>
              <a:rPr lang="en-US" sz="2400" dirty="0">
                <a:latin typeface="Georgia Pro"/>
                <a:ea typeface="Calibri"/>
                <a:cs typeface="Calibri"/>
              </a:rPr>
              <a:t> je dobro </a:t>
            </a:r>
            <a:r>
              <a:rPr lang="en-US" sz="2400" dirty="0" err="1">
                <a:latin typeface="Georgia Pro"/>
                <a:ea typeface="Calibri"/>
                <a:cs typeface="Calibri"/>
              </a:rPr>
              <a:t>došlo</a:t>
            </a:r>
            <a:r>
              <a:rPr lang="en-US" sz="2400" dirty="0">
                <a:latin typeface="Georgia Pro"/>
                <a:ea typeface="Calibri"/>
                <a:cs typeface="Calibri"/>
              </a:rPr>
              <a:t> </a:t>
            </a:r>
            <a:r>
              <a:rPr lang="en-US" sz="2400" dirty="0" err="1">
                <a:latin typeface="Georgia Pro"/>
                <a:ea typeface="Calibri"/>
                <a:cs typeface="Calibri"/>
              </a:rPr>
              <a:t>kako</a:t>
            </a:r>
            <a:r>
              <a:rPr lang="en-US" sz="2400" dirty="0">
                <a:latin typeface="Georgia Pro"/>
                <a:ea typeface="Calibri"/>
                <a:cs typeface="Calibri"/>
              </a:rPr>
              <a:t> bi</a:t>
            </a:r>
            <a:r>
              <a:rPr lang="hr-HR" sz="2400" dirty="0">
                <a:latin typeface="Georgia Pro"/>
                <a:ea typeface="Calibri"/>
                <a:cs typeface="Calibri"/>
              </a:rPr>
              <a:t>smo</a:t>
            </a:r>
            <a:r>
              <a:rPr lang="en-US" sz="2400" dirty="0">
                <a:latin typeface="Georgia Pro"/>
                <a:ea typeface="Calibri"/>
                <a:cs typeface="Calibri"/>
              </a:rPr>
              <a:t> </a:t>
            </a:r>
            <a:r>
              <a:rPr lang="en-US" sz="2400" dirty="0" err="1">
                <a:latin typeface="Georgia Pro"/>
                <a:ea typeface="Calibri"/>
                <a:cs typeface="Calibri"/>
              </a:rPr>
              <a:t>imali</a:t>
            </a:r>
            <a:r>
              <a:rPr lang="en-US" sz="2400" dirty="0">
                <a:latin typeface="Georgia Pro"/>
                <a:ea typeface="Calibri"/>
                <a:cs typeface="Calibri"/>
              </a:rPr>
              <a:t> </a:t>
            </a:r>
            <a:r>
              <a:rPr lang="en-US" sz="2400" dirty="0" err="1">
                <a:latin typeface="Georgia Pro"/>
                <a:ea typeface="Calibri"/>
                <a:cs typeface="Calibri"/>
              </a:rPr>
              <a:t>uvid</a:t>
            </a:r>
            <a:r>
              <a:rPr lang="en-US" sz="2400" dirty="0">
                <a:latin typeface="Georgia Pro"/>
                <a:ea typeface="Calibri"/>
                <a:cs typeface="Calibri"/>
              </a:rPr>
              <a:t> </a:t>
            </a:r>
            <a:r>
              <a:rPr lang="en-US" sz="2400" dirty="0" err="1">
                <a:latin typeface="Georgia Pro"/>
                <a:ea typeface="Calibri"/>
                <a:cs typeface="Calibri"/>
              </a:rPr>
              <a:t>na</a:t>
            </a:r>
            <a:r>
              <a:rPr lang="en-US" sz="2400" dirty="0">
                <a:latin typeface="Georgia Pro"/>
                <a:ea typeface="Calibri"/>
                <a:cs typeface="Calibri"/>
              </a:rPr>
              <a:t> </a:t>
            </a:r>
            <a:r>
              <a:rPr lang="en-US" sz="2400" dirty="0" err="1">
                <a:latin typeface="Georgia Pro"/>
                <a:ea typeface="Calibri"/>
                <a:cs typeface="Calibri"/>
              </a:rPr>
              <a:t>tretmane</a:t>
            </a:r>
            <a:r>
              <a:rPr lang="en-US" sz="2400" dirty="0">
                <a:latin typeface="Georgia Pro"/>
                <a:ea typeface="Calibri"/>
                <a:cs typeface="Calibri"/>
              </a:rPr>
              <a:t> </a:t>
            </a:r>
            <a:r>
              <a:rPr lang="en-US" sz="2400" dirty="0" err="1">
                <a:latin typeface="Georgia Pro"/>
                <a:ea typeface="Calibri"/>
                <a:cs typeface="Calibri"/>
              </a:rPr>
              <a:t>koje</a:t>
            </a:r>
            <a:r>
              <a:rPr lang="en-US" sz="2400" dirty="0">
                <a:latin typeface="Georgia Pro"/>
                <a:ea typeface="Calibri"/>
                <a:cs typeface="Calibri"/>
              </a:rPr>
              <a:t> mi ne </a:t>
            </a:r>
            <a:r>
              <a:rPr lang="en-US" sz="2400" dirty="0" err="1">
                <a:latin typeface="Georgia Pro"/>
                <a:ea typeface="Calibri"/>
                <a:cs typeface="Calibri"/>
              </a:rPr>
              <a:t>radimo</a:t>
            </a:r>
            <a:r>
              <a:rPr lang="en-US" sz="2400" dirty="0">
                <a:latin typeface="Georgia Pro"/>
                <a:ea typeface="Calibri"/>
                <a:cs typeface="Calibri"/>
              </a:rPr>
              <a:t>. </a:t>
            </a:r>
            <a:r>
              <a:rPr lang="en-US" sz="2400" dirty="0" err="1">
                <a:latin typeface="Georgia Pro"/>
                <a:ea typeface="Calibri"/>
                <a:cs typeface="Calibri"/>
              </a:rPr>
              <a:t>Objasnili</a:t>
            </a:r>
            <a:r>
              <a:rPr lang="en-US" sz="2400" dirty="0">
                <a:latin typeface="Georgia Pro"/>
                <a:ea typeface="Calibri"/>
                <a:cs typeface="Calibri"/>
              </a:rPr>
              <a:t> </a:t>
            </a:r>
            <a:r>
              <a:rPr lang="en-US" sz="2400" dirty="0" err="1">
                <a:latin typeface="Georgia Pro"/>
                <a:ea typeface="Calibri"/>
                <a:cs typeface="Calibri"/>
              </a:rPr>
              <a:t>su</a:t>
            </a:r>
            <a:r>
              <a:rPr lang="en-US" sz="2400" dirty="0">
                <a:latin typeface="Georgia Pro"/>
                <a:ea typeface="Calibri"/>
                <a:cs typeface="Calibri"/>
              </a:rPr>
              <a:t> </a:t>
            </a:r>
            <a:r>
              <a:rPr lang="en-US" sz="2400" dirty="0" err="1">
                <a:latin typeface="Georgia Pro"/>
                <a:ea typeface="Calibri"/>
                <a:cs typeface="Calibri"/>
              </a:rPr>
              <a:t>nam</a:t>
            </a:r>
            <a:r>
              <a:rPr lang="en-US" sz="2400" dirty="0">
                <a:latin typeface="Georgia Pro"/>
                <a:ea typeface="Calibri"/>
                <a:cs typeface="Calibri"/>
              </a:rPr>
              <a:t> </a:t>
            </a:r>
            <a:r>
              <a:rPr lang="en-US" sz="2400" dirty="0" err="1">
                <a:latin typeface="Georgia Pro"/>
                <a:ea typeface="Calibri"/>
                <a:cs typeface="Calibri"/>
              </a:rPr>
              <a:t>postupke</a:t>
            </a:r>
            <a:r>
              <a:rPr lang="en-US" sz="2400" dirty="0">
                <a:latin typeface="Georgia Pro"/>
                <a:ea typeface="Calibri"/>
                <a:cs typeface="Calibri"/>
              </a:rPr>
              <a:t> </a:t>
            </a:r>
            <a:r>
              <a:rPr lang="en-US" sz="2400" dirty="0" err="1">
                <a:latin typeface="Georgia Pro"/>
                <a:ea typeface="Calibri"/>
                <a:cs typeface="Calibri"/>
              </a:rPr>
              <a:t>tretmana</a:t>
            </a:r>
            <a:r>
              <a:rPr lang="en-US" sz="2400" dirty="0">
                <a:latin typeface="Georgia Pro"/>
                <a:ea typeface="Calibri"/>
                <a:cs typeface="Calibri"/>
              </a:rPr>
              <a:t> pa </a:t>
            </a:r>
            <a:r>
              <a:rPr lang="en-US" sz="2400" dirty="0" err="1">
                <a:latin typeface="Georgia Pro"/>
                <a:ea typeface="Calibri"/>
                <a:cs typeface="Calibri"/>
              </a:rPr>
              <a:t>smo</a:t>
            </a:r>
            <a:r>
              <a:rPr lang="en-US" sz="2400" dirty="0">
                <a:latin typeface="Georgia Pro"/>
                <a:ea typeface="Calibri"/>
                <a:cs typeface="Calibri"/>
              </a:rPr>
              <a:t> </a:t>
            </a:r>
            <a:r>
              <a:rPr lang="en-US" sz="2400" dirty="0" err="1">
                <a:latin typeface="Georgia Pro"/>
                <a:ea typeface="Calibri"/>
                <a:cs typeface="Calibri"/>
              </a:rPr>
              <a:t>dobili</a:t>
            </a:r>
            <a:r>
              <a:rPr lang="en-US" sz="2400" dirty="0">
                <a:latin typeface="Georgia Pro"/>
                <a:ea typeface="Calibri"/>
                <a:cs typeface="Calibri"/>
              </a:rPr>
              <a:t> </a:t>
            </a:r>
            <a:r>
              <a:rPr lang="en-US" sz="2400" dirty="0" err="1">
                <a:latin typeface="Georgia Pro"/>
                <a:ea typeface="Calibri"/>
                <a:cs typeface="Calibri"/>
              </a:rPr>
              <a:t>priliku</a:t>
            </a:r>
            <a:r>
              <a:rPr lang="en-US" sz="2400" dirty="0">
                <a:latin typeface="Georgia Pro"/>
                <a:ea typeface="Calibri"/>
                <a:cs typeface="Calibri"/>
              </a:rPr>
              <a:t> </a:t>
            </a:r>
            <a:r>
              <a:rPr lang="en-US" sz="2400" dirty="0" err="1">
                <a:latin typeface="Georgia Pro"/>
                <a:ea typeface="Calibri"/>
                <a:cs typeface="Calibri"/>
              </a:rPr>
              <a:t>i</a:t>
            </a:r>
            <a:r>
              <a:rPr lang="en-US" sz="2400" dirty="0">
                <a:latin typeface="Georgia Pro"/>
                <a:ea typeface="Calibri"/>
                <a:cs typeface="Calibri"/>
              </a:rPr>
              <a:t> </a:t>
            </a:r>
            <a:r>
              <a:rPr lang="en-US" sz="2400" dirty="0" err="1">
                <a:latin typeface="Georgia Pro"/>
                <a:ea typeface="Calibri"/>
                <a:cs typeface="Calibri"/>
              </a:rPr>
              <a:t>raditi</a:t>
            </a:r>
            <a:r>
              <a:rPr lang="en-US" sz="2400" dirty="0">
                <a:latin typeface="Georgia Pro"/>
                <a:ea typeface="Calibri"/>
                <a:cs typeface="Calibri"/>
              </a:rPr>
              <a:t> </a:t>
            </a:r>
            <a:r>
              <a:rPr lang="en-US" sz="2400" dirty="0" err="1">
                <a:latin typeface="Georgia Pro"/>
                <a:ea typeface="Calibri"/>
                <a:cs typeface="Calibri"/>
              </a:rPr>
              <a:t>jedni</a:t>
            </a:r>
            <a:r>
              <a:rPr lang="en-US" sz="2400" dirty="0">
                <a:latin typeface="Georgia Pro"/>
                <a:ea typeface="Calibri"/>
                <a:cs typeface="Calibri"/>
              </a:rPr>
              <a:t> </a:t>
            </a:r>
            <a:r>
              <a:rPr lang="en-US" sz="2400" dirty="0" err="1">
                <a:latin typeface="Georgia Pro"/>
                <a:ea typeface="Calibri"/>
                <a:cs typeface="Calibri"/>
              </a:rPr>
              <a:t>na</a:t>
            </a:r>
            <a:r>
              <a:rPr lang="en-US" sz="2400" dirty="0">
                <a:latin typeface="Georgia Pro"/>
                <a:ea typeface="Calibri"/>
                <a:cs typeface="Calibri"/>
              </a:rPr>
              <a:t> </a:t>
            </a:r>
            <a:r>
              <a:rPr lang="en-US" sz="2400" dirty="0" err="1">
                <a:latin typeface="Georgia Pro"/>
                <a:ea typeface="Calibri"/>
                <a:cs typeface="Calibri"/>
              </a:rPr>
              <a:t>drugima</a:t>
            </a:r>
            <a:r>
              <a:rPr lang="en-US" sz="2400" dirty="0">
                <a:latin typeface="Georgia Pro"/>
                <a:ea typeface="Calibri"/>
                <a:cs typeface="Calibri"/>
              </a:rPr>
              <a:t> </a:t>
            </a:r>
            <a:r>
              <a:rPr lang="en-US" sz="2400" dirty="0" err="1">
                <a:latin typeface="Georgia Pro"/>
                <a:ea typeface="Calibri"/>
                <a:cs typeface="Calibri"/>
              </a:rPr>
              <a:t>što</a:t>
            </a:r>
            <a:r>
              <a:rPr lang="en-US" sz="2400" dirty="0">
                <a:latin typeface="Georgia Pro"/>
                <a:ea typeface="Calibri"/>
                <a:cs typeface="Calibri"/>
              </a:rPr>
              <a:t> </a:t>
            </a:r>
            <a:r>
              <a:rPr lang="en-US" sz="2400" dirty="0" err="1">
                <a:latin typeface="Georgia Pro"/>
                <a:ea typeface="Calibri"/>
                <a:cs typeface="Calibri"/>
              </a:rPr>
              <a:t>nam</a:t>
            </a:r>
            <a:r>
              <a:rPr lang="en-US" sz="2400" dirty="0">
                <a:latin typeface="Georgia Pro"/>
                <a:ea typeface="Calibri"/>
                <a:cs typeface="Calibri"/>
              </a:rPr>
              <a:t> je dobro </a:t>
            </a:r>
            <a:r>
              <a:rPr lang="en-US" sz="2400" dirty="0" err="1">
                <a:latin typeface="Georgia Pro"/>
                <a:ea typeface="Calibri"/>
                <a:cs typeface="Calibri"/>
              </a:rPr>
              <a:t>došlo</a:t>
            </a:r>
            <a:r>
              <a:rPr lang="en-US" sz="2400" dirty="0">
                <a:latin typeface="Georgia Pro"/>
                <a:ea typeface="Calibri"/>
                <a:cs typeface="Calibri"/>
              </a:rPr>
              <a:t> </a:t>
            </a:r>
            <a:r>
              <a:rPr lang="en-US" sz="2400" dirty="0" err="1">
                <a:latin typeface="Georgia Pro"/>
                <a:ea typeface="Calibri"/>
                <a:cs typeface="Calibri"/>
              </a:rPr>
              <a:t>kao</a:t>
            </a:r>
            <a:r>
              <a:rPr lang="en-US" sz="2400" dirty="0">
                <a:latin typeface="Georgia Pro"/>
                <a:ea typeface="Calibri"/>
                <a:cs typeface="Calibri"/>
              </a:rPr>
              <a:t> </a:t>
            </a:r>
            <a:r>
              <a:rPr lang="en-US" sz="2400" dirty="0" err="1">
                <a:latin typeface="Georgia Pro"/>
                <a:ea typeface="Calibri"/>
                <a:cs typeface="Calibri"/>
              </a:rPr>
              <a:t>vježba</a:t>
            </a:r>
            <a:r>
              <a:rPr lang="en-US" sz="2400" dirty="0">
                <a:latin typeface="Georgia Pro"/>
                <a:ea typeface="Calibri"/>
                <a:cs typeface="Calibri"/>
              </a:rPr>
              <a:t>. </a:t>
            </a:r>
            <a:r>
              <a:rPr lang="en-US" sz="2400" dirty="0" err="1">
                <a:latin typeface="Georgia Pro"/>
                <a:ea typeface="Calibri"/>
                <a:cs typeface="Calibri"/>
              </a:rPr>
              <a:t>Isto</a:t>
            </a:r>
            <a:r>
              <a:rPr lang="en-US" sz="2400" dirty="0">
                <a:latin typeface="Georgia Pro"/>
                <a:ea typeface="Calibri"/>
                <a:cs typeface="Calibri"/>
              </a:rPr>
              <a:t> </a:t>
            </a:r>
            <a:r>
              <a:rPr lang="en-US" sz="2400" dirty="0" err="1">
                <a:latin typeface="Georgia Pro"/>
                <a:ea typeface="Calibri"/>
                <a:cs typeface="Calibri"/>
              </a:rPr>
              <a:t>tako</a:t>
            </a:r>
            <a:r>
              <a:rPr lang="en-US" sz="2400" dirty="0">
                <a:latin typeface="Georgia Pro"/>
                <a:ea typeface="Calibri"/>
                <a:cs typeface="Calibri"/>
              </a:rPr>
              <a:t> </a:t>
            </a:r>
            <a:r>
              <a:rPr lang="en-US" sz="2400" dirty="0" err="1">
                <a:latin typeface="Georgia Pro"/>
                <a:ea typeface="Calibri"/>
                <a:cs typeface="Calibri"/>
              </a:rPr>
              <a:t>naučili</a:t>
            </a:r>
            <a:r>
              <a:rPr lang="en-US" sz="2400" dirty="0">
                <a:latin typeface="Georgia Pro"/>
                <a:ea typeface="Calibri"/>
                <a:cs typeface="Calibri"/>
              </a:rPr>
              <a:t> </a:t>
            </a:r>
            <a:r>
              <a:rPr lang="en-US" sz="2400" dirty="0" err="1">
                <a:latin typeface="Georgia Pro"/>
                <a:ea typeface="Calibri"/>
                <a:cs typeface="Calibri"/>
              </a:rPr>
              <a:t>smo</a:t>
            </a:r>
            <a:r>
              <a:rPr lang="en-US" sz="2400" dirty="0">
                <a:latin typeface="Georgia Pro"/>
                <a:ea typeface="Calibri"/>
                <a:cs typeface="Calibri"/>
              </a:rPr>
              <a:t> </a:t>
            </a:r>
            <a:r>
              <a:rPr lang="en-US" sz="2400" dirty="0" err="1">
                <a:latin typeface="Georgia Pro"/>
                <a:ea typeface="Calibri"/>
                <a:cs typeface="Calibri"/>
              </a:rPr>
              <a:t>i</a:t>
            </a:r>
            <a:r>
              <a:rPr lang="en-US" sz="2400" dirty="0">
                <a:latin typeface="Georgia Pro"/>
                <a:ea typeface="Calibri"/>
                <a:cs typeface="Calibri"/>
              </a:rPr>
              <a:t> lash lifting </a:t>
            </a:r>
            <a:r>
              <a:rPr lang="en-US" sz="2400" dirty="0" err="1">
                <a:latin typeface="Georgia Pro"/>
                <a:ea typeface="Calibri"/>
                <a:cs typeface="Calibri"/>
              </a:rPr>
              <a:t>ili</a:t>
            </a:r>
            <a:r>
              <a:rPr lang="en-US" sz="2400" dirty="0">
                <a:latin typeface="Georgia Pro"/>
                <a:ea typeface="Calibri"/>
                <a:cs typeface="Calibri"/>
              </a:rPr>
              <a:t> </a:t>
            </a:r>
            <a:r>
              <a:rPr lang="en-US" sz="2400" dirty="0" err="1">
                <a:latin typeface="Georgia Pro"/>
                <a:ea typeface="Calibri"/>
                <a:cs typeface="Calibri"/>
              </a:rPr>
              <a:t>trajno</a:t>
            </a:r>
            <a:r>
              <a:rPr lang="en-US" sz="2400" dirty="0">
                <a:latin typeface="Georgia Pro"/>
                <a:ea typeface="Calibri"/>
                <a:cs typeface="Calibri"/>
              </a:rPr>
              <a:t> </a:t>
            </a:r>
            <a:r>
              <a:rPr lang="en-US" sz="2400" dirty="0" err="1">
                <a:latin typeface="Georgia Pro"/>
                <a:ea typeface="Calibri"/>
                <a:cs typeface="Calibri"/>
              </a:rPr>
              <a:t>uvijanje</a:t>
            </a:r>
            <a:r>
              <a:rPr lang="en-US" sz="2400" dirty="0">
                <a:latin typeface="Georgia Pro"/>
                <a:ea typeface="Calibri"/>
                <a:cs typeface="Calibri"/>
              </a:rPr>
              <a:t> </a:t>
            </a:r>
            <a:r>
              <a:rPr lang="en-US" sz="2400" dirty="0" err="1">
                <a:latin typeface="Georgia Pro"/>
                <a:ea typeface="Calibri"/>
                <a:cs typeface="Calibri"/>
              </a:rPr>
              <a:t>trepavica</a:t>
            </a:r>
            <a:r>
              <a:rPr lang="en-US" sz="2400" dirty="0">
                <a:latin typeface="Georgia Pro"/>
                <a:ea typeface="Calibri"/>
                <a:cs typeface="Calibri"/>
              </a:rPr>
              <a:t>.</a:t>
            </a:r>
          </a:p>
        </p:txBody>
      </p:sp>
      <p:pic>
        <p:nvPicPr>
          <p:cNvPr id="4" name="Picture 4" descr="A picture containing person, cosmetic, close&#10;&#10;Description automatically generated">
            <a:extLst>
              <a:ext uri="{FF2B5EF4-FFF2-40B4-BE49-F238E27FC236}">
                <a16:creationId xmlns:a16="http://schemas.microsoft.com/office/drawing/2014/main" id="{FD1AA542-2EFF-9921-0EA4-E24E3E14D2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75" b="28406"/>
          <a:stretch/>
        </p:blipFill>
        <p:spPr>
          <a:xfrm>
            <a:off x="4406845" y="3"/>
            <a:ext cx="4101288" cy="3418797"/>
          </a:xfrm>
          <a:custGeom>
            <a:avLst/>
            <a:gdLst/>
            <a:ahLst/>
            <a:cxnLst/>
            <a:rect l="l" t="t" r="r" b="b"/>
            <a:pathLst>
              <a:path w="4101288" h="3418797">
                <a:moveTo>
                  <a:pt x="989912" y="0"/>
                </a:moveTo>
                <a:lnTo>
                  <a:pt x="3844502" y="0"/>
                </a:lnTo>
                <a:lnTo>
                  <a:pt x="3760850" y="25406"/>
                </a:lnTo>
                <a:cubicBezTo>
                  <a:pt x="3711615" y="43967"/>
                  <a:pt x="3663870" y="67007"/>
                  <a:pt x="3618425" y="98254"/>
                </a:cubicBezTo>
                <a:cubicBezTo>
                  <a:pt x="3626136" y="110145"/>
                  <a:pt x="3665355" y="144049"/>
                  <a:pt x="3649272" y="146579"/>
                </a:cubicBezTo>
                <a:cubicBezTo>
                  <a:pt x="3604102" y="153917"/>
                  <a:pt x="3564000" y="178711"/>
                  <a:pt x="3522797" y="199205"/>
                </a:cubicBezTo>
                <a:cubicBezTo>
                  <a:pt x="3504948" y="208060"/>
                  <a:pt x="3483356" y="219700"/>
                  <a:pt x="3491728" y="251325"/>
                </a:cubicBezTo>
                <a:cubicBezTo>
                  <a:pt x="3506932" y="260181"/>
                  <a:pt x="3518169" y="247783"/>
                  <a:pt x="3530727" y="246772"/>
                </a:cubicBezTo>
                <a:cubicBezTo>
                  <a:pt x="3543507" y="245761"/>
                  <a:pt x="3572153" y="252336"/>
                  <a:pt x="3564219" y="256638"/>
                </a:cubicBezTo>
                <a:cubicBezTo>
                  <a:pt x="3528083" y="276121"/>
                  <a:pt x="3593085" y="322928"/>
                  <a:pt x="3550339" y="322928"/>
                </a:cubicBezTo>
                <a:cubicBezTo>
                  <a:pt x="3478728" y="323181"/>
                  <a:pt x="3440609" y="406169"/>
                  <a:pt x="3371643" y="408447"/>
                </a:cubicBezTo>
                <a:cubicBezTo>
                  <a:pt x="3360627" y="408698"/>
                  <a:pt x="3355338" y="423373"/>
                  <a:pt x="3355558" y="436278"/>
                </a:cubicBezTo>
                <a:cubicBezTo>
                  <a:pt x="3355558" y="451712"/>
                  <a:pt x="3365694" y="454494"/>
                  <a:pt x="3376931" y="456013"/>
                </a:cubicBezTo>
                <a:cubicBezTo>
                  <a:pt x="3394118" y="458289"/>
                  <a:pt x="3411965" y="436278"/>
                  <a:pt x="3434660" y="466133"/>
                </a:cubicBezTo>
                <a:cubicBezTo>
                  <a:pt x="3393898" y="483590"/>
                  <a:pt x="3353135" y="501049"/>
                  <a:pt x="3353797" y="561013"/>
                </a:cubicBezTo>
                <a:cubicBezTo>
                  <a:pt x="3354015" y="577205"/>
                  <a:pt x="3337050" y="583277"/>
                  <a:pt x="3324270" y="587325"/>
                </a:cubicBezTo>
                <a:cubicBezTo>
                  <a:pt x="3303117" y="593904"/>
                  <a:pt x="3285272" y="605543"/>
                  <a:pt x="3273812" y="628061"/>
                </a:cubicBezTo>
                <a:cubicBezTo>
                  <a:pt x="3274033" y="632362"/>
                  <a:pt x="3274254" y="636917"/>
                  <a:pt x="3272930" y="640459"/>
                </a:cubicBezTo>
                <a:cubicBezTo>
                  <a:pt x="3276676" y="694855"/>
                  <a:pt x="3307523" y="693336"/>
                  <a:pt x="3341676" y="684230"/>
                </a:cubicBezTo>
                <a:cubicBezTo>
                  <a:pt x="3382439" y="673096"/>
                  <a:pt x="3422762" y="652855"/>
                  <a:pt x="3465728" y="672338"/>
                </a:cubicBezTo>
                <a:cubicBezTo>
                  <a:pt x="3405133" y="698397"/>
                  <a:pt x="3339253" y="700422"/>
                  <a:pt x="3282405" y="737615"/>
                </a:cubicBezTo>
                <a:cubicBezTo>
                  <a:pt x="3490406" y="744447"/>
                  <a:pt x="3674169" y="627048"/>
                  <a:pt x="3875781" y="582013"/>
                </a:cubicBezTo>
                <a:cubicBezTo>
                  <a:pt x="3868951" y="612120"/>
                  <a:pt x="3852646" y="618193"/>
                  <a:pt x="3837883" y="622747"/>
                </a:cubicBezTo>
                <a:cubicBezTo>
                  <a:pt x="3763408" y="645519"/>
                  <a:pt x="3698188" y="690809"/>
                  <a:pt x="3630322" y="730023"/>
                </a:cubicBezTo>
                <a:cubicBezTo>
                  <a:pt x="3602340" y="746216"/>
                  <a:pt x="3582066" y="762411"/>
                  <a:pt x="3571492" y="797327"/>
                </a:cubicBezTo>
                <a:cubicBezTo>
                  <a:pt x="3562015" y="828953"/>
                  <a:pt x="3543728" y="843628"/>
                  <a:pt x="3509797" y="834518"/>
                </a:cubicBezTo>
                <a:cubicBezTo>
                  <a:pt x="3482254" y="826927"/>
                  <a:pt x="3452068" y="830975"/>
                  <a:pt x="3423203" y="833760"/>
                </a:cubicBezTo>
                <a:cubicBezTo>
                  <a:pt x="3389931" y="836796"/>
                  <a:pt x="3352693" y="872470"/>
                  <a:pt x="3361728" y="890941"/>
                </a:cubicBezTo>
                <a:cubicBezTo>
                  <a:pt x="3377151" y="922314"/>
                  <a:pt x="3402931" y="906627"/>
                  <a:pt x="3425847" y="903084"/>
                </a:cubicBezTo>
                <a:cubicBezTo>
                  <a:pt x="3451848" y="898784"/>
                  <a:pt x="3500100" y="889927"/>
                  <a:pt x="3500982" y="893723"/>
                </a:cubicBezTo>
                <a:cubicBezTo>
                  <a:pt x="3517950" y="972410"/>
                  <a:pt x="3637374" y="903845"/>
                  <a:pt x="3663154" y="896758"/>
                </a:cubicBezTo>
                <a:cubicBezTo>
                  <a:pt x="3695322" y="887904"/>
                  <a:pt x="3725509" y="904097"/>
                  <a:pt x="3756136" y="907891"/>
                </a:cubicBezTo>
                <a:cubicBezTo>
                  <a:pt x="3783459" y="911433"/>
                  <a:pt x="3937918" y="922314"/>
                  <a:pt x="3969866" y="888915"/>
                </a:cubicBezTo>
                <a:cubicBezTo>
                  <a:pt x="3974273" y="914976"/>
                  <a:pt x="3965020" y="925602"/>
                  <a:pt x="3957306" y="937494"/>
                </a:cubicBezTo>
                <a:cubicBezTo>
                  <a:pt x="3946511" y="954445"/>
                  <a:pt x="3944747" y="966337"/>
                  <a:pt x="3965239" y="979747"/>
                </a:cubicBezTo>
                <a:cubicBezTo>
                  <a:pt x="4023630" y="1018206"/>
                  <a:pt x="4022747" y="1019470"/>
                  <a:pt x="3968324" y="1071591"/>
                </a:cubicBezTo>
                <a:cubicBezTo>
                  <a:pt x="3965678" y="1073867"/>
                  <a:pt x="3966782" y="1081459"/>
                  <a:pt x="3966341" y="1086519"/>
                </a:cubicBezTo>
                <a:cubicBezTo>
                  <a:pt x="3980663" y="1094615"/>
                  <a:pt x="3997409" y="1074373"/>
                  <a:pt x="4014153" y="1096133"/>
                </a:cubicBezTo>
                <a:cubicBezTo>
                  <a:pt x="3941222" y="1191771"/>
                  <a:pt x="3829950" y="1215299"/>
                  <a:pt x="3729254" y="1287157"/>
                </a:cubicBezTo>
                <a:cubicBezTo>
                  <a:pt x="3810780" y="1310939"/>
                  <a:pt x="3859696" y="1227952"/>
                  <a:pt x="3919628" y="1238578"/>
                </a:cubicBezTo>
                <a:cubicBezTo>
                  <a:pt x="3949596" y="1264639"/>
                  <a:pt x="3860577" y="1306386"/>
                  <a:pt x="3945409" y="1318784"/>
                </a:cubicBezTo>
                <a:cubicBezTo>
                  <a:pt x="3908610" y="1341555"/>
                  <a:pt x="3881289" y="1363817"/>
                  <a:pt x="3855951" y="1390133"/>
                </a:cubicBezTo>
                <a:cubicBezTo>
                  <a:pt x="3810780" y="1437192"/>
                  <a:pt x="3801967" y="1468060"/>
                  <a:pt x="3822900" y="1531314"/>
                </a:cubicBezTo>
                <a:cubicBezTo>
                  <a:pt x="3836562" y="1572808"/>
                  <a:pt x="3856611" y="1611013"/>
                  <a:pt x="3838986" y="1660349"/>
                </a:cubicBezTo>
                <a:cubicBezTo>
                  <a:pt x="3826646" y="1694254"/>
                  <a:pt x="3831494" y="1716517"/>
                  <a:pt x="3877323" y="1701337"/>
                </a:cubicBezTo>
                <a:cubicBezTo>
                  <a:pt x="3926679" y="1685144"/>
                  <a:pt x="3945187" y="1715505"/>
                  <a:pt x="3932849" y="1774963"/>
                </a:cubicBezTo>
                <a:cubicBezTo>
                  <a:pt x="3924917" y="1813169"/>
                  <a:pt x="3933291" y="1824806"/>
                  <a:pt x="3967221" y="1820505"/>
                </a:cubicBezTo>
                <a:cubicBezTo>
                  <a:pt x="4004680" y="1815698"/>
                  <a:pt x="4040375" y="1790649"/>
                  <a:pt x="4086646" y="1802795"/>
                </a:cubicBezTo>
                <a:cubicBezTo>
                  <a:pt x="4049631" y="1872120"/>
                  <a:pt x="3970527" y="1852385"/>
                  <a:pt x="3927340" y="1918423"/>
                </a:cubicBezTo>
                <a:cubicBezTo>
                  <a:pt x="3978900" y="1918674"/>
                  <a:pt x="4018341" y="1918423"/>
                  <a:pt x="4056460" y="1903999"/>
                </a:cubicBezTo>
                <a:cubicBezTo>
                  <a:pt x="4072325" y="1898179"/>
                  <a:pt x="4089732" y="1892109"/>
                  <a:pt x="4098545" y="1912096"/>
                </a:cubicBezTo>
                <a:cubicBezTo>
                  <a:pt x="4108901" y="1936132"/>
                  <a:pt x="4087529" y="1945241"/>
                  <a:pt x="4074527" y="1949542"/>
                </a:cubicBezTo>
                <a:cubicBezTo>
                  <a:pt x="4037951" y="1961686"/>
                  <a:pt x="4009969" y="1990529"/>
                  <a:pt x="3979782" y="2013047"/>
                </a:cubicBezTo>
                <a:cubicBezTo>
                  <a:pt x="3913460" y="2062386"/>
                  <a:pt x="3840746" y="2103626"/>
                  <a:pt x="3784559" y="2185097"/>
                </a:cubicBezTo>
                <a:cubicBezTo>
                  <a:pt x="3855290" y="2164349"/>
                  <a:pt x="3907951" y="2116025"/>
                  <a:pt x="3973612" y="2106157"/>
                </a:cubicBezTo>
                <a:cubicBezTo>
                  <a:pt x="3916764" y="2180290"/>
                  <a:pt x="3843611" y="2229120"/>
                  <a:pt x="3774426" y="2283011"/>
                </a:cubicBezTo>
                <a:cubicBezTo>
                  <a:pt x="3754594" y="2298192"/>
                  <a:pt x="3734543" y="2308566"/>
                  <a:pt x="3730136" y="2341710"/>
                </a:cubicBezTo>
                <a:cubicBezTo>
                  <a:pt x="3721542" y="2405976"/>
                  <a:pt x="3695763" y="2459107"/>
                  <a:pt x="3640678" y="2487444"/>
                </a:cubicBezTo>
                <a:cubicBezTo>
                  <a:pt x="3640238" y="2487699"/>
                  <a:pt x="3643322" y="2497314"/>
                  <a:pt x="3645085" y="2503890"/>
                </a:cubicBezTo>
                <a:cubicBezTo>
                  <a:pt x="3678797" y="2505916"/>
                  <a:pt x="3705458" y="2467963"/>
                  <a:pt x="3748425" y="2480360"/>
                </a:cubicBezTo>
                <a:cubicBezTo>
                  <a:pt x="3707220" y="2531974"/>
                  <a:pt x="3672847" y="2578277"/>
                  <a:pt x="3614458" y="2602819"/>
                </a:cubicBezTo>
                <a:cubicBezTo>
                  <a:pt x="3567745" y="2622300"/>
                  <a:pt x="3510016" y="2633686"/>
                  <a:pt x="3476083" y="2696937"/>
                </a:cubicBezTo>
                <a:cubicBezTo>
                  <a:pt x="3515524" y="2709337"/>
                  <a:pt x="3544831" y="2693651"/>
                  <a:pt x="3574357" y="2682517"/>
                </a:cubicBezTo>
                <a:cubicBezTo>
                  <a:pt x="3619525" y="2665312"/>
                  <a:pt x="3664255" y="2645832"/>
                  <a:pt x="3709425" y="2628625"/>
                </a:cubicBezTo>
                <a:cubicBezTo>
                  <a:pt x="3726611" y="2622047"/>
                  <a:pt x="3745340" y="2617491"/>
                  <a:pt x="3756357" y="2648866"/>
                </a:cubicBezTo>
                <a:cubicBezTo>
                  <a:pt x="3698847" y="2655446"/>
                  <a:pt x="3664475" y="2697951"/>
                  <a:pt x="3628340" y="2737926"/>
                </a:cubicBezTo>
                <a:cubicBezTo>
                  <a:pt x="3608067" y="2760445"/>
                  <a:pt x="3591541" y="2790554"/>
                  <a:pt x="3554967" y="2779169"/>
                </a:cubicBezTo>
                <a:cubicBezTo>
                  <a:pt x="3535796" y="2773097"/>
                  <a:pt x="3523678" y="2790046"/>
                  <a:pt x="3525662" y="2810794"/>
                </a:cubicBezTo>
                <a:cubicBezTo>
                  <a:pt x="3532932" y="2883915"/>
                  <a:pt x="3488203" y="2909469"/>
                  <a:pt x="3441932" y="2923637"/>
                </a:cubicBezTo>
                <a:cubicBezTo>
                  <a:pt x="3354236" y="2950204"/>
                  <a:pt x="3281303" y="3012697"/>
                  <a:pt x="3196032" y="3046854"/>
                </a:cubicBezTo>
                <a:cubicBezTo>
                  <a:pt x="3113184" y="3079999"/>
                  <a:pt x="3049065" y="3158685"/>
                  <a:pt x="2965998" y="3199927"/>
                </a:cubicBezTo>
                <a:cubicBezTo>
                  <a:pt x="2905843" y="3229783"/>
                  <a:pt x="2848335" y="3268239"/>
                  <a:pt x="2786418" y="3295311"/>
                </a:cubicBezTo>
                <a:cubicBezTo>
                  <a:pt x="2639894" y="3359324"/>
                  <a:pt x="2490503" y="3410685"/>
                  <a:pt x="2332519" y="3418022"/>
                </a:cubicBezTo>
                <a:cubicBezTo>
                  <a:pt x="2202077" y="3423842"/>
                  <a:pt x="1070633" y="3418277"/>
                  <a:pt x="611003" y="2585615"/>
                </a:cubicBezTo>
                <a:cubicBezTo>
                  <a:pt x="602189" y="2581565"/>
                  <a:pt x="592275" y="2570939"/>
                  <a:pt x="589190" y="2560818"/>
                </a:cubicBezTo>
                <a:cubicBezTo>
                  <a:pt x="574427" y="2513505"/>
                  <a:pt x="538291" y="2493011"/>
                  <a:pt x="505681" y="2467457"/>
                </a:cubicBezTo>
                <a:cubicBezTo>
                  <a:pt x="477036" y="2444939"/>
                  <a:pt x="446628" y="2421409"/>
                  <a:pt x="434730" y="2383456"/>
                </a:cubicBezTo>
                <a:cubicBezTo>
                  <a:pt x="419086" y="2332854"/>
                  <a:pt x="463594" y="2374348"/>
                  <a:pt x="471748" y="2355119"/>
                </a:cubicBezTo>
                <a:cubicBezTo>
                  <a:pt x="454782" y="2328807"/>
                  <a:pt x="428560" y="2304770"/>
                  <a:pt x="421730" y="2274915"/>
                </a:cubicBezTo>
                <a:cubicBezTo>
                  <a:pt x="396833" y="2167131"/>
                  <a:pt x="343069" y="2088698"/>
                  <a:pt x="262645" y="2027722"/>
                </a:cubicBezTo>
                <a:cubicBezTo>
                  <a:pt x="239509" y="2010264"/>
                  <a:pt x="224307" y="1978384"/>
                  <a:pt x="192799" y="1973326"/>
                </a:cubicBezTo>
                <a:cubicBezTo>
                  <a:pt x="122730" y="1962193"/>
                  <a:pt x="144764" y="1875156"/>
                  <a:pt x="107746" y="1836446"/>
                </a:cubicBezTo>
                <a:cubicBezTo>
                  <a:pt x="100695" y="1829107"/>
                  <a:pt x="94306" y="1814687"/>
                  <a:pt x="95627" y="1804821"/>
                </a:cubicBezTo>
                <a:cubicBezTo>
                  <a:pt x="97609" y="1790649"/>
                  <a:pt x="105983" y="1777240"/>
                  <a:pt x="113034" y="1764589"/>
                </a:cubicBezTo>
                <a:cubicBezTo>
                  <a:pt x="120306" y="1751939"/>
                  <a:pt x="131322" y="1740806"/>
                  <a:pt x="126034" y="1724108"/>
                </a:cubicBezTo>
                <a:cubicBezTo>
                  <a:pt x="123833" y="1717277"/>
                  <a:pt x="125373" y="1693494"/>
                  <a:pt x="109068" y="1712215"/>
                </a:cubicBezTo>
                <a:cubicBezTo>
                  <a:pt x="64340" y="1763578"/>
                  <a:pt x="38339" y="1715001"/>
                  <a:pt x="0" y="1691723"/>
                </a:cubicBezTo>
                <a:cubicBezTo>
                  <a:pt x="30848" y="1667686"/>
                  <a:pt x="58610" y="1650735"/>
                  <a:pt x="63238" y="1614808"/>
                </a:cubicBezTo>
                <a:cubicBezTo>
                  <a:pt x="72712" y="1540674"/>
                  <a:pt x="113253" y="1506772"/>
                  <a:pt x="174729" y="1500192"/>
                </a:cubicBezTo>
                <a:cubicBezTo>
                  <a:pt x="152034" y="1428591"/>
                  <a:pt x="152034" y="1428591"/>
                  <a:pt x="225408" y="1418722"/>
                </a:cubicBezTo>
                <a:cubicBezTo>
                  <a:pt x="197204" y="1373181"/>
                  <a:pt x="197204" y="1361542"/>
                  <a:pt x="231358" y="1345855"/>
                </a:cubicBezTo>
                <a:cubicBezTo>
                  <a:pt x="264188" y="1330927"/>
                  <a:pt x="300543" y="1325867"/>
                  <a:pt x="330952" y="1302844"/>
                </a:cubicBezTo>
                <a:cubicBezTo>
                  <a:pt x="302967" y="1244651"/>
                  <a:pt x="295035" y="1177097"/>
                  <a:pt x="237307" y="1148758"/>
                </a:cubicBezTo>
                <a:cubicBezTo>
                  <a:pt x="228273" y="1144458"/>
                  <a:pt x="222103" y="1127000"/>
                  <a:pt x="227831" y="1116880"/>
                </a:cubicBezTo>
                <a:cubicBezTo>
                  <a:pt x="248764" y="1080194"/>
                  <a:pt x="218798" y="1010614"/>
                  <a:pt x="284017" y="1002772"/>
                </a:cubicBezTo>
                <a:cubicBezTo>
                  <a:pt x="292171" y="1002013"/>
                  <a:pt x="299663" y="994421"/>
                  <a:pt x="293273" y="984554"/>
                </a:cubicBezTo>
                <a:cubicBezTo>
                  <a:pt x="271238" y="950145"/>
                  <a:pt x="297900" y="952421"/>
                  <a:pt x="313983" y="948120"/>
                </a:cubicBezTo>
                <a:cubicBezTo>
                  <a:pt x="333375" y="942809"/>
                  <a:pt x="355409" y="957988"/>
                  <a:pt x="373477" y="939265"/>
                </a:cubicBezTo>
                <a:cubicBezTo>
                  <a:pt x="369289" y="919530"/>
                  <a:pt x="353646" y="919783"/>
                  <a:pt x="342629" y="913458"/>
                </a:cubicBezTo>
                <a:cubicBezTo>
                  <a:pt x="310460" y="895240"/>
                  <a:pt x="284238" y="873483"/>
                  <a:pt x="282695" y="826169"/>
                </a:cubicBezTo>
                <a:cubicBezTo>
                  <a:pt x="281595" y="787964"/>
                  <a:pt x="278069" y="754314"/>
                  <a:pt x="322578" y="742675"/>
                </a:cubicBezTo>
                <a:cubicBezTo>
                  <a:pt x="341086" y="737866"/>
                  <a:pt x="335797" y="710289"/>
                  <a:pt x="325221" y="696626"/>
                </a:cubicBezTo>
                <a:cubicBezTo>
                  <a:pt x="306272" y="672338"/>
                  <a:pt x="290629" y="639953"/>
                  <a:pt x="258017" y="637675"/>
                </a:cubicBezTo>
                <a:cubicBezTo>
                  <a:pt x="238187" y="636158"/>
                  <a:pt x="222983" y="626035"/>
                  <a:pt x="207340" y="614398"/>
                </a:cubicBezTo>
                <a:cubicBezTo>
                  <a:pt x="196103" y="606047"/>
                  <a:pt x="182662" y="598964"/>
                  <a:pt x="183983" y="581001"/>
                </a:cubicBezTo>
                <a:cubicBezTo>
                  <a:pt x="185306" y="563795"/>
                  <a:pt x="198305" y="556711"/>
                  <a:pt x="211526" y="553169"/>
                </a:cubicBezTo>
                <a:cubicBezTo>
                  <a:pt x="255595" y="541784"/>
                  <a:pt x="297017" y="525085"/>
                  <a:pt x="333816" y="486880"/>
                </a:cubicBezTo>
                <a:cubicBezTo>
                  <a:pt x="309357" y="466639"/>
                  <a:pt x="286001" y="451964"/>
                  <a:pt x="267934" y="431469"/>
                </a:cubicBezTo>
                <a:cubicBezTo>
                  <a:pt x="224307" y="381881"/>
                  <a:pt x="593817" y="225772"/>
                  <a:pt x="612325" y="170108"/>
                </a:cubicBezTo>
                <a:cubicBezTo>
                  <a:pt x="618054" y="152904"/>
                  <a:pt x="637663" y="135194"/>
                  <a:pt x="653971" y="130133"/>
                </a:cubicBezTo>
                <a:cubicBezTo>
                  <a:pt x="730427" y="106350"/>
                  <a:pt x="796748" y="52963"/>
                  <a:pt x="874970" y="33228"/>
                </a:cubicBezTo>
                <a:cubicBezTo>
                  <a:pt x="911877" y="23867"/>
                  <a:pt x="948509" y="12925"/>
                  <a:pt x="986021" y="1223"/>
                </a:cubicBezTo>
                <a:close/>
              </a:path>
            </a:pathLst>
          </a:custGeom>
        </p:spPr>
      </p:pic>
      <p:pic>
        <p:nvPicPr>
          <p:cNvPr id="6" name="Picture 6" descr="A picture containing underpants&#10;&#10;Description automatically generated">
            <a:extLst>
              <a:ext uri="{FF2B5EF4-FFF2-40B4-BE49-F238E27FC236}">
                <a16:creationId xmlns:a16="http://schemas.microsoft.com/office/drawing/2014/main" id="{5AB56FB8-F7A7-A8FF-BB93-96ECAF931A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1726"/>
          <a:stretch/>
        </p:blipFill>
        <p:spPr>
          <a:xfrm>
            <a:off x="71907" y="-53208"/>
            <a:ext cx="4552718" cy="5112332"/>
          </a:xfrm>
          <a:custGeom>
            <a:avLst/>
            <a:gdLst/>
            <a:ahLst/>
            <a:cxnLst/>
            <a:rect l="l" t="t" r="r" b="b"/>
            <a:pathLst>
              <a:path w="4552738" h="5946218">
                <a:moveTo>
                  <a:pt x="0" y="0"/>
                </a:moveTo>
                <a:lnTo>
                  <a:pt x="193217" y="10418"/>
                </a:lnTo>
                <a:cubicBezTo>
                  <a:pt x="612089" y="35802"/>
                  <a:pt x="1030148" y="71660"/>
                  <a:pt x="1446580" y="128061"/>
                </a:cubicBezTo>
                <a:cubicBezTo>
                  <a:pt x="1735723" y="167547"/>
                  <a:pt x="2027715" y="194943"/>
                  <a:pt x="2320927" y="163517"/>
                </a:cubicBezTo>
                <a:cubicBezTo>
                  <a:pt x="2335563" y="161905"/>
                  <a:pt x="2352239" y="156669"/>
                  <a:pt x="2364438" y="161905"/>
                </a:cubicBezTo>
                <a:cubicBezTo>
                  <a:pt x="2506776" y="220729"/>
                  <a:pt x="2662121" y="178424"/>
                  <a:pt x="2809744" y="215490"/>
                </a:cubicBezTo>
                <a:cubicBezTo>
                  <a:pt x="2771925" y="358517"/>
                  <a:pt x="2609662" y="346832"/>
                  <a:pt x="2518162" y="445944"/>
                </a:cubicBezTo>
                <a:cubicBezTo>
                  <a:pt x="2667409" y="485424"/>
                  <a:pt x="2801610" y="525312"/>
                  <a:pt x="2937846" y="555124"/>
                </a:cubicBezTo>
                <a:cubicBezTo>
                  <a:pt x="3082216" y="586550"/>
                  <a:pt x="3204622" y="671561"/>
                  <a:pt x="3345734" y="709433"/>
                </a:cubicBezTo>
                <a:cubicBezTo>
                  <a:pt x="3375832" y="717492"/>
                  <a:pt x="3412025" y="745693"/>
                  <a:pt x="3422598" y="773089"/>
                </a:cubicBezTo>
                <a:cubicBezTo>
                  <a:pt x="3456757" y="861726"/>
                  <a:pt x="4138745" y="1110310"/>
                  <a:pt x="4058225" y="1189273"/>
                </a:cubicBezTo>
                <a:cubicBezTo>
                  <a:pt x="4024878" y="1221909"/>
                  <a:pt x="3981773" y="1245276"/>
                  <a:pt x="3936629" y="1277508"/>
                </a:cubicBezTo>
                <a:cubicBezTo>
                  <a:pt x="4004547" y="1338344"/>
                  <a:pt x="4080998" y="1364935"/>
                  <a:pt x="4162334" y="1383065"/>
                </a:cubicBezTo>
                <a:cubicBezTo>
                  <a:pt x="4186736" y="1388705"/>
                  <a:pt x="4210728" y="1399986"/>
                  <a:pt x="4213168" y="1427383"/>
                </a:cubicBezTo>
                <a:cubicBezTo>
                  <a:pt x="4215607" y="1455987"/>
                  <a:pt x="4190800" y="1467266"/>
                  <a:pt x="4170061" y="1480564"/>
                </a:cubicBezTo>
                <a:cubicBezTo>
                  <a:pt x="4141188" y="1499095"/>
                  <a:pt x="4113127" y="1515214"/>
                  <a:pt x="4076527" y="1517630"/>
                </a:cubicBezTo>
                <a:cubicBezTo>
                  <a:pt x="4016337" y="1521257"/>
                  <a:pt x="3987466" y="1572826"/>
                  <a:pt x="3952493" y="1611502"/>
                </a:cubicBezTo>
                <a:cubicBezTo>
                  <a:pt x="3932973" y="1633259"/>
                  <a:pt x="3923211" y="1677172"/>
                  <a:pt x="3957370" y="1684828"/>
                </a:cubicBezTo>
                <a:cubicBezTo>
                  <a:pt x="4039518" y="1703363"/>
                  <a:pt x="4033011" y="1756946"/>
                  <a:pt x="4030981" y="1817782"/>
                </a:cubicBezTo>
                <a:cubicBezTo>
                  <a:pt x="4028133" y="1893124"/>
                  <a:pt x="3979737" y="1927770"/>
                  <a:pt x="3920363" y="1956780"/>
                </a:cubicBezTo>
                <a:cubicBezTo>
                  <a:pt x="3900029" y="1966851"/>
                  <a:pt x="3871158" y="1966449"/>
                  <a:pt x="3863429" y="1997874"/>
                </a:cubicBezTo>
                <a:cubicBezTo>
                  <a:pt x="3896777" y="2027688"/>
                  <a:pt x="3937444" y="2003517"/>
                  <a:pt x="3973233" y="2011975"/>
                </a:cubicBezTo>
                <a:cubicBezTo>
                  <a:pt x="4002918" y="2018824"/>
                  <a:pt x="4052127" y="2015199"/>
                  <a:pt x="4011458" y="2069991"/>
                </a:cubicBezTo>
                <a:cubicBezTo>
                  <a:pt x="3999664" y="2085704"/>
                  <a:pt x="4013491" y="2097792"/>
                  <a:pt x="4028540" y="2099000"/>
                </a:cubicBezTo>
                <a:cubicBezTo>
                  <a:pt x="4148913" y="2111489"/>
                  <a:pt x="4093606" y="2222285"/>
                  <a:pt x="4132241" y="2280703"/>
                </a:cubicBezTo>
                <a:cubicBezTo>
                  <a:pt x="4142812" y="2296818"/>
                  <a:pt x="4131425" y="2324618"/>
                  <a:pt x="4114752" y="2331466"/>
                </a:cubicBezTo>
                <a:cubicBezTo>
                  <a:pt x="4008205" y="2376592"/>
                  <a:pt x="3993565" y="2484163"/>
                  <a:pt x="3941916" y="2576828"/>
                </a:cubicBezTo>
                <a:cubicBezTo>
                  <a:pt x="3998039" y="2613488"/>
                  <a:pt x="4065138" y="2621547"/>
                  <a:pt x="4125732" y="2645318"/>
                </a:cubicBezTo>
                <a:cubicBezTo>
                  <a:pt x="4188768" y="2670298"/>
                  <a:pt x="4188768" y="2688831"/>
                  <a:pt x="4136714" y="2761349"/>
                </a:cubicBezTo>
                <a:cubicBezTo>
                  <a:pt x="4272135" y="2777064"/>
                  <a:pt x="4272135" y="2777064"/>
                  <a:pt x="4230249" y="2891080"/>
                </a:cubicBezTo>
                <a:cubicBezTo>
                  <a:pt x="4343713" y="2901557"/>
                  <a:pt x="4418537" y="2955542"/>
                  <a:pt x="4436023" y="3073591"/>
                </a:cubicBezTo>
                <a:cubicBezTo>
                  <a:pt x="4444564" y="3130800"/>
                  <a:pt x="4495804" y="3157792"/>
                  <a:pt x="4552738" y="3196068"/>
                </a:cubicBezTo>
                <a:cubicBezTo>
                  <a:pt x="4481978" y="3233136"/>
                  <a:pt x="4433989" y="3310489"/>
                  <a:pt x="4351436" y="3228700"/>
                </a:cubicBezTo>
                <a:cubicBezTo>
                  <a:pt x="4321344" y="3198888"/>
                  <a:pt x="4324186" y="3236761"/>
                  <a:pt x="4320122" y="3247637"/>
                </a:cubicBezTo>
                <a:cubicBezTo>
                  <a:pt x="4310364" y="3274227"/>
                  <a:pt x="4330695" y="3291956"/>
                  <a:pt x="4344116" y="3312099"/>
                </a:cubicBezTo>
                <a:cubicBezTo>
                  <a:pt x="4357130" y="3332244"/>
                  <a:pt x="4372586" y="3353596"/>
                  <a:pt x="4376244" y="3376163"/>
                </a:cubicBezTo>
                <a:cubicBezTo>
                  <a:pt x="4378682" y="3391874"/>
                  <a:pt x="4366890" y="3414835"/>
                  <a:pt x="4353877" y="3426522"/>
                </a:cubicBezTo>
                <a:cubicBezTo>
                  <a:pt x="4285554" y="3488163"/>
                  <a:pt x="4326221" y="3626757"/>
                  <a:pt x="4196898" y="3644486"/>
                </a:cubicBezTo>
                <a:cubicBezTo>
                  <a:pt x="4138745" y="3652541"/>
                  <a:pt x="4110687" y="3703306"/>
                  <a:pt x="4067986" y="3731106"/>
                </a:cubicBezTo>
                <a:cubicBezTo>
                  <a:pt x="3919551" y="3828201"/>
                  <a:pt x="3820322" y="3953097"/>
                  <a:pt x="3774370" y="4124729"/>
                </a:cubicBezTo>
                <a:cubicBezTo>
                  <a:pt x="3761764" y="4172269"/>
                  <a:pt x="3713368" y="4210546"/>
                  <a:pt x="3682054" y="4252444"/>
                </a:cubicBezTo>
                <a:cubicBezTo>
                  <a:pt x="3697103" y="4283064"/>
                  <a:pt x="3779250" y="4216990"/>
                  <a:pt x="3750377" y="4297567"/>
                </a:cubicBezTo>
                <a:cubicBezTo>
                  <a:pt x="3728417" y="4358002"/>
                  <a:pt x="3672294" y="4395470"/>
                  <a:pt x="3619425" y="4431328"/>
                </a:cubicBezTo>
                <a:cubicBezTo>
                  <a:pt x="3559239" y="4472019"/>
                  <a:pt x="3492545" y="4504653"/>
                  <a:pt x="3465296" y="4579993"/>
                </a:cubicBezTo>
                <a:cubicBezTo>
                  <a:pt x="3459603" y="4596110"/>
                  <a:pt x="3441305" y="4613031"/>
                  <a:pt x="3425038" y="4619479"/>
                </a:cubicBezTo>
                <a:cubicBezTo>
                  <a:pt x="2576720" y="5945389"/>
                  <a:pt x="488463" y="5954251"/>
                  <a:pt x="247714" y="5944983"/>
                </a:cubicBezTo>
                <a:cubicBezTo>
                  <a:pt x="174818" y="5942062"/>
                  <a:pt x="102913" y="5934760"/>
                  <a:pt x="31834" y="5923857"/>
                </a:cubicBezTo>
                <a:lnTo>
                  <a:pt x="0" y="5917408"/>
                </a:lnTo>
                <a:close/>
              </a:path>
            </a:pathLst>
          </a:cu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8CE2EB2B-A45D-299D-4DB8-2202757732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2" r="1" b="8554"/>
          <a:stretch/>
        </p:blipFill>
        <p:spPr>
          <a:xfrm>
            <a:off x="8653074" y="-2"/>
            <a:ext cx="3538926" cy="4290182"/>
          </a:xfrm>
          <a:custGeom>
            <a:avLst/>
            <a:gdLst/>
            <a:ahLst/>
            <a:cxnLst/>
            <a:rect l="l" t="t" r="r" b="b"/>
            <a:pathLst>
              <a:path w="3538926" h="4290182">
                <a:moveTo>
                  <a:pt x="1370437" y="0"/>
                </a:moveTo>
                <a:lnTo>
                  <a:pt x="3538926" y="0"/>
                </a:lnTo>
                <a:lnTo>
                  <a:pt x="3538926" y="4256362"/>
                </a:lnTo>
                <a:lnTo>
                  <a:pt x="3455334" y="4273195"/>
                </a:lnTo>
                <a:cubicBezTo>
                  <a:pt x="3401009" y="4281478"/>
                  <a:pt x="3346052" y="4287025"/>
                  <a:pt x="3290337" y="4289244"/>
                </a:cubicBezTo>
                <a:cubicBezTo>
                  <a:pt x="3106332" y="4296285"/>
                  <a:pt x="1510274" y="4289552"/>
                  <a:pt x="861903" y="3282295"/>
                </a:cubicBezTo>
                <a:cubicBezTo>
                  <a:pt x="849470" y="3277397"/>
                  <a:pt x="835485" y="3264542"/>
                  <a:pt x="831133" y="3252299"/>
                </a:cubicBezTo>
                <a:cubicBezTo>
                  <a:pt x="810307" y="3195065"/>
                  <a:pt x="759333" y="3170274"/>
                  <a:pt x="713332" y="3139362"/>
                </a:cubicBezTo>
                <a:cubicBezTo>
                  <a:pt x="672925" y="3112122"/>
                  <a:pt x="630030" y="3083658"/>
                  <a:pt x="613246" y="3037747"/>
                </a:cubicBezTo>
                <a:cubicBezTo>
                  <a:pt x="591178" y="2976535"/>
                  <a:pt x="653963" y="3026730"/>
                  <a:pt x="665465" y="3003469"/>
                </a:cubicBezTo>
                <a:cubicBezTo>
                  <a:pt x="641532" y="2971640"/>
                  <a:pt x="604543" y="2942562"/>
                  <a:pt x="594908" y="2906447"/>
                </a:cubicBezTo>
                <a:cubicBezTo>
                  <a:pt x="559787" y="2776063"/>
                  <a:pt x="483946" y="2681183"/>
                  <a:pt x="370497" y="2607422"/>
                </a:cubicBezTo>
                <a:cubicBezTo>
                  <a:pt x="337860" y="2586304"/>
                  <a:pt x="316415" y="2547739"/>
                  <a:pt x="271969" y="2541620"/>
                </a:cubicBezTo>
                <a:cubicBezTo>
                  <a:pt x="173127" y="2528152"/>
                  <a:pt x="204209" y="2422866"/>
                  <a:pt x="151990" y="2376038"/>
                </a:cubicBezTo>
                <a:cubicBezTo>
                  <a:pt x="142044" y="2367161"/>
                  <a:pt x="133031" y="2349717"/>
                  <a:pt x="134895" y="2337782"/>
                </a:cubicBezTo>
                <a:cubicBezTo>
                  <a:pt x="137691" y="2320639"/>
                  <a:pt x="149504" y="2304419"/>
                  <a:pt x="159450" y="2289115"/>
                </a:cubicBezTo>
                <a:cubicBezTo>
                  <a:pt x="169707" y="2273813"/>
                  <a:pt x="185247" y="2260344"/>
                  <a:pt x="177788" y="2240145"/>
                </a:cubicBezTo>
                <a:cubicBezTo>
                  <a:pt x="174683" y="2231882"/>
                  <a:pt x="176855" y="2203112"/>
                  <a:pt x="153855" y="2225759"/>
                </a:cubicBezTo>
                <a:cubicBezTo>
                  <a:pt x="90759" y="2287892"/>
                  <a:pt x="54081" y="2229129"/>
                  <a:pt x="0" y="2200970"/>
                </a:cubicBezTo>
                <a:cubicBezTo>
                  <a:pt x="43514" y="2171892"/>
                  <a:pt x="82677" y="2151388"/>
                  <a:pt x="89205" y="2107927"/>
                </a:cubicBezTo>
                <a:cubicBezTo>
                  <a:pt x="102570" y="2018249"/>
                  <a:pt x="159758" y="1977237"/>
                  <a:pt x="246479" y="1969279"/>
                </a:cubicBezTo>
                <a:cubicBezTo>
                  <a:pt x="214465" y="1882663"/>
                  <a:pt x="214465" y="1882663"/>
                  <a:pt x="317968" y="1870725"/>
                </a:cubicBezTo>
                <a:cubicBezTo>
                  <a:pt x="278183" y="1815635"/>
                  <a:pt x="278183" y="1801556"/>
                  <a:pt x="326361" y="1782580"/>
                </a:cubicBezTo>
                <a:cubicBezTo>
                  <a:pt x="372673" y="1764521"/>
                  <a:pt x="423957" y="1758400"/>
                  <a:pt x="466852" y="1730550"/>
                </a:cubicBezTo>
                <a:cubicBezTo>
                  <a:pt x="427377" y="1660155"/>
                  <a:pt x="416187" y="1578436"/>
                  <a:pt x="334753" y="1544155"/>
                </a:cubicBezTo>
                <a:cubicBezTo>
                  <a:pt x="322010" y="1538952"/>
                  <a:pt x="313307" y="1517834"/>
                  <a:pt x="321386" y="1505592"/>
                </a:cubicBezTo>
                <a:cubicBezTo>
                  <a:pt x="350915" y="1461214"/>
                  <a:pt x="308644" y="1377045"/>
                  <a:pt x="400645" y="1367557"/>
                </a:cubicBezTo>
                <a:cubicBezTo>
                  <a:pt x="412147" y="1366640"/>
                  <a:pt x="422716" y="1357456"/>
                  <a:pt x="413701" y="1345520"/>
                </a:cubicBezTo>
                <a:cubicBezTo>
                  <a:pt x="382618" y="1303896"/>
                  <a:pt x="420228" y="1306649"/>
                  <a:pt x="442916" y="1301447"/>
                </a:cubicBezTo>
                <a:cubicBezTo>
                  <a:pt x="470270" y="1295021"/>
                  <a:pt x="501352" y="1313384"/>
                  <a:pt x="526840" y="1290735"/>
                </a:cubicBezTo>
                <a:cubicBezTo>
                  <a:pt x="520932" y="1266862"/>
                  <a:pt x="498866" y="1267167"/>
                  <a:pt x="483325" y="1259517"/>
                </a:cubicBezTo>
                <a:cubicBezTo>
                  <a:pt x="437945" y="1237479"/>
                  <a:pt x="400956" y="1211159"/>
                  <a:pt x="398780" y="1153924"/>
                </a:cubicBezTo>
                <a:cubicBezTo>
                  <a:pt x="397228" y="1107708"/>
                  <a:pt x="392254" y="1067003"/>
                  <a:pt x="455041" y="1052922"/>
                </a:cubicBezTo>
                <a:cubicBezTo>
                  <a:pt x="481149" y="1047106"/>
                  <a:pt x="473687" y="1013747"/>
                  <a:pt x="458768" y="997218"/>
                </a:cubicBezTo>
                <a:cubicBezTo>
                  <a:pt x="432038" y="967837"/>
                  <a:pt x="409972" y="928661"/>
                  <a:pt x="363968" y="925907"/>
                </a:cubicBezTo>
                <a:cubicBezTo>
                  <a:pt x="335995" y="924071"/>
                  <a:pt x="314548" y="911826"/>
                  <a:pt x="292481" y="897749"/>
                </a:cubicBezTo>
                <a:cubicBezTo>
                  <a:pt x="276630" y="887646"/>
                  <a:pt x="257670" y="879078"/>
                  <a:pt x="259533" y="857348"/>
                </a:cubicBezTo>
                <a:cubicBezTo>
                  <a:pt x="261399" y="836535"/>
                  <a:pt x="279736" y="827966"/>
                  <a:pt x="298387" y="823681"/>
                </a:cubicBezTo>
                <a:cubicBezTo>
                  <a:pt x="360552" y="809909"/>
                  <a:pt x="418983" y="789708"/>
                  <a:pt x="470893" y="743493"/>
                </a:cubicBezTo>
                <a:cubicBezTo>
                  <a:pt x="436390" y="719007"/>
                  <a:pt x="403444" y="701256"/>
                  <a:pt x="377957" y="676463"/>
                </a:cubicBezTo>
                <a:cubicBezTo>
                  <a:pt x="316415" y="616477"/>
                  <a:pt x="837660" y="427634"/>
                  <a:pt x="863768" y="360299"/>
                </a:cubicBezTo>
                <a:cubicBezTo>
                  <a:pt x="871849" y="339488"/>
                  <a:pt x="899511" y="318064"/>
                  <a:pt x="922515" y="311942"/>
                </a:cubicBezTo>
                <a:cubicBezTo>
                  <a:pt x="1030367" y="283171"/>
                  <a:pt x="1123922" y="218591"/>
                  <a:pt x="1234265" y="194718"/>
                </a:cubicBezTo>
                <a:cubicBezTo>
                  <a:pt x="1338390" y="172070"/>
                  <a:pt x="1440960" y="141768"/>
                  <a:pt x="1555030" y="111776"/>
                </a:cubicBezTo>
                <a:cubicBezTo>
                  <a:pt x="1520063" y="74130"/>
                  <a:pt x="1471575" y="57526"/>
                  <a:pt x="1428216" y="3675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4865860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66E2E-75FA-1770-FA8C-1036F921E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264" y="4535424"/>
            <a:ext cx="3685032" cy="1591056"/>
          </a:xfrm>
        </p:spPr>
        <p:txBody>
          <a:bodyPr anchor="t">
            <a:normAutofit/>
          </a:bodyPr>
          <a:lstStyle/>
          <a:p>
            <a:br>
              <a:rPr lang="en-US" sz="3400">
                <a:ea typeface="Calibri Light"/>
                <a:cs typeface="Calibri Light"/>
              </a:rPr>
            </a:br>
            <a:endParaRPr lang="en-US" sz="3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6E672-3578-F2EF-8B70-719C862A0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795" y="4630556"/>
            <a:ext cx="10407941" cy="14959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dirty="0" err="1">
                <a:latin typeface="Georgia Pro"/>
                <a:ea typeface="Calibri"/>
                <a:cs typeface="Calibri"/>
              </a:rPr>
              <a:t>Naučili</a:t>
            </a:r>
            <a:r>
              <a:rPr lang="en-US" dirty="0">
                <a:latin typeface="Georgia Pro"/>
                <a:ea typeface="Calibri"/>
                <a:cs typeface="Calibri"/>
              </a:rPr>
              <a:t> </a:t>
            </a:r>
            <a:r>
              <a:rPr lang="en-US" dirty="0" err="1">
                <a:latin typeface="Georgia Pro"/>
                <a:ea typeface="Calibri"/>
                <a:cs typeface="Calibri"/>
              </a:rPr>
              <a:t>smo</a:t>
            </a:r>
            <a:r>
              <a:rPr lang="en-US" dirty="0">
                <a:latin typeface="Georgia Pro"/>
                <a:ea typeface="Calibri"/>
                <a:cs typeface="Calibri"/>
              </a:rPr>
              <a:t> </a:t>
            </a:r>
            <a:r>
              <a:rPr lang="en-US" dirty="0" err="1">
                <a:latin typeface="Georgia Pro"/>
                <a:ea typeface="Calibri"/>
                <a:cs typeface="Calibri"/>
              </a:rPr>
              <a:t>i</a:t>
            </a:r>
            <a:r>
              <a:rPr lang="en-US" dirty="0">
                <a:latin typeface="Georgia Pro"/>
                <a:ea typeface="Calibri"/>
                <a:cs typeface="Calibri"/>
              </a:rPr>
              <a:t> </a:t>
            </a:r>
            <a:r>
              <a:rPr lang="en-US" dirty="0" err="1">
                <a:latin typeface="Georgia Pro"/>
                <a:ea typeface="Calibri"/>
                <a:cs typeface="Calibri"/>
              </a:rPr>
              <a:t>japansku</a:t>
            </a:r>
            <a:r>
              <a:rPr lang="en-US" dirty="0">
                <a:latin typeface="Georgia Pro"/>
                <a:ea typeface="Calibri"/>
                <a:cs typeface="Calibri"/>
              </a:rPr>
              <a:t> </a:t>
            </a:r>
            <a:r>
              <a:rPr lang="en-US" dirty="0" err="1">
                <a:latin typeface="Georgia Pro"/>
                <a:ea typeface="Calibri"/>
                <a:cs typeface="Calibri"/>
              </a:rPr>
              <a:t>manikuru</a:t>
            </a:r>
            <a:r>
              <a:rPr lang="en-US" dirty="0">
                <a:latin typeface="Georgia Pro"/>
                <a:ea typeface="Calibri"/>
                <a:cs typeface="Calibri"/>
              </a:rPr>
              <a:t>.</a:t>
            </a:r>
            <a:endParaRPr lang="hr-HR" dirty="0">
              <a:latin typeface="Georgia Pro"/>
              <a:ea typeface="Calibri"/>
              <a:cs typeface="Calibri"/>
            </a:endParaRPr>
          </a:p>
          <a:p>
            <a:pPr marL="0" indent="0" algn="ctr">
              <a:buNone/>
            </a:pPr>
            <a:r>
              <a:rPr lang="en-US" dirty="0">
                <a:latin typeface="Georgia Pro"/>
                <a:ea typeface="Calibri"/>
                <a:cs typeface="Calibri"/>
              </a:rPr>
              <a:t>Mi</a:t>
            </a:r>
            <a:r>
              <a:rPr lang="hr-HR" dirty="0">
                <a:latin typeface="Georgia Pro"/>
                <a:ea typeface="Calibri"/>
                <a:cs typeface="Calibri"/>
              </a:rPr>
              <a:t> </a:t>
            </a:r>
            <a:r>
              <a:rPr lang="en-US" dirty="0">
                <a:latin typeface="Georgia Pro"/>
                <a:ea typeface="Calibri"/>
                <a:cs typeface="Calibri"/>
              </a:rPr>
              <a:t>u </a:t>
            </a:r>
            <a:r>
              <a:rPr lang="en-US" dirty="0" err="1">
                <a:latin typeface="Georgia Pro"/>
                <a:ea typeface="Calibri"/>
                <a:cs typeface="Calibri"/>
              </a:rPr>
              <a:t>našim</a:t>
            </a:r>
            <a:r>
              <a:rPr lang="en-US" dirty="0">
                <a:latin typeface="Georgia Pro"/>
                <a:ea typeface="Calibri"/>
                <a:cs typeface="Calibri"/>
              </a:rPr>
              <a:t> </a:t>
            </a:r>
            <a:r>
              <a:rPr lang="en-US" dirty="0" err="1">
                <a:latin typeface="Georgia Pro"/>
                <a:ea typeface="Calibri"/>
                <a:cs typeface="Calibri"/>
              </a:rPr>
              <a:t>salonima</a:t>
            </a:r>
            <a:r>
              <a:rPr lang="en-US" dirty="0">
                <a:latin typeface="Georgia Pro"/>
                <a:ea typeface="Calibri"/>
                <a:cs typeface="Calibri"/>
              </a:rPr>
              <a:t> ne </a:t>
            </a:r>
            <a:r>
              <a:rPr lang="en-US" dirty="0" err="1">
                <a:latin typeface="Georgia Pro"/>
                <a:ea typeface="Calibri"/>
                <a:cs typeface="Calibri"/>
              </a:rPr>
              <a:t>radimo</a:t>
            </a:r>
            <a:r>
              <a:rPr lang="en-US" dirty="0">
                <a:latin typeface="Georgia Pro"/>
                <a:ea typeface="Calibri"/>
                <a:cs typeface="Calibri"/>
              </a:rPr>
              <a:t> </a:t>
            </a:r>
            <a:r>
              <a:rPr lang="en-US" dirty="0" err="1">
                <a:latin typeface="Georgia Pro"/>
                <a:ea typeface="Calibri"/>
                <a:cs typeface="Calibri"/>
              </a:rPr>
              <a:t>tu</a:t>
            </a:r>
            <a:r>
              <a:rPr lang="en-US" dirty="0">
                <a:latin typeface="Georgia Pro"/>
                <a:ea typeface="Calibri"/>
                <a:cs typeface="Calibri"/>
              </a:rPr>
              <a:t> </a:t>
            </a:r>
            <a:r>
              <a:rPr lang="en-US" dirty="0" err="1">
                <a:latin typeface="Georgia Pro"/>
                <a:ea typeface="Calibri"/>
                <a:cs typeface="Calibri"/>
              </a:rPr>
              <a:t>vrstu</a:t>
            </a:r>
            <a:r>
              <a:rPr lang="en-US" dirty="0">
                <a:latin typeface="Georgia Pro"/>
                <a:ea typeface="Calibri"/>
                <a:cs typeface="Calibri"/>
              </a:rPr>
              <a:t> </a:t>
            </a:r>
            <a:r>
              <a:rPr lang="en-US" dirty="0" err="1">
                <a:latin typeface="Georgia Pro"/>
                <a:ea typeface="Calibri"/>
                <a:cs typeface="Calibri"/>
              </a:rPr>
              <a:t>manikure</a:t>
            </a:r>
            <a:r>
              <a:rPr lang="en-US" dirty="0">
                <a:latin typeface="Georgia Pro"/>
                <a:ea typeface="Calibri"/>
                <a:cs typeface="Calibri"/>
              </a:rPr>
              <a:t> </a:t>
            </a:r>
            <a:r>
              <a:rPr lang="en-US" dirty="0" err="1">
                <a:latin typeface="Georgia Pro"/>
                <a:ea typeface="Calibri"/>
                <a:cs typeface="Calibri"/>
              </a:rPr>
              <a:t>te</a:t>
            </a:r>
            <a:r>
              <a:rPr lang="en-US" dirty="0">
                <a:latin typeface="Georgia Pro"/>
                <a:ea typeface="Calibri"/>
                <a:cs typeface="Calibri"/>
              </a:rPr>
              <a:t> </a:t>
            </a:r>
            <a:r>
              <a:rPr lang="en-US" dirty="0" err="1">
                <a:latin typeface="Georgia Pro"/>
                <a:ea typeface="Calibri"/>
                <a:cs typeface="Calibri"/>
              </a:rPr>
              <a:t>nam</a:t>
            </a:r>
            <a:r>
              <a:rPr lang="en-US" dirty="0">
                <a:latin typeface="Georgia Pro"/>
                <a:ea typeface="Calibri"/>
                <a:cs typeface="Calibri"/>
              </a:rPr>
              <a:t> je dobro </a:t>
            </a:r>
            <a:r>
              <a:rPr lang="en-US" dirty="0" err="1">
                <a:latin typeface="Georgia Pro"/>
                <a:ea typeface="Calibri"/>
                <a:cs typeface="Calibri"/>
              </a:rPr>
              <a:t>došlo</a:t>
            </a:r>
            <a:r>
              <a:rPr lang="en-US" dirty="0">
                <a:latin typeface="Georgia Pro"/>
                <a:ea typeface="Calibri"/>
                <a:cs typeface="Calibri"/>
              </a:rPr>
              <a:t> </a:t>
            </a:r>
            <a:r>
              <a:rPr lang="en-US" dirty="0" err="1">
                <a:latin typeface="Georgia Pro"/>
                <a:ea typeface="Calibri"/>
                <a:cs typeface="Calibri"/>
              </a:rPr>
              <a:t>naučiti</a:t>
            </a:r>
            <a:r>
              <a:rPr lang="en-US" dirty="0">
                <a:latin typeface="Georgia Pro"/>
                <a:ea typeface="Calibri"/>
                <a:cs typeface="Calibri"/>
              </a:rPr>
              <a:t> </a:t>
            </a:r>
            <a:r>
              <a:rPr lang="en-US" dirty="0" err="1">
                <a:latin typeface="Georgia Pro"/>
                <a:ea typeface="Calibri"/>
                <a:cs typeface="Calibri"/>
              </a:rPr>
              <a:t>novi</a:t>
            </a:r>
            <a:r>
              <a:rPr lang="en-US" dirty="0">
                <a:latin typeface="Georgia Pro"/>
                <a:ea typeface="Calibri"/>
                <a:cs typeface="Calibri"/>
              </a:rPr>
              <a:t> </a:t>
            </a:r>
            <a:r>
              <a:rPr lang="en-US" dirty="0" err="1">
                <a:latin typeface="Georgia Pro"/>
                <a:ea typeface="Calibri"/>
                <a:cs typeface="Calibri"/>
              </a:rPr>
              <a:t>tretman</a:t>
            </a:r>
            <a:r>
              <a:rPr lang="en-US" dirty="0">
                <a:latin typeface="Georgia Pro"/>
                <a:ea typeface="Calibri"/>
                <a:cs typeface="Calibri"/>
              </a:rPr>
              <a:t> za </a:t>
            </a:r>
            <a:r>
              <a:rPr lang="en-US" dirty="0" err="1">
                <a:latin typeface="Georgia Pro"/>
                <a:ea typeface="Calibri"/>
                <a:cs typeface="Calibri"/>
              </a:rPr>
              <a:t>ljepotu</a:t>
            </a:r>
            <a:r>
              <a:rPr lang="en-US" dirty="0">
                <a:latin typeface="Georgia Pro"/>
                <a:ea typeface="Calibri"/>
                <a:cs typeface="Calibri"/>
              </a:rPr>
              <a:t> </a:t>
            </a:r>
            <a:r>
              <a:rPr lang="en-US" dirty="0" err="1">
                <a:latin typeface="Georgia Pro"/>
                <a:ea typeface="Calibri"/>
                <a:cs typeface="Calibri"/>
              </a:rPr>
              <a:t>i</a:t>
            </a:r>
            <a:r>
              <a:rPr lang="en-US" dirty="0">
                <a:latin typeface="Georgia Pro"/>
                <a:ea typeface="Calibri"/>
                <a:cs typeface="Calibri"/>
              </a:rPr>
              <a:t> </a:t>
            </a:r>
            <a:r>
              <a:rPr lang="en-US" dirty="0" err="1">
                <a:latin typeface="Georgia Pro"/>
                <a:ea typeface="Calibri"/>
                <a:cs typeface="Calibri"/>
              </a:rPr>
              <a:t>njegu</a:t>
            </a:r>
            <a:r>
              <a:rPr lang="en-US" dirty="0">
                <a:latin typeface="Georgia Pro"/>
                <a:ea typeface="Calibri"/>
                <a:cs typeface="Calibri"/>
              </a:rPr>
              <a:t> </a:t>
            </a:r>
            <a:r>
              <a:rPr lang="en-US" dirty="0" err="1">
                <a:latin typeface="Georgia Pro"/>
                <a:ea typeface="Calibri"/>
                <a:cs typeface="Calibri"/>
              </a:rPr>
              <a:t>noktiju</a:t>
            </a:r>
            <a:r>
              <a:rPr lang="en-US" dirty="0">
                <a:latin typeface="Georgia Pro"/>
                <a:ea typeface="Calibri"/>
                <a:cs typeface="Calibri"/>
              </a:rPr>
              <a:t>.</a:t>
            </a:r>
            <a:endParaRPr lang="en-US" dirty="0">
              <a:latin typeface="Georgia Pro"/>
              <a:ea typeface="+mn-lt"/>
              <a:cs typeface="+mn-lt"/>
            </a:endParaRPr>
          </a:p>
          <a:p>
            <a:endParaRPr lang="en-US" sz="1700" dirty="0">
              <a:latin typeface="Georgia Pro"/>
              <a:ea typeface="Calibri"/>
              <a:cs typeface="Calibri"/>
            </a:endParaRPr>
          </a:p>
        </p:txBody>
      </p:sp>
      <p:pic>
        <p:nvPicPr>
          <p:cNvPr id="6" name="Picture 6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2CE39236-9FE0-C199-90B6-F275B67E08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812" b="8888"/>
          <a:stretch/>
        </p:blipFill>
        <p:spPr>
          <a:xfrm>
            <a:off x="700542" y="459022"/>
            <a:ext cx="3953754" cy="3649424"/>
          </a:xfrm>
          <a:prstGeom prst="rect">
            <a:avLst/>
          </a:prstGeom>
        </p:spPr>
      </p:pic>
      <p:pic>
        <p:nvPicPr>
          <p:cNvPr id="5" name="Picture 5" descr="A picture containing person, wall, indoor, group&#10;&#10;Description automatically generated">
            <a:extLst>
              <a:ext uri="{FF2B5EF4-FFF2-40B4-BE49-F238E27FC236}">
                <a16:creationId xmlns:a16="http://schemas.microsoft.com/office/drawing/2014/main" id="{679949B8-4F59-030B-7F1A-20D9A47E5B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734" r="1" b="15380"/>
          <a:stretch/>
        </p:blipFill>
        <p:spPr>
          <a:xfrm>
            <a:off x="4990653" y="459022"/>
            <a:ext cx="6502922" cy="364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983557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B3684CCF-CEBB-4D8E-A366-95E43D4C7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A89200-7A9F-33FD-BE26-4368AE80E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4960945" cy="1325563"/>
          </a:xfrm>
        </p:spPr>
        <p:txBody>
          <a:bodyPr>
            <a:normAutofit/>
          </a:bodyPr>
          <a:lstStyle/>
          <a:p>
            <a:br>
              <a:rPr lang="en-US">
                <a:ea typeface="Calibri Light"/>
                <a:cs typeface="Calibri Light"/>
              </a:rPr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20520-4EC9-A534-216C-4A4EC0095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990" y="1175026"/>
            <a:ext cx="5401235" cy="46676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dirty="0" err="1">
                <a:latin typeface="Georgia Pro"/>
                <a:ea typeface="Calibri"/>
                <a:cs typeface="Calibri"/>
              </a:rPr>
              <a:t>Kako</a:t>
            </a:r>
            <a:r>
              <a:rPr lang="en-US" dirty="0">
                <a:latin typeface="Georgia Pro"/>
                <a:ea typeface="Calibri"/>
                <a:cs typeface="Calibri"/>
              </a:rPr>
              <a:t> </a:t>
            </a:r>
            <a:r>
              <a:rPr lang="en-US" dirty="0" err="1">
                <a:latin typeface="Georgia Pro"/>
                <a:ea typeface="Calibri"/>
                <a:cs typeface="Calibri"/>
              </a:rPr>
              <a:t>i</a:t>
            </a:r>
            <a:r>
              <a:rPr lang="en-US" dirty="0">
                <a:latin typeface="Georgia Pro"/>
                <a:ea typeface="Calibri"/>
                <a:cs typeface="Calibri"/>
              </a:rPr>
              <a:t> mi od </a:t>
            </a:r>
            <a:r>
              <a:rPr lang="en-US" dirty="0" err="1">
                <a:latin typeface="Georgia Pro"/>
                <a:ea typeface="Calibri"/>
                <a:cs typeface="Calibri"/>
              </a:rPr>
              <a:t>njih</a:t>
            </a:r>
            <a:r>
              <a:rPr lang="en-US" dirty="0">
                <a:latin typeface="Georgia Pro"/>
                <a:ea typeface="Calibri"/>
                <a:cs typeface="Calibri"/>
              </a:rPr>
              <a:t> </a:t>
            </a:r>
            <a:r>
              <a:rPr lang="en-US" dirty="0" err="1">
                <a:latin typeface="Georgia Pro"/>
                <a:ea typeface="Calibri"/>
                <a:cs typeface="Calibri"/>
              </a:rPr>
              <a:t>tako</a:t>
            </a:r>
            <a:r>
              <a:rPr lang="en-US" dirty="0">
                <a:latin typeface="Georgia Pro"/>
                <a:ea typeface="Calibri"/>
                <a:cs typeface="Calibri"/>
              </a:rPr>
              <a:t> </a:t>
            </a:r>
            <a:r>
              <a:rPr lang="en-US" dirty="0" err="1">
                <a:latin typeface="Georgia Pro"/>
                <a:ea typeface="Calibri"/>
                <a:cs typeface="Calibri"/>
              </a:rPr>
              <a:t>su</a:t>
            </a:r>
            <a:r>
              <a:rPr lang="en-US" dirty="0">
                <a:latin typeface="Georgia Pro"/>
                <a:ea typeface="Calibri"/>
                <a:cs typeface="Calibri"/>
              </a:rPr>
              <a:t> </a:t>
            </a:r>
            <a:r>
              <a:rPr lang="en-US" dirty="0" err="1">
                <a:latin typeface="Georgia Pro"/>
                <a:ea typeface="Calibri"/>
                <a:cs typeface="Calibri"/>
              </a:rPr>
              <a:t>i</a:t>
            </a:r>
            <a:r>
              <a:rPr lang="en-US" dirty="0">
                <a:latin typeface="Georgia Pro"/>
                <a:ea typeface="Calibri"/>
                <a:cs typeface="Calibri"/>
              </a:rPr>
              <a:t> </a:t>
            </a:r>
            <a:r>
              <a:rPr lang="en-US" dirty="0" err="1">
                <a:latin typeface="Georgia Pro"/>
                <a:ea typeface="Calibri"/>
                <a:cs typeface="Calibri"/>
              </a:rPr>
              <a:t>oni</a:t>
            </a:r>
            <a:r>
              <a:rPr lang="en-US" dirty="0">
                <a:latin typeface="Georgia Pro"/>
                <a:ea typeface="Calibri"/>
                <a:cs typeface="Calibri"/>
              </a:rPr>
              <a:t> od </a:t>
            </a:r>
            <a:r>
              <a:rPr lang="en-US" dirty="0" err="1">
                <a:latin typeface="Georgia Pro"/>
                <a:ea typeface="Calibri"/>
                <a:cs typeface="Calibri"/>
              </a:rPr>
              <a:t>nas</a:t>
            </a:r>
            <a:r>
              <a:rPr lang="en-US" dirty="0">
                <a:latin typeface="Georgia Pro"/>
                <a:ea typeface="Calibri"/>
                <a:cs typeface="Calibri"/>
              </a:rPr>
              <a:t> </a:t>
            </a:r>
            <a:r>
              <a:rPr lang="en-US" dirty="0" err="1">
                <a:latin typeface="Georgia Pro"/>
                <a:ea typeface="Calibri"/>
                <a:cs typeface="Calibri"/>
              </a:rPr>
              <a:t>imali</a:t>
            </a:r>
            <a:r>
              <a:rPr lang="en-US" dirty="0">
                <a:latin typeface="Georgia Pro"/>
                <a:ea typeface="Calibri"/>
                <a:cs typeface="Calibri"/>
              </a:rPr>
              <a:t> </a:t>
            </a:r>
            <a:r>
              <a:rPr lang="en-US" dirty="0" err="1">
                <a:latin typeface="Georgia Pro"/>
                <a:ea typeface="Calibri"/>
                <a:cs typeface="Calibri"/>
              </a:rPr>
              <a:t>priliku</a:t>
            </a:r>
            <a:r>
              <a:rPr lang="en-US" dirty="0">
                <a:latin typeface="Georgia Pro"/>
                <a:ea typeface="Calibri"/>
                <a:cs typeface="Calibri"/>
              </a:rPr>
              <a:t> </a:t>
            </a:r>
            <a:r>
              <a:rPr lang="en-US" dirty="0" err="1">
                <a:latin typeface="Georgia Pro"/>
                <a:ea typeface="Calibri"/>
                <a:cs typeface="Calibri"/>
              </a:rPr>
              <a:t>naučiti</a:t>
            </a:r>
            <a:r>
              <a:rPr lang="en-US" dirty="0">
                <a:latin typeface="Georgia Pro"/>
                <a:ea typeface="Calibri"/>
                <a:cs typeface="Calibri"/>
              </a:rPr>
              <a:t> </a:t>
            </a:r>
            <a:r>
              <a:rPr lang="en-US" dirty="0" err="1">
                <a:latin typeface="Georgia Pro"/>
                <a:ea typeface="Calibri"/>
                <a:cs typeface="Calibri"/>
              </a:rPr>
              <a:t>puno</a:t>
            </a:r>
            <a:r>
              <a:rPr lang="en-US" dirty="0">
                <a:latin typeface="Georgia Pro"/>
                <a:ea typeface="Calibri"/>
                <a:cs typeface="Calibri"/>
              </a:rPr>
              <a:t> toga. </a:t>
            </a:r>
            <a:endParaRPr lang="hr-HR" dirty="0">
              <a:latin typeface="Georgia Pro"/>
              <a:ea typeface="Calibri"/>
              <a:cs typeface="Calibri"/>
            </a:endParaRPr>
          </a:p>
          <a:p>
            <a:pPr marL="0" indent="0" algn="ctr">
              <a:buNone/>
            </a:pPr>
            <a:r>
              <a:rPr lang="en-US" dirty="0" err="1">
                <a:latin typeface="Georgia Pro"/>
                <a:ea typeface="Calibri"/>
                <a:cs typeface="Calibri"/>
              </a:rPr>
              <a:t>Isto</a:t>
            </a:r>
            <a:r>
              <a:rPr lang="en-US" dirty="0">
                <a:latin typeface="Georgia Pro"/>
                <a:ea typeface="Calibri"/>
                <a:cs typeface="Calibri"/>
              </a:rPr>
              <a:t> </a:t>
            </a:r>
            <a:r>
              <a:rPr lang="en-US" dirty="0" err="1">
                <a:latin typeface="Georgia Pro"/>
                <a:ea typeface="Calibri"/>
                <a:cs typeface="Calibri"/>
              </a:rPr>
              <a:t>smo</a:t>
            </a:r>
            <a:r>
              <a:rPr lang="en-US" dirty="0">
                <a:latin typeface="Georgia Pro"/>
                <a:ea typeface="Calibri"/>
                <a:cs typeface="Calibri"/>
              </a:rPr>
              <a:t> </a:t>
            </a:r>
            <a:r>
              <a:rPr lang="en-US" dirty="0" err="1">
                <a:latin typeface="Georgia Pro"/>
                <a:ea typeface="Calibri"/>
                <a:cs typeface="Calibri"/>
              </a:rPr>
              <a:t>zanimanje</a:t>
            </a:r>
            <a:r>
              <a:rPr lang="en-US" dirty="0">
                <a:latin typeface="Georgia Pro"/>
                <a:ea typeface="Calibri"/>
                <a:cs typeface="Calibri"/>
              </a:rPr>
              <a:t> </a:t>
            </a:r>
            <a:r>
              <a:rPr lang="en-US" dirty="0" err="1">
                <a:latin typeface="Georgia Pro"/>
                <a:ea typeface="Calibri"/>
                <a:cs typeface="Calibri"/>
              </a:rPr>
              <a:t>ali</a:t>
            </a:r>
            <a:r>
              <a:rPr lang="en-US" dirty="0">
                <a:latin typeface="Georgia Pro"/>
                <a:ea typeface="Calibri"/>
                <a:cs typeface="Calibri"/>
              </a:rPr>
              <a:t> se </a:t>
            </a:r>
            <a:r>
              <a:rPr lang="en-US" dirty="0" err="1">
                <a:latin typeface="Georgia Pro"/>
                <a:ea typeface="Calibri"/>
                <a:cs typeface="Calibri"/>
              </a:rPr>
              <a:t>razlikujemo</a:t>
            </a:r>
            <a:r>
              <a:rPr lang="en-US" dirty="0">
                <a:latin typeface="Georgia Pro"/>
                <a:ea typeface="Calibri"/>
                <a:cs typeface="Calibri"/>
              </a:rPr>
              <a:t> po </a:t>
            </a:r>
            <a:r>
              <a:rPr lang="en-US" dirty="0" err="1">
                <a:latin typeface="Georgia Pro"/>
                <a:ea typeface="Calibri"/>
                <a:cs typeface="Calibri"/>
              </a:rPr>
              <a:t>planu</a:t>
            </a:r>
            <a:r>
              <a:rPr lang="en-US" dirty="0">
                <a:latin typeface="Georgia Pro"/>
                <a:ea typeface="Calibri"/>
                <a:cs typeface="Calibri"/>
              </a:rPr>
              <a:t> </a:t>
            </a:r>
            <a:r>
              <a:rPr lang="en-US" dirty="0" err="1">
                <a:latin typeface="Georgia Pro"/>
                <a:ea typeface="Calibri"/>
                <a:cs typeface="Calibri"/>
              </a:rPr>
              <a:t>i</a:t>
            </a:r>
            <a:r>
              <a:rPr lang="en-US" dirty="0">
                <a:latin typeface="Georgia Pro"/>
                <a:ea typeface="Calibri"/>
                <a:cs typeface="Calibri"/>
              </a:rPr>
              <a:t> </a:t>
            </a:r>
            <a:r>
              <a:rPr lang="en-US" dirty="0" err="1">
                <a:latin typeface="Georgia Pro"/>
                <a:ea typeface="Calibri"/>
                <a:cs typeface="Calibri"/>
              </a:rPr>
              <a:t>programu</a:t>
            </a:r>
            <a:r>
              <a:rPr lang="en-US" dirty="0">
                <a:latin typeface="Georgia Pro"/>
                <a:ea typeface="Calibri"/>
                <a:cs typeface="Calibri"/>
              </a:rPr>
              <a:t> </a:t>
            </a:r>
            <a:r>
              <a:rPr lang="en-US" dirty="0" err="1">
                <a:latin typeface="Georgia Pro"/>
                <a:ea typeface="Calibri"/>
                <a:cs typeface="Calibri"/>
              </a:rPr>
              <a:t>rada</a:t>
            </a:r>
            <a:r>
              <a:rPr lang="hr-HR" dirty="0">
                <a:latin typeface="Georgia Pro"/>
                <a:ea typeface="Calibri"/>
                <a:cs typeface="Calibri"/>
              </a:rPr>
              <a:t>.</a:t>
            </a:r>
          </a:p>
          <a:p>
            <a:pPr marL="0" indent="0" algn="ctr">
              <a:buNone/>
            </a:pPr>
            <a:r>
              <a:rPr lang="en-US" dirty="0" err="1">
                <a:latin typeface="Georgia Pro"/>
                <a:ea typeface="Calibri"/>
                <a:cs typeface="Calibri"/>
              </a:rPr>
              <a:t>Prenijeli</a:t>
            </a:r>
            <a:r>
              <a:rPr lang="en-US" dirty="0">
                <a:latin typeface="Georgia Pro"/>
                <a:ea typeface="Calibri"/>
                <a:cs typeface="Calibri"/>
              </a:rPr>
              <a:t> </a:t>
            </a:r>
            <a:r>
              <a:rPr lang="en-US" dirty="0" err="1">
                <a:latin typeface="Georgia Pro"/>
                <a:ea typeface="Calibri"/>
                <a:cs typeface="Calibri"/>
              </a:rPr>
              <a:t>smo</a:t>
            </a:r>
            <a:r>
              <a:rPr lang="en-US" dirty="0">
                <a:latin typeface="Georgia Pro"/>
                <a:ea typeface="Calibri"/>
                <a:cs typeface="Calibri"/>
              </a:rPr>
              <a:t> </a:t>
            </a:r>
            <a:r>
              <a:rPr lang="en-US" dirty="0" err="1">
                <a:latin typeface="Georgia Pro"/>
                <a:ea typeface="Calibri"/>
                <a:cs typeface="Calibri"/>
              </a:rPr>
              <a:t>im</a:t>
            </a:r>
            <a:r>
              <a:rPr lang="en-US" dirty="0">
                <a:latin typeface="Georgia Pro"/>
                <a:ea typeface="Calibri"/>
                <a:cs typeface="Calibri"/>
              </a:rPr>
              <a:t> </a:t>
            </a:r>
            <a:r>
              <a:rPr lang="en-US" dirty="0" err="1">
                <a:latin typeface="Georgia Pro"/>
                <a:ea typeface="Calibri"/>
                <a:cs typeface="Calibri"/>
              </a:rPr>
              <a:t>svoje</a:t>
            </a:r>
            <a:r>
              <a:rPr lang="en-US" dirty="0">
                <a:latin typeface="Georgia Pro"/>
                <a:ea typeface="Calibri"/>
                <a:cs typeface="Calibri"/>
              </a:rPr>
              <a:t> </a:t>
            </a:r>
            <a:r>
              <a:rPr lang="en-US" dirty="0" err="1">
                <a:latin typeface="Georgia Pro"/>
                <a:ea typeface="Calibri"/>
                <a:cs typeface="Calibri"/>
              </a:rPr>
              <a:t>znanje</a:t>
            </a:r>
            <a:r>
              <a:rPr lang="en-US" dirty="0">
                <a:latin typeface="Georgia Pro"/>
                <a:ea typeface="Calibri"/>
                <a:cs typeface="Calibri"/>
              </a:rPr>
              <a:t> o </a:t>
            </a:r>
            <a:r>
              <a:rPr lang="en-US" dirty="0" err="1">
                <a:latin typeface="Georgia Pro"/>
                <a:ea typeface="Calibri"/>
                <a:cs typeface="Calibri"/>
              </a:rPr>
              <a:t>masažama</a:t>
            </a:r>
            <a:r>
              <a:rPr lang="en-US" dirty="0">
                <a:latin typeface="Georgia Pro"/>
                <a:ea typeface="Calibri"/>
                <a:cs typeface="Calibri"/>
              </a:rPr>
              <a:t> </a:t>
            </a:r>
            <a:r>
              <a:rPr lang="en-US" dirty="0" err="1">
                <a:latin typeface="Georgia Pro"/>
                <a:ea typeface="Calibri"/>
                <a:cs typeface="Calibri"/>
              </a:rPr>
              <a:t>koje</a:t>
            </a:r>
            <a:r>
              <a:rPr lang="en-US" dirty="0">
                <a:latin typeface="Georgia Pro"/>
                <a:ea typeface="Calibri"/>
                <a:cs typeface="Calibri"/>
              </a:rPr>
              <a:t> </a:t>
            </a:r>
            <a:r>
              <a:rPr lang="en-US" dirty="0" err="1">
                <a:latin typeface="Georgia Pro"/>
                <a:ea typeface="Calibri"/>
                <a:cs typeface="Calibri"/>
              </a:rPr>
              <a:t>radimo</a:t>
            </a:r>
            <a:r>
              <a:rPr lang="en-US" dirty="0">
                <a:latin typeface="Georgia Pro"/>
                <a:ea typeface="Calibri"/>
                <a:cs typeface="Calibri"/>
              </a:rPr>
              <a:t> a to </a:t>
            </a:r>
            <a:r>
              <a:rPr lang="en-US" dirty="0" err="1">
                <a:latin typeface="Georgia Pro"/>
                <a:ea typeface="Calibri"/>
                <a:cs typeface="Calibri"/>
              </a:rPr>
              <a:t>su</a:t>
            </a:r>
            <a:r>
              <a:rPr lang="en-US" dirty="0">
                <a:latin typeface="Georgia Pro"/>
                <a:ea typeface="Calibri"/>
                <a:cs typeface="Calibri"/>
              </a:rPr>
              <a:t>: </a:t>
            </a:r>
            <a:r>
              <a:rPr lang="en-US" dirty="0" err="1">
                <a:latin typeface="Georgia Pro"/>
                <a:ea typeface="Calibri"/>
                <a:cs typeface="Calibri"/>
              </a:rPr>
              <a:t>švedska</a:t>
            </a:r>
            <a:r>
              <a:rPr lang="en-US" dirty="0">
                <a:latin typeface="Georgia Pro"/>
                <a:ea typeface="Calibri"/>
                <a:cs typeface="Calibri"/>
              </a:rPr>
              <a:t> </a:t>
            </a:r>
            <a:r>
              <a:rPr lang="en-US" dirty="0" err="1">
                <a:latin typeface="Georgia Pro"/>
                <a:ea typeface="Calibri"/>
                <a:cs typeface="Calibri"/>
              </a:rPr>
              <a:t>masaža</a:t>
            </a:r>
            <a:r>
              <a:rPr lang="en-US" dirty="0">
                <a:latin typeface="Georgia Pro"/>
                <a:ea typeface="Calibri"/>
                <a:cs typeface="Calibri"/>
              </a:rPr>
              <a:t>, </a:t>
            </a:r>
            <a:r>
              <a:rPr lang="en-US" dirty="0" err="1">
                <a:latin typeface="Georgia Pro"/>
                <a:ea typeface="Calibri"/>
                <a:cs typeface="Calibri"/>
              </a:rPr>
              <a:t>masaža</a:t>
            </a:r>
            <a:r>
              <a:rPr lang="en-US" dirty="0">
                <a:latin typeface="Georgia Pro"/>
                <a:ea typeface="Calibri"/>
                <a:cs typeface="Calibri"/>
              </a:rPr>
              <a:t> </a:t>
            </a:r>
            <a:r>
              <a:rPr lang="en-US" dirty="0" err="1">
                <a:latin typeface="Georgia Pro"/>
                <a:ea typeface="Calibri"/>
                <a:cs typeface="Calibri"/>
              </a:rPr>
              <a:t>ruku</a:t>
            </a:r>
            <a:r>
              <a:rPr lang="en-US" dirty="0">
                <a:latin typeface="Georgia Pro"/>
                <a:ea typeface="Calibri"/>
                <a:cs typeface="Calibri"/>
              </a:rPr>
              <a:t> </a:t>
            </a:r>
            <a:r>
              <a:rPr lang="en-US" dirty="0" err="1">
                <a:latin typeface="Georgia Pro"/>
                <a:ea typeface="Calibri"/>
                <a:cs typeface="Calibri"/>
              </a:rPr>
              <a:t>i</a:t>
            </a:r>
            <a:r>
              <a:rPr lang="en-US" dirty="0">
                <a:latin typeface="Georgia Pro"/>
                <a:ea typeface="Calibri"/>
                <a:cs typeface="Calibri"/>
              </a:rPr>
              <a:t> </a:t>
            </a:r>
            <a:r>
              <a:rPr lang="en-US" dirty="0" err="1">
                <a:latin typeface="Georgia Pro"/>
                <a:ea typeface="Calibri"/>
                <a:cs typeface="Calibri"/>
              </a:rPr>
              <a:t>nogu</a:t>
            </a:r>
            <a:r>
              <a:rPr lang="en-US" dirty="0">
                <a:latin typeface="Georgia Pro"/>
                <a:ea typeface="Calibri"/>
                <a:cs typeface="Calibri"/>
              </a:rPr>
              <a:t>, aroma </a:t>
            </a:r>
            <a:r>
              <a:rPr lang="en-US" dirty="0" err="1">
                <a:latin typeface="Georgia Pro"/>
                <a:ea typeface="Calibri"/>
                <a:cs typeface="Calibri"/>
              </a:rPr>
              <a:t>masaža</a:t>
            </a:r>
            <a:r>
              <a:rPr lang="en-US" dirty="0">
                <a:latin typeface="Georgia Pro"/>
                <a:ea typeface="Calibri"/>
                <a:cs typeface="Calibri"/>
              </a:rPr>
              <a:t>, </a:t>
            </a:r>
            <a:r>
              <a:rPr lang="en-US" dirty="0" err="1">
                <a:latin typeface="Georgia Pro"/>
                <a:ea typeface="Calibri"/>
                <a:cs typeface="Calibri"/>
              </a:rPr>
              <a:t>anticelulitna</a:t>
            </a:r>
            <a:r>
              <a:rPr lang="en-US" dirty="0">
                <a:latin typeface="Georgia Pro"/>
                <a:ea typeface="Calibri"/>
                <a:cs typeface="Calibri"/>
              </a:rPr>
              <a:t> </a:t>
            </a:r>
            <a:r>
              <a:rPr lang="en-US" dirty="0" err="1">
                <a:latin typeface="Georgia Pro"/>
                <a:ea typeface="Calibri"/>
                <a:cs typeface="Calibri"/>
              </a:rPr>
              <a:t>te</a:t>
            </a:r>
            <a:r>
              <a:rPr lang="en-US" dirty="0">
                <a:latin typeface="Georgia Pro"/>
                <a:ea typeface="Calibri"/>
                <a:cs typeface="Calibri"/>
              </a:rPr>
              <a:t> </a:t>
            </a:r>
            <a:r>
              <a:rPr lang="en-US" dirty="0" err="1">
                <a:latin typeface="Georgia Pro"/>
                <a:ea typeface="Calibri"/>
                <a:cs typeface="Calibri"/>
              </a:rPr>
              <a:t>mnoge</a:t>
            </a:r>
            <a:r>
              <a:rPr lang="en-US" dirty="0">
                <a:latin typeface="Georgia Pro"/>
                <a:ea typeface="Calibri"/>
                <a:cs typeface="Calibri"/>
              </a:rPr>
              <a:t> </a:t>
            </a:r>
            <a:r>
              <a:rPr lang="en-US" dirty="0" err="1">
                <a:latin typeface="Georgia Pro"/>
                <a:ea typeface="Calibri"/>
                <a:cs typeface="Calibri"/>
              </a:rPr>
              <a:t>druge</a:t>
            </a:r>
            <a:r>
              <a:rPr lang="en-US" dirty="0">
                <a:latin typeface="Georgia Pro"/>
                <a:ea typeface="Calibri"/>
                <a:cs typeface="Calibri"/>
              </a:rPr>
              <a:t>.</a:t>
            </a:r>
          </a:p>
        </p:txBody>
      </p:sp>
      <p:pic>
        <p:nvPicPr>
          <p:cNvPr id="6" name="Picture 6" descr="A picture containing floor, indoor, person, family&#10;&#10;Description automatically generated">
            <a:extLst>
              <a:ext uri="{FF2B5EF4-FFF2-40B4-BE49-F238E27FC236}">
                <a16:creationId xmlns:a16="http://schemas.microsoft.com/office/drawing/2014/main" id="{9F5AC327-C5BE-779D-6378-6DF8DE74E3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31" r="6834" b="-2"/>
          <a:stretch/>
        </p:blipFill>
        <p:spPr>
          <a:xfrm>
            <a:off x="6863996" y="3039840"/>
            <a:ext cx="4030579" cy="3703141"/>
          </a:xfrm>
          <a:custGeom>
            <a:avLst/>
            <a:gdLst/>
            <a:ahLst/>
            <a:cxnLst/>
            <a:rect l="l" t="t" r="r" b="b"/>
            <a:pathLst>
              <a:path w="4030579" h="3703141">
                <a:moveTo>
                  <a:pt x="2015289" y="0"/>
                </a:moveTo>
                <a:cubicBezTo>
                  <a:pt x="3128303" y="0"/>
                  <a:pt x="4030579" y="902277"/>
                  <a:pt x="4030579" y="2015290"/>
                </a:cubicBezTo>
                <a:cubicBezTo>
                  <a:pt x="4030579" y="2710923"/>
                  <a:pt x="3678127" y="3324237"/>
                  <a:pt x="3142057" y="3686399"/>
                </a:cubicBezTo>
                <a:lnTo>
                  <a:pt x="3114499" y="3703141"/>
                </a:lnTo>
                <a:lnTo>
                  <a:pt x="916080" y="3703141"/>
                </a:lnTo>
                <a:lnTo>
                  <a:pt x="888522" y="3686399"/>
                </a:lnTo>
                <a:cubicBezTo>
                  <a:pt x="352452" y="3324237"/>
                  <a:pt x="0" y="2710923"/>
                  <a:pt x="0" y="2015290"/>
                </a:cubicBezTo>
                <a:cubicBezTo>
                  <a:pt x="0" y="902277"/>
                  <a:pt x="902277" y="0"/>
                  <a:pt x="2015289" y="0"/>
                </a:cubicBezTo>
                <a:close/>
              </a:path>
            </a:pathLst>
          </a:custGeom>
        </p:spPr>
      </p:pic>
      <p:sp>
        <p:nvSpPr>
          <p:cNvPr id="9" name="Arc 12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10869" y="-729072"/>
            <a:ext cx="4083433" cy="408343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person, indoor, shop&#10;&#10;Description automatically generated">
            <a:extLst>
              <a:ext uri="{FF2B5EF4-FFF2-40B4-BE49-F238E27FC236}">
                <a16:creationId xmlns:a16="http://schemas.microsoft.com/office/drawing/2014/main" id="{2E4B5EAA-8739-7E31-7524-4DD584D2A2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245" b="-4"/>
          <a:stretch/>
        </p:blipFill>
        <p:spPr>
          <a:xfrm>
            <a:off x="5975128" y="21566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pic>
        <p:nvPicPr>
          <p:cNvPr id="5" name="Picture 5" descr="A picture containing person&#10;&#10;Description automatically generated">
            <a:extLst>
              <a:ext uri="{FF2B5EF4-FFF2-40B4-BE49-F238E27FC236}">
                <a16:creationId xmlns:a16="http://schemas.microsoft.com/office/drawing/2014/main" id="{90192935-442D-718B-9579-3501FF5CAA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5559" b="2"/>
          <a:stretch/>
        </p:blipFill>
        <p:spPr>
          <a:xfrm>
            <a:off x="9775311" y="343462"/>
            <a:ext cx="2258539" cy="3554668"/>
          </a:xfrm>
          <a:custGeom>
            <a:avLst/>
            <a:gdLst/>
            <a:ahLst/>
            <a:cxnLst/>
            <a:rect l="l" t="t" r="r" b="b"/>
            <a:pathLst>
              <a:path w="2258539" h="3554668">
                <a:moveTo>
                  <a:pt x="1777334" y="0"/>
                </a:moveTo>
                <a:cubicBezTo>
                  <a:pt x="1900033" y="0"/>
                  <a:pt x="2019829" y="12434"/>
                  <a:pt x="2135529" y="36109"/>
                </a:cubicBezTo>
                <a:lnTo>
                  <a:pt x="2258539" y="67738"/>
                </a:lnTo>
                <a:lnTo>
                  <a:pt x="2258539" y="3486930"/>
                </a:lnTo>
                <a:lnTo>
                  <a:pt x="2135529" y="3518559"/>
                </a:lnTo>
                <a:cubicBezTo>
                  <a:pt x="2019829" y="3542235"/>
                  <a:pt x="1900033" y="3554668"/>
                  <a:pt x="1777334" y="3554668"/>
                </a:cubicBezTo>
                <a:cubicBezTo>
                  <a:pt x="795739" y="3554668"/>
                  <a:pt x="0" y="2758929"/>
                  <a:pt x="0" y="1777334"/>
                </a:cubicBezTo>
                <a:cubicBezTo>
                  <a:pt x="0" y="795740"/>
                  <a:pt x="795739" y="0"/>
                  <a:pt x="177733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5941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B3684CCF-CEBB-4D8E-A366-95E43D4C7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72D316-DD4B-92B0-887E-1667B49B3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4960945" cy="1325563"/>
          </a:xfrm>
        </p:spPr>
        <p:txBody>
          <a:bodyPr>
            <a:normAutofit/>
          </a:bodyPr>
          <a:lstStyle/>
          <a:p>
            <a:br>
              <a:rPr lang="en-US">
                <a:ea typeface="Calibri Light"/>
                <a:cs typeface="Calibri Light"/>
              </a:rPr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E83EE-70B5-375E-BB77-346DF709C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794" y="1227614"/>
            <a:ext cx="3711026" cy="22013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hr-HR" sz="3200" dirty="0">
                <a:latin typeface="Georgia Pro"/>
                <a:ea typeface="Calibri"/>
                <a:cs typeface="Calibri"/>
              </a:rPr>
              <a:t>Praktična vježba:</a:t>
            </a:r>
          </a:p>
          <a:p>
            <a:pPr marL="0" indent="0">
              <a:buNone/>
            </a:pPr>
            <a:r>
              <a:rPr lang="hr-HR" sz="3200" dirty="0">
                <a:latin typeface="Georgia Pro"/>
                <a:ea typeface="Calibri"/>
                <a:cs typeface="Calibri"/>
              </a:rPr>
              <a:t>masaža ruku</a:t>
            </a:r>
            <a:endParaRPr lang="en-US" sz="3200" dirty="0">
              <a:latin typeface="Georgia Pro"/>
              <a:ea typeface="Calibri"/>
              <a:cs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278515A-939C-A644-0D0C-817CA348DF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30871"/>
          <a:stretch/>
        </p:blipFill>
        <p:spPr>
          <a:xfrm>
            <a:off x="6863996" y="3154859"/>
            <a:ext cx="4030579" cy="3703141"/>
          </a:xfrm>
          <a:custGeom>
            <a:avLst/>
            <a:gdLst/>
            <a:ahLst/>
            <a:cxnLst/>
            <a:rect l="l" t="t" r="r" b="b"/>
            <a:pathLst>
              <a:path w="4030579" h="3703141">
                <a:moveTo>
                  <a:pt x="2015289" y="0"/>
                </a:moveTo>
                <a:cubicBezTo>
                  <a:pt x="3128303" y="0"/>
                  <a:pt x="4030579" y="902277"/>
                  <a:pt x="4030579" y="2015290"/>
                </a:cubicBezTo>
                <a:cubicBezTo>
                  <a:pt x="4030579" y="2710923"/>
                  <a:pt x="3678127" y="3324237"/>
                  <a:pt x="3142057" y="3686399"/>
                </a:cubicBezTo>
                <a:lnTo>
                  <a:pt x="3114499" y="3703141"/>
                </a:lnTo>
                <a:lnTo>
                  <a:pt x="916080" y="3703141"/>
                </a:lnTo>
                <a:lnTo>
                  <a:pt x="888522" y="3686399"/>
                </a:lnTo>
                <a:cubicBezTo>
                  <a:pt x="352452" y="3324237"/>
                  <a:pt x="0" y="2710923"/>
                  <a:pt x="0" y="2015290"/>
                </a:cubicBezTo>
                <a:cubicBezTo>
                  <a:pt x="0" y="902277"/>
                  <a:pt x="902277" y="0"/>
                  <a:pt x="2015289" y="0"/>
                </a:cubicBezTo>
                <a:close/>
              </a:path>
            </a:pathLst>
          </a:custGeom>
        </p:spPr>
      </p:pic>
      <p:sp>
        <p:nvSpPr>
          <p:cNvPr id="53" name="Arc 52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10869" y="-729072"/>
            <a:ext cx="4083433" cy="408343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1F3BCB64-278F-8FFA-7BC3-C6D10D35F4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464" r="-1" b="27227"/>
          <a:stretch/>
        </p:blipFill>
        <p:spPr>
          <a:xfrm>
            <a:off x="63058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pic>
        <p:nvPicPr>
          <p:cNvPr id="5" name="Picture 5" descr="A picture containing person, indoor, bathroom&#10;&#10;Description automatically generated">
            <a:extLst>
              <a:ext uri="{FF2B5EF4-FFF2-40B4-BE49-F238E27FC236}">
                <a16:creationId xmlns:a16="http://schemas.microsoft.com/office/drawing/2014/main" id="{5B62465D-4442-FDC2-5A49-9273C1A329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48" r="13811" b="2"/>
          <a:stretch/>
        </p:blipFill>
        <p:spPr>
          <a:xfrm>
            <a:off x="9933462" y="372217"/>
            <a:ext cx="2258539" cy="3554668"/>
          </a:xfrm>
          <a:custGeom>
            <a:avLst/>
            <a:gdLst/>
            <a:ahLst/>
            <a:cxnLst/>
            <a:rect l="l" t="t" r="r" b="b"/>
            <a:pathLst>
              <a:path w="2258539" h="3554668">
                <a:moveTo>
                  <a:pt x="1777334" y="0"/>
                </a:moveTo>
                <a:cubicBezTo>
                  <a:pt x="1900033" y="0"/>
                  <a:pt x="2019829" y="12434"/>
                  <a:pt x="2135529" y="36109"/>
                </a:cubicBezTo>
                <a:lnTo>
                  <a:pt x="2258539" y="67738"/>
                </a:lnTo>
                <a:lnTo>
                  <a:pt x="2258539" y="3486930"/>
                </a:lnTo>
                <a:lnTo>
                  <a:pt x="2135529" y="3518559"/>
                </a:lnTo>
                <a:cubicBezTo>
                  <a:pt x="2019829" y="3542235"/>
                  <a:pt x="1900033" y="3554668"/>
                  <a:pt x="1777334" y="3554668"/>
                </a:cubicBezTo>
                <a:cubicBezTo>
                  <a:pt x="795739" y="3554668"/>
                  <a:pt x="0" y="2758929"/>
                  <a:pt x="0" y="1777334"/>
                </a:cubicBezTo>
                <a:cubicBezTo>
                  <a:pt x="0" y="795740"/>
                  <a:pt x="795739" y="0"/>
                  <a:pt x="177733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08548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E2DBC3FA-1778-4542-A98E-723060F703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3708E800-BD83-D434-DB2C-398AA368C0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29"/>
          <a:stretch/>
        </p:blipFill>
        <p:spPr>
          <a:xfrm>
            <a:off x="7331108" y="3429000"/>
            <a:ext cx="4860895" cy="3429002"/>
          </a:xfrm>
          <a:prstGeom prst="rect">
            <a:avLst/>
          </a:prstGeom>
        </p:spPr>
      </p:pic>
      <p:pic>
        <p:nvPicPr>
          <p:cNvPr id="4" name="Picture 4" descr="A picture containing outdoor, sky, person, ground&#10;&#10;Description automatically generated">
            <a:extLst>
              <a:ext uri="{FF2B5EF4-FFF2-40B4-BE49-F238E27FC236}">
                <a16:creationId xmlns:a16="http://schemas.microsoft.com/office/drawing/2014/main" id="{BECE23A8-0644-B1E7-F01E-EB61682EFB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161" b="17849"/>
          <a:stretch/>
        </p:blipFill>
        <p:spPr>
          <a:xfrm>
            <a:off x="7331101" y="-2"/>
            <a:ext cx="4860896" cy="3434400"/>
          </a:xfrm>
          <a:prstGeom prst="rect">
            <a:avLst/>
          </a:prstGeom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1BA3DC3-EBA4-4E01-9551-84AF25F50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7584990" cy="6858000"/>
          </a:xfrm>
          <a:custGeom>
            <a:avLst/>
            <a:gdLst>
              <a:gd name="connsiteX0" fmla="*/ 7584990 w 7584990"/>
              <a:gd name="connsiteY0" fmla="*/ 0 h 6858000"/>
              <a:gd name="connsiteX1" fmla="*/ 4838076 w 7584990"/>
              <a:gd name="connsiteY1" fmla="*/ 0 h 6858000"/>
              <a:gd name="connsiteX2" fmla="*/ 4417162 w 7584990"/>
              <a:gd name="connsiteY2" fmla="*/ 0 h 6858000"/>
              <a:gd name="connsiteX3" fmla="*/ 3827999 w 7584990"/>
              <a:gd name="connsiteY3" fmla="*/ 0 h 6858000"/>
              <a:gd name="connsiteX4" fmla="*/ 3459219 w 7584990"/>
              <a:gd name="connsiteY4" fmla="*/ 0 h 6858000"/>
              <a:gd name="connsiteX5" fmla="*/ 334174 w 7584990"/>
              <a:gd name="connsiteY5" fmla="*/ 0 h 6858000"/>
              <a:gd name="connsiteX6" fmla="*/ 334173 w 7584990"/>
              <a:gd name="connsiteY6" fmla="*/ 0 h 6858000"/>
              <a:gd name="connsiteX7" fmla="*/ 189795 w 7584990"/>
              <a:gd name="connsiteY7" fmla="*/ 0 h 6858000"/>
              <a:gd name="connsiteX8" fmla="*/ 184756 w 7584990"/>
              <a:gd name="connsiteY8" fmla="*/ 66675 h 6858000"/>
              <a:gd name="connsiteX9" fmla="*/ 176358 w 7584990"/>
              <a:gd name="connsiteY9" fmla="*/ 122237 h 6858000"/>
              <a:gd name="connsiteX10" fmla="*/ 166281 w 7584990"/>
              <a:gd name="connsiteY10" fmla="*/ 174625 h 6858000"/>
              <a:gd name="connsiteX11" fmla="*/ 149485 w 7584990"/>
              <a:gd name="connsiteY11" fmla="*/ 217487 h 6858000"/>
              <a:gd name="connsiteX12" fmla="*/ 132689 w 7584990"/>
              <a:gd name="connsiteY12" fmla="*/ 260350 h 6858000"/>
              <a:gd name="connsiteX13" fmla="*/ 112534 w 7584990"/>
              <a:gd name="connsiteY13" fmla="*/ 296862 h 6858000"/>
              <a:gd name="connsiteX14" fmla="*/ 92379 w 7584990"/>
              <a:gd name="connsiteY14" fmla="*/ 334962 h 6858000"/>
              <a:gd name="connsiteX15" fmla="*/ 73903 w 7584990"/>
              <a:gd name="connsiteY15" fmla="*/ 369887 h 6858000"/>
              <a:gd name="connsiteX16" fmla="*/ 55427 w 7584990"/>
              <a:gd name="connsiteY16" fmla="*/ 409575 h 6858000"/>
              <a:gd name="connsiteX17" fmla="*/ 38632 w 7584990"/>
              <a:gd name="connsiteY17" fmla="*/ 450850 h 6858000"/>
              <a:gd name="connsiteX18" fmla="*/ 23515 w 7584990"/>
              <a:gd name="connsiteY18" fmla="*/ 496887 h 6858000"/>
              <a:gd name="connsiteX19" fmla="*/ 11758 w 7584990"/>
              <a:gd name="connsiteY19" fmla="*/ 546100 h 6858000"/>
              <a:gd name="connsiteX20" fmla="*/ 3359 w 7584990"/>
              <a:gd name="connsiteY20" fmla="*/ 606425 h 6858000"/>
              <a:gd name="connsiteX21" fmla="*/ 0 w 7584990"/>
              <a:gd name="connsiteY21" fmla="*/ 673100 h 6858000"/>
              <a:gd name="connsiteX22" fmla="*/ 3359 w 7584990"/>
              <a:gd name="connsiteY22" fmla="*/ 744537 h 6858000"/>
              <a:gd name="connsiteX23" fmla="*/ 11758 w 7584990"/>
              <a:gd name="connsiteY23" fmla="*/ 801687 h 6858000"/>
              <a:gd name="connsiteX24" fmla="*/ 23515 w 7584990"/>
              <a:gd name="connsiteY24" fmla="*/ 854075 h 6858000"/>
              <a:gd name="connsiteX25" fmla="*/ 38632 w 7584990"/>
              <a:gd name="connsiteY25" fmla="*/ 901700 h 6858000"/>
              <a:gd name="connsiteX26" fmla="*/ 55427 w 7584990"/>
              <a:gd name="connsiteY26" fmla="*/ 942975 h 6858000"/>
              <a:gd name="connsiteX27" fmla="*/ 75583 w 7584990"/>
              <a:gd name="connsiteY27" fmla="*/ 981075 h 6858000"/>
              <a:gd name="connsiteX28" fmla="*/ 95738 w 7584990"/>
              <a:gd name="connsiteY28" fmla="*/ 1017587 h 6858000"/>
              <a:gd name="connsiteX29" fmla="*/ 115893 w 7584990"/>
              <a:gd name="connsiteY29" fmla="*/ 1055687 h 6858000"/>
              <a:gd name="connsiteX30" fmla="*/ 134368 w 7584990"/>
              <a:gd name="connsiteY30" fmla="*/ 1095375 h 6858000"/>
              <a:gd name="connsiteX31" fmla="*/ 152844 w 7584990"/>
              <a:gd name="connsiteY31" fmla="*/ 1136650 h 6858000"/>
              <a:gd name="connsiteX32" fmla="*/ 167960 w 7584990"/>
              <a:gd name="connsiteY32" fmla="*/ 1182687 h 6858000"/>
              <a:gd name="connsiteX33" fmla="*/ 178038 w 7584990"/>
              <a:gd name="connsiteY33" fmla="*/ 1235075 h 6858000"/>
              <a:gd name="connsiteX34" fmla="*/ 188115 w 7584990"/>
              <a:gd name="connsiteY34" fmla="*/ 1295400 h 6858000"/>
              <a:gd name="connsiteX35" fmla="*/ 189795 w 7584990"/>
              <a:gd name="connsiteY35" fmla="*/ 1363662 h 6858000"/>
              <a:gd name="connsiteX36" fmla="*/ 188115 w 7584990"/>
              <a:gd name="connsiteY36" fmla="*/ 1431925 h 6858000"/>
              <a:gd name="connsiteX37" fmla="*/ 178038 w 7584990"/>
              <a:gd name="connsiteY37" fmla="*/ 1492250 h 6858000"/>
              <a:gd name="connsiteX38" fmla="*/ 167960 w 7584990"/>
              <a:gd name="connsiteY38" fmla="*/ 1544637 h 6858000"/>
              <a:gd name="connsiteX39" fmla="*/ 152844 w 7584990"/>
              <a:gd name="connsiteY39" fmla="*/ 1589087 h 6858000"/>
              <a:gd name="connsiteX40" fmla="*/ 134368 w 7584990"/>
              <a:gd name="connsiteY40" fmla="*/ 1631950 h 6858000"/>
              <a:gd name="connsiteX41" fmla="*/ 115893 w 7584990"/>
              <a:gd name="connsiteY41" fmla="*/ 1671637 h 6858000"/>
              <a:gd name="connsiteX42" fmla="*/ 95738 w 7584990"/>
              <a:gd name="connsiteY42" fmla="*/ 1708150 h 6858000"/>
              <a:gd name="connsiteX43" fmla="*/ 75583 w 7584990"/>
              <a:gd name="connsiteY43" fmla="*/ 1743075 h 6858000"/>
              <a:gd name="connsiteX44" fmla="*/ 55427 w 7584990"/>
              <a:gd name="connsiteY44" fmla="*/ 1782762 h 6858000"/>
              <a:gd name="connsiteX45" fmla="*/ 38632 w 7584990"/>
              <a:gd name="connsiteY45" fmla="*/ 1824037 h 6858000"/>
              <a:gd name="connsiteX46" fmla="*/ 23515 w 7584990"/>
              <a:gd name="connsiteY46" fmla="*/ 1870075 h 6858000"/>
              <a:gd name="connsiteX47" fmla="*/ 11758 w 7584990"/>
              <a:gd name="connsiteY47" fmla="*/ 1922462 h 6858000"/>
              <a:gd name="connsiteX48" fmla="*/ 3359 w 7584990"/>
              <a:gd name="connsiteY48" fmla="*/ 1982787 h 6858000"/>
              <a:gd name="connsiteX49" fmla="*/ 0 w 7584990"/>
              <a:gd name="connsiteY49" fmla="*/ 2051050 h 6858000"/>
              <a:gd name="connsiteX50" fmla="*/ 3359 w 7584990"/>
              <a:gd name="connsiteY50" fmla="*/ 2119312 h 6858000"/>
              <a:gd name="connsiteX51" fmla="*/ 11758 w 7584990"/>
              <a:gd name="connsiteY51" fmla="*/ 2179637 h 6858000"/>
              <a:gd name="connsiteX52" fmla="*/ 23515 w 7584990"/>
              <a:gd name="connsiteY52" fmla="*/ 2232025 h 6858000"/>
              <a:gd name="connsiteX53" fmla="*/ 38632 w 7584990"/>
              <a:gd name="connsiteY53" fmla="*/ 2278062 h 6858000"/>
              <a:gd name="connsiteX54" fmla="*/ 55427 w 7584990"/>
              <a:gd name="connsiteY54" fmla="*/ 2319337 h 6858000"/>
              <a:gd name="connsiteX55" fmla="*/ 75583 w 7584990"/>
              <a:gd name="connsiteY55" fmla="*/ 2359025 h 6858000"/>
              <a:gd name="connsiteX56" fmla="*/ 95738 w 7584990"/>
              <a:gd name="connsiteY56" fmla="*/ 2395537 h 6858000"/>
              <a:gd name="connsiteX57" fmla="*/ 115893 w 7584990"/>
              <a:gd name="connsiteY57" fmla="*/ 2433637 h 6858000"/>
              <a:gd name="connsiteX58" fmla="*/ 134368 w 7584990"/>
              <a:gd name="connsiteY58" fmla="*/ 2471737 h 6858000"/>
              <a:gd name="connsiteX59" fmla="*/ 152844 w 7584990"/>
              <a:gd name="connsiteY59" fmla="*/ 2513012 h 6858000"/>
              <a:gd name="connsiteX60" fmla="*/ 167960 w 7584990"/>
              <a:gd name="connsiteY60" fmla="*/ 2560637 h 6858000"/>
              <a:gd name="connsiteX61" fmla="*/ 178038 w 7584990"/>
              <a:gd name="connsiteY61" fmla="*/ 2613025 h 6858000"/>
              <a:gd name="connsiteX62" fmla="*/ 188115 w 7584990"/>
              <a:gd name="connsiteY62" fmla="*/ 2671762 h 6858000"/>
              <a:gd name="connsiteX63" fmla="*/ 189795 w 7584990"/>
              <a:gd name="connsiteY63" fmla="*/ 2741612 h 6858000"/>
              <a:gd name="connsiteX64" fmla="*/ 188115 w 7584990"/>
              <a:gd name="connsiteY64" fmla="*/ 2809875 h 6858000"/>
              <a:gd name="connsiteX65" fmla="*/ 178038 w 7584990"/>
              <a:gd name="connsiteY65" fmla="*/ 2868612 h 6858000"/>
              <a:gd name="connsiteX66" fmla="*/ 167960 w 7584990"/>
              <a:gd name="connsiteY66" fmla="*/ 2922587 h 6858000"/>
              <a:gd name="connsiteX67" fmla="*/ 152844 w 7584990"/>
              <a:gd name="connsiteY67" fmla="*/ 2967037 h 6858000"/>
              <a:gd name="connsiteX68" fmla="*/ 134368 w 7584990"/>
              <a:gd name="connsiteY68" fmla="*/ 3009900 h 6858000"/>
              <a:gd name="connsiteX69" fmla="*/ 115893 w 7584990"/>
              <a:gd name="connsiteY69" fmla="*/ 3046412 h 6858000"/>
              <a:gd name="connsiteX70" fmla="*/ 95738 w 7584990"/>
              <a:gd name="connsiteY70" fmla="*/ 3084512 h 6858000"/>
              <a:gd name="connsiteX71" fmla="*/ 75583 w 7584990"/>
              <a:gd name="connsiteY71" fmla="*/ 3121025 h 6858000"/>
              <a:gd name="connsiteX72" fmla="*/ 55427 w 7584990"/>
              <a:gd name="connsiteY72" fmla="*/ 3160712 h 6858000"/>
              <a:gd name="connsiteX73" fmla="*/ 38632 w 7584990"/>
              <a:gd name="connsiteY73" fmla="*/ 3201987 h 6858000"/>
              <a:gd name="connsiteX74" fmla="*/ 23515 w 7584990"/>
              <a:gd name="connsiteY74" fmla="*/ 3248025 h 6858000"/>
              <a:gd name="connsiteX75" fmla="*/ 11758 w 7584990"/>
              <a:gd name="connsiteY75" fmla="*/ 3300412 h 6858000"/>
              <a:gd name="connsiteX76" fmla="*/ 3359 w 7584990"/>
              <a:gd name="connsiteY76" fmla="*/ 3360737 h 6858000"/>
              <a:gd name="connsiteX77" fmla="*/ 0 w 7584990"/>
              <a:gd name="connsiteY77" fmla="*/ 3427412 h 6858000"/>
              <a:gd name="connsiteX78" fmla="*/ 3359 w 7584990"/>
              <a:gd name="connsiteY78" fmla="*/ 3497262 h 6858000"/>
              <a:gd name="connsiteX79" fmla="*/ 11758 w 7584990"/>
              <a:gd name="connsiteY79" fmla="*/ 3557587 h 6858000"/>
              <a:gd name="connsiteX80" fmla="*/ 23515 w 7584990"/>
              <a:gd name="connsiteY80" fmla="*/ 3609975 h 6858000"/>
              <a:gd name="connsiteX81" fmla="*/ 38632 w 7584990"/>
              <a:gd name="connsiteY81" fmla="*/ 3656012 h 6858000"/>
              <a:gd name="connsiteX82" fmla="*/ 55427 w 7584990"/>
              <a:gd name="connsiteY82" fmla="*/ 3697287 h 6858000"/>
              <a:gd name="connsiteX83" fmla="*/ 75583 w 7584990"/>
              <a:gd name="connsiteY83" fmla="*/ 3736975 h 6858000"/>
              <a:gd name="connsiteX84" fmla="*/ 115893 w 7584990"/>
              <a:gd name="connsiteY84" fmla="*/ 3811587 h 6858000"/>
              <a:gd name="connsiteX85" fmla="*/ 134368 w 7584990"/>
              <a:gd name="connsiteY85" fmla="*/ 3848100 h 6858000"/>
              <a:gd name="connsiteX86" fmla="*/ 152844 w 7584990"/>
              <a:gd name="connsiteY86" fmla="*/ 3890962 h 6858000"/>
              <a:gd name="connsiteX87" fmla="*/ 167960 w 7584990"/>
              <a:gd name="connsiteY87" fmla="*/ 3935412 h 6858000"/>
              <a:gd name="connsiteX88" fmla="*/ 178038 w 7584990"/>
              <a:gd name="connsiteY88" fmla="*/ 3987800 h 6858000"/>
              <a:gd name="connsiteX89" fmla="*/ 188115 w 7584990"/>
              <a:gd name="connsiteY89" fmla="*/ 4048125 h 6858000"/>
              <a:gd name="connsiteX90" fmla="*/ 189795 w 7584990"/>
              <a:gd name="connsiteY90" fmla="*/ 4116387 h 6858000"/>
              <a:gd name="connsiteX91" fmla="*/ 188115 w 7584990"/>
              <a:gd name="connsiteY91" fmla="*/ 4186237 h 6858000"/>
              <a:gd name="connsiteX92" fmla="*/ 178038 w 7584990"/>
              <a:gd name="connsiteY92" fmla="*/ 4244975 h 6858000"/>
              <a:gd name="connsiteX93" fmla="*/ 167960 w 7584990"/>
              <a:gd name="connsiteY93" fmla="*/ 4297362 h 6858000"/>
              <a:gd name="connsiteX94" fmla="*/ 152844 w 7584990"/>
              <a:gd name="connsiteY94" fmla="*/ 4343400 h 6858000"/>
              <a:gd name="connsiteX95" fmla="*/ 134368 w 7584990"/>
              <a:gd name="connsiteY95" fmla="*/ 4386262 h 6858000"/>
              <a:gd name="connsiteX96" fmla="*/ 115893 w 7584990"/>
              <a:gd name="connsiteY96" fmla="*/ 4424362 h 6858000"/>
              <a:gd name="connsiteX97" fmla="*/ 75583 w 7584990"/>
              <a:gd name="connsiteY97" fmla="*/ 4498975 h 6858000"/>
              <a:gd name="connsiteX98" fmla="*/ 55427 w 7584990"/>
              <a:gd name="connsiteY98" fmla="*/ 4537075 h 6858000"/>
              <a:gd name="connsiteX99" fmla="*/ 38632 w 7584990"/>
              <a:gd name="connsiteY99" fmla="*/ 4579937 h 6858000"/>
              <a:gd name="connsiteX100" fmla="*/ 23515 w 7584990"/>
              <a:gd name="connsiteY100" fmla="*/ 4625975 h 6858000"/>
              <a:gd name="connsiteX101" fmla="*/ 11758 w 7584990"/>
              <a:gd name="connsiteY101" fmla="*/ 4678362 h 6858000"/>
              <a:gd name="connsiteX102" fmla="*/ 3359 w 7584990"/>
              <a:gd name="connsiteY102" fmla="*/ 4738687 h 6858000"/>
              <a:gd name="connsiteX103" fmla="*/ 0 w 7584990"/>
              <a:gd name="connsiteY103" fmla="*/ 4806950 h 6858000"/>
              <a:gd name="connsiteX104" fmla="*/ 3359 w 7584990"/>
              <a:gd name="connsiteY104" fmla="*/ 4875212 h 6858000"/>
              <a:gd name="connsiteX105" fmla="*/ 11758 w 7584990"/>
              <a:gd name="connsiteY105" fmla="*/ 4935537 h 6858000"/>
              <a:gd name="connsiteX106" fmla="*/ 23515 w 7584990"/>
              <a:gd name="connsiteY106" fmla="*/ 4987925 h 6858000"/>
              <a:gd name="connsiteX107" fmla="*/ 38632 w 7584990"/>
              <a:gd name="connsiteY107" fmla="*/ 5033962 h 6858000"/>
              <a:gd name="connsiteX108" fmla="*/ 55427 w 7584990"/>
              <a:gd name="connsiteY108" fmla="*/ 5075237 h 6858000"/>
              <a:gd name="connsiteX109" fmla="*/ 75583 w 7584990"/>
              <a:gd name="connsiteY109" fmla="*/ 5114925 h 6858000"/>
              <a:gd name="connsiteX110" fmla="*/ 95738 w 7584990"/>
              <a:gd name="connsiteY110" fmla="*/ 5149850 h 6858000"/>
              <a:gd name="connsiteX111" fmla="*/ 115893 w 7584990"/>
              <a:gd name="connsiteY111" fmla="*/ 5186362 h 6858000"/>
              <a:gd name="connsiteX112" fmla="*/ 134368 w 7584990"/>
              <a:gd name="connsiteY112" fmla="*/ 5226050 h 6858000"/>
              <a:gd name="connsiteX113" fmla="*/ 152844 w 7584990"/>
              <a:gd name="connsiteY113" fmla="*/ 5268912 h 6858000"/>
              <a:gd name="connsiteX114" fmla="*/ 167960 w 7584990"/>
              <a:gd name="connsiteY114" fmla="*/ 5313362 h 6858000"/>
              <a:gd name="connsiteX115" fmla="*/ 178038 w 7584990"/>
              <a:gd name="connsiteY115" fmla="*/ 5365750 h 6858000"/>
              <a:gd name="connsiteX116" fmla="*/ 188115 w 7584990"/>
              <a:gd name="connsiteY116" fmla="*/ 5426075 h 6858000"/>
              <a:gd name="connsiteX117" fmla="*/ 189795 w 7584990"/>
              <a:gd name="connsiteY117" fmla="*/ 5494337 h 6858000"/>
              <a:gd name="connsiteX118" fmla="*/ 188115 w 7584990"/>
              <a:gd name="connsiteY118" fmla="*/ 5562600 h 6858000"/>
              <a:gd name="connsiteX119" fmla="*/ 178038 w 7584990"/>
              <a:gd name="connsiteY119" fmla="*/ 5622925 h 6858000"/>
              <a:gd name="connsiteX120" fmla="*/ 167960 w 7584990"/>
              <a:gd name="connsiteY120" fmla="*/ 5675312 h 6858000"/>
              <a:gd name="connsiteX121" fmla="*/ 152844 w 7584990"/>
              <a:gd name="connsiteY121" fmla="*/ 5721350 h 6858000"/>
              <a:gd name="connsiteX122" fmla="*/ 134368 w 7584990"/>
              <a:gd name="connsiteY122" fmla="*/ 5762625 h 6858000"/>
              <a:gd name="connsiteX123" fmla="*/ 115893 w 7584990"/>
              <a:gd name="connsiteY123" fmla="*/ 5802312 h 6858000"/>
              <a:gd name="connsiteX124" fmla="*/ 95738 w 7584990"/>
              <a:gd name="connsiteY124" fmla="*/ 5840412 h 6858000"/>
              <a:gd name="connsiteX125" fmla="*/ 75583 w 7584990"/>
              <a:gd name="connsiteY125" fmla="*/ 5876925 h 6858000"/>
              <a:gd name="connsiteX126" fmla="*/ 55427 w 7584990"/>
              <a:gd name="connsiteY126" fmla="*/ 5915025 h 6858000"/>
              <a:gd name="connsiteX127" fmla="*/ 38632 w 7584990"/>
              <a:gd name="connsiteY127" fmla="*/ 5956300 h 6858000"/>
              <a:gd name="connsiteX128" fmla="*/ 23515 w 7584990"/>
              <a:gd name="connsiteY128" fmla="*/ 6003925 h 6858000"/>
              <a:gd name="connsiteX129" fmla="*/ 11758 w 7584990"/>
              <a:gd name="connsiteY129" fmla="*/ 6056312 h 6858000"/>
              <a:gd name="connsiteX130" fmla="*/ 3359 w 7584990"/>
              <a:gd name="connsiteY130" fmla="*/ 6113462 h 6858000"/>
              <a:gd name="connsiteX131" fmla="*/ 0 w 7584990"/>
              <a:gd name="connsiteY131" fmla="*/ 6183312 h 6858000"/>
              <a:gd name="connsiteX132" fmla="*/ 3359 w 7584990"/>
              <a:gd name="connsiteY132" fmla="*/ 6251575 h 6858000"/>
              <a:gd name="connsiteX133" fmla="*/ 11758 w 7584990"/>
              <a:gd name="connsiteY133" fmla="*/ 6311900 h 6858000"/>
              <a:gd name="connsiteX134" fmla="*/ 23515 w 7584990"/>
              <a:gd name="connsiteY134" fmla="*/ 6361112 h 6858000"/>
              <a:gd name="connsiteX135" fmla="*/ 38632 w 7584990"/>
              <a:gd name="connsiteY135" fmla="*/ 6407150 h 6858000"/>
              <a:gd name="connsiteX136" fmla="*/ 55427 w 7584990"/>
              <a:gd name="connsiteY136" fmla="*/ 6448425 h 6858000"/>
              <a:gd name="connsiteX137" fmla="*/ 73903 w 7584990"/>
              <a:gd name="connsiteY137" fmla="*/ 6488112 h 6858000"/>
              <a:gd name="connsiteX138" fmla="*/ 92379 w 7584990"/>
              <a:gd name="connsiteY138" fmla="*/ 6523037 h 6858000"/>
              <a:gd name="connsiteX139" fmla="*/ 112534 w 7584990"/>
              <a:gd name="connsiteY139" fmla="*/ 6561137 h 6858000"/>
              <a:gd name="connsiteX140" fmla="*/ 132689 w 7584990"/>
              <a:gd name="connsiteY140" fmla="*/ 6597650 h 6858000"/>
              <a:gd name="connsiteX141" fmla="*/ 149485 w 7584990"/>
              <a:gd name="connsiteY141" fmla="*/ 6640512 h 6858000"/>
              <a:gd name="connsiteX142" fmla="*/ 166281 w 7584990"/>
              <a:gd name="connsiteY142" fmla="*/ 6683375 h 6858000"/>
              <a:gd name="connsiteX143" fmla="*/ 176358 w 7584990"/>
              <a:gd name="connsiteY143" fmla="*/ 6735762 h 6858000"/>
              <a:gd name="connsiteX144" fmla="*/ 184756 w 7584990"/>
              <a:gd name="connsiteY144" fmla="*/ 6791325 h 6858000"/>
              <a:gd name="connsiteX145" fmla="*/ 189795 w 7584990"/>
              <a:gd name="connsiteY145" fmla="*/ 6858000 h 6858000"/>
              <a:gd name="connsiteX146" fmla="*/ 334173 w 7584990"/>
              <a:gd name="connsiteY146" fmla="*/ 6858000 h 6858000"/>
              <a:gd name="connsiteX147" fmla="*/ 334174 w 7584990"/>
              <a:gd name="connsiteY147" fmla="*/ 6858000 h 6858000"/>
              <a:gd name="connsiteX148" fmla="*/ 3459219 w 7584990"/>
              <a:gd name="connsiteY148" fmla="*/ 6858000 h 6858000"/>
              <a:gd name="connsiteX149" fmla="*/ 3827999 w 7584990"/>
              <a:gd name="connsiteY149" fmla="*/ 6858000 h 6858000"/>
              <a:gd name="connsiteX150" fmla="*/ 4417162 w 7584990"/>
              <a:gd name="connsiteY150" fmla="*/ 6858000 h 6858000"/>
              <a:gd name="connsiteX151" fmla="*/ 4838076 w 7584990"/>
              <a:gd name="connsiteY151" fmla="*/ 6858000 h 6858000"/>
              <a:gd name="connsiteX152" fmla="*/ 7584990 w 7584990"/>
              <a:gd name="connsiteY15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7584990" h="6858000">
                <a:moveTo>
                  <a:pt x="7584990" y="0"/>
                </a:moveTo>
                <a:lnTo>
                  <a:pt x="4838076" y="0"/>
                </a:lnTo>
                <a:lnTo>
                  <a:pt x="4417162" y="0"/>
                </a:lnTo>
                <a:lnTo>
                  <a:pt x="3827999" y="0"/>
                </a:lnTo>
                <a:lnTo>
                  <a:pt x="3459219" y="0"/>
                </a:ln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3459219" y="6858000"/>
                </a:lnTo>
                <a:lnTo>
                  <a:pt x="3827999" y="6858000"/>
                </a:lnTo>
                <a:lnTo>
                  <a:pt x="4417162" y="6858000"/>
                </a:lnTo>
                <a:lnTo>
                  <a:pt x="4838076" y="6858000"/>
                </a:lnTo>
                <a:lnTo>
                  <a:pt x="758499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60761316-68B7-45DD-AC47-605C127B8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440612" cy="6858000"/>
          </a:xfrm>
          <a:custGeom>
            <a:avLst/>
            <a:gdLst>
              <a:gd name="connsiteX0" fmla="*/ 0 w 7440612"/>
              <a:gd name="connsiteY0" fmla="*/ 0 h 6858000"/>
              <a:gd name="connsiteX1" fmla="*/ 2746914 w 7440612"/>
              <a:gd name="connsiteY1" fmla="*/ 0 h 6858000"/>
              <a:gd name="connsiteX2" fmla="*/ 3167828 w 7440612"/>
              <a:gd name="connsiteY2" fmla="*/ 0 h 6858000"/>
              <a:gd name="connsiteX3" fmla="*/ 3756991 w 7440612"/>
              <a:gd name="connsiteY3" fmla="*/ 0 h 6858000"/>
              <a:gd name="connsiteX4" fmla="*/ 4328971 w 7440612"/>
              <a:gd name="connsiteY4" fmla="*/ 0 h 6858000"/>
              <a:gd name="connsiteX5" fmla="*/ 7250817 w 7440612"/>
              <a:gd name="connsiteY5" fmla="*/ 0 h 6858000"/>
              <a:gd name="connsiteX6" fmla="*/ 7255857 w 7440612"/>
              <a:gd name="connsiteY6" fmla="*/ 66675 h 6858000"/>
              <a:gd name="connsiteX7" fmla="*/ 7264254 w 7440612"/>
              <a:gd name="connsiteY7" fmla="*/ 122237 h 6858000"/>
              <a:gd name="connsiteX8" fmla="*/ 7274332 w 7440612"/>
              <a:gd name="connsiteY8" fmla="*/ 174625 h 6858000"/>
              <a:gd name="connsiteX9" fmla="*/ 7291128 w 7440612"/>
              <a:gd name="connsiteY9" fmla="*/ 217487 h 6858000"/>
              <a:gd name="connsiteX10" fmla="*/ 7307924 w 7440612"/>
              <a:gd name="connsiteY10" fmla="*/ 260350 h 6858000"/>
              <a:gd name="connsiteX11" fmla="*/ 7328079 w 7440612"/>
              <a:gd name="connsiteY11" fmla="*/ 296862 h 6858000"/>
              <a:gd name="connsiteX12" fmla="*/ 7348234 w 7440612"/>
              <a:gd name="connsiteY12" fmla="*/ 334962 h 6858000"/>
              <a:gd name="connsiteX13" fmla="*/ 7366710 w 7440612"/>
              <a:gd name="connsiteY13" fmla="*/ 369887 h 6858000"/>
              <a:gd name="connsiteX14" fmla="*/ 7385185 w 7440612"/>
              <a:gd name="connsiteY14" fmla="*/ 409575 h 6858000"/>
              <a:gd name="connsiteX15" fmla="*/ 7401981 w 7440612"/>
              <a:gd name="connsiteY15" fmla="*/ 450850 h 6858000"/>
              <a:gd name="connsiteX16" fmla="*/ 7417098 w 7440612"/>
              <a:gd name="connsiteY16" fmla="*/ 496887 h 6858000"/>
              <a:gd name="connsiteX17" fmla="*/ 7428855 w 7440612"/>
              <a:gd name="connsiteY17" fmla="*/ 546100 h 6858000"/>
              <a:gd name="connsiteX18" fmla="*/ 7437253 w 7440612"/>
              <a:gd name="connsiteY18" fmla="*/ 606425 h 6858000"/>
              <a:gd name="connsiteX19" fmla="*/ 7440612 w 7440612"/>
              <a:gd name="connsiteY19" fmla="*/ 673100 h 6858000"/>
              <a:gd name="connsiteX20" fmla="*/ 7437253 w 7440612"/>
              <a:gd name="connsiteY20" fmla="*/ 744537 h 6858000"/>
              <a:gd name="connsiteX21" fmla="*/ 7428855 w 7440612"/>
              <a:gd name="connsiteY21" fmla="*/ 801687 h 6858000"/>
              <a:gd name="connsiteX22" fmla="*/ 7417098 w 7440612"/>
              <a:gd name="connsiteY22" fmla="*/ 854075 h 6858000"/>
              <a:gd name="connsiteX23" fmla="*/ 7401981 w 7440612"/>
              <a:gd name="connsiteY23" fmla="*/ 901700 h 6858000"/>
              <a:gd name="connsiteX24" fmla="*/ 7385185 w 7440612"/>
              <a:gd name="connsiteY24" fmla="*/ 942975 h 6858000"/>
              <a:gd name="connsiteX25" fmla="*/ 7365030 w 7440612"/>
              <a:gd name="connsiteY25" fmla="*/ 981075 h 6858000"/>
              <a:gd name="connsiteX26" fmla="*/ 7344875 w 7440612"/>
              <a:gd name="connsiteY26" fmla="*/ 1017587 h 6858000"/>
              <a:gd name="connsiteX27" fmla="*/ 7324720 w 7440612"/>
              <a:gd name="connsiteY27" fmla="*/ 1055687 h 6858000"/>
              <a:gd name="connsiteX28" fmla="*/ 7306244 w 7440612"/>
              <a:gd name="connsiteY28" fmla="*/ 1095375 h 6858000"/>
              <a:gd name="connsiteX29" fmla="*/ 7287768 w 7440612"/>
              <a:gd name="connsiteY29" fmla="*/ 1136650 h 6858000"/>
              <a:gd name="connsiteX30" fmla="*/ 7272653 w 7440612"/>
              <a:gd name="connsiteY30" fmla="*/ 1182687 h 6858000"/>
              <a:gd name="connsiteX31" fmla="*/ 7262575 w 7440612"/>
              <a:gd name="connsiteY31" fmla="*/ 1235075 h 6858000"/>
              <a:gd name="connsiteX32" fmla="*/ 7252497 w 7440612"/>
              <a:gd name="connsiteY32" fmla="*/ 1295400 h 6858000"/>
              <a:gd name="connsiteX33" fmla="*/ 7250817 w 7440612"/>
              <a:gd name="connsiteY33" fmla="*/ 1363662 h 6858000"/>
              <a:gd name="connsiteX34" fmla="*/ 7252497 w 7440612"/>
              <a:gd name="connsiteY34" fmla="*/ 1431925 h 6858000"/>
              <a:gd name="connsiteX35" fmla="*/ 7262575 w 7440612"/>
              <a:gd name="connsiteY35" fmla="*/ 1492250 h 6858000"/>
              <a:gd name="connsiteX36" fmla="*/ 7272653 w 7440612"/>
              <a:gd name="connsiteY36" fmla="*/ 1544637 h 6858000"/>
              <a:gd name="connsiteX37" fmla="*/ 7287768 w 7440612"/>
              <a:gd name="connsiteY37" fmla="*/ 1589087 h 6858000"/>
              <a:gd name="connsiteX38" fmla="*/ 7306244 w 7440612"/>
              <a:gd name="connsiteY38" fmla="*/ 1631950 h 6858000"/>
              <a:gd name="connsiteX39" fmla="*/ 7324720 w 7440612"/>
              <a:gd name="connsiteY39" fmla="*/ 1671637 h 6858000"/>
              <a:gd name="connsiteX40" fmla="*/ 7344875 w 7440612"/>
              <a:gd name="connsiteY40" fmla="*/ 1708150 h 6858000"/>
              <a:gd name="connsiteX41" fmla="*/ 7365030 w 7440612"/>
              <a:gd name="connsiteY41" fmla="*/ 1743075 h 6858000"/>
              <a:gd name="connsiteX42" fmla="*/ 7385185 w 7440612"/>
              <a:gd name="connsiteY42" fmla="*/ 1782762 h 6858000"/>
              <a:gd name="connsiteX43" fmla="*/ 7401981 w 7440612"/>
              <a:gd name="connsiteY43" fmla="*/ 1824037 h 6858000"/>
              <a:gd name="connsiteX44" fmla="*/ 7417098 w 7440612"/>
              <a:gd name="connsiteY44" fmla="*/ 1870075 h 6858000"/>
              <a:gd name="connsiteX45" fmla="*/ 7428855 w 7440612"/>
              <a:gd name="connsiteY45" fmla="*/ 1922462 h 6858000"/>
              <a:gd name="connsiteX46" fmla="*/ 7437253 w 7440612"/>
              <a:gd name="connsiteY46" fmla="*/ 1982787 h 6858000"/>
              <a:gd name="connsiteX47" fmla="*/ 7440612 w 7440612"/>
              <a:gd name="connsiteY47" fmla="*/ 2051050 h 6858000"/>
              <a:gd name="connsiteX48" fmla="*/ 7437253 w 7440612"/>
              <a:gd name="connsiteY48" fmla="*/ 2119312 h 6858000"/>
              <a:gd name="connsiteX49" fmla="*/ 7428855 w 7440612"/>
              <a:gd name="connsiteY49" fmla="*/ 2179637 h 6858000"/>
              <a:gd name="connsiteX50" fmla="*/ 7417098 w 7440612"/>
              <a:gd name="connsiteY50" fmla="*/ 2232025 h 6858000"/>
              <a:gd name="connsiteX51" fmla="*/ 7401981 w 7440612"/>
              <a:gd name="connsiteY51" fmla="*/ 2278062 h 6858000"/>
              <a:gd name="connsiteX52" fmla="*/ 7385185 w 7440612"/>
              <a:gd name="connsiteY52" fmla="*/ 2319337 h 6858000"/>
              <a:gd name="connsiteX53" fmla="*/ 7365030 w 7440612"/>
              <a:gd name="connsiteY53" fmla="*/ 2359025 h 6858000"/>
              <a:gd name="connsiteX54" fmla="*/ 7344875 w 7440612"/>
              <a:gd name="connsiteY54" fmla="*/ 2395537 h 6858000"/>
              <a:gd name="connsiteX55" fmla="*/ 7324720 w 7440612"/>
              <a:gd name="connsiteY55" fmla="*/ 2433637 h 6858000"/>
              <a:gd name="connsiteX56" fmla="*/ 7306244 w 7440612"/>
              <a:gd name="connsiteY56" fmla="*/ 2471737 h 6858000"/>
              <a:gd name="connsiteX57" fmla="*/ 7287768 w 7440612"/>
              <a:gd name="connsiteY57" fmla="*/ 2513012 h 6858000"/>
              <a:gd name="connsiteX58" fmla="*/ 7272653 w 7440612"/>
              <a:gd name="connsiteY58" fmla="*/ 2560637 h 6858000"/>
              <a:gd name="connsiteX59" fmla="*/ 7262575 w 7440612"/>
              <a:gd name="connsiteY59" fmla="*/ 2613025 h 6858000"/>
              <a:gd name="connsiteX60" fmla="*/ 7252497 w 7440612"/>
              <a:gd name="connsiteY60" fmla="*/ 2671762 h 6858000"/>
              <a:gd name="connsiteX61" fmla="*/ 7250817 w 7440612"/>
              <a:gd name="connsiteY61" fmla="*/ 2741612 h 6858000"/>
              <a:gd name="connsiteX62" fmla="*/ 7252497 w 7440612"/>
              <a:gd name="connsiteY62" fmla="*/ 2809875 h 6858000"/>
              <a:gd name="connsiteX63" fmla="*/ 7262575 w 7440612"/>
              <a:gd name="connsiteY63" fmla="*/ 2868612 h 6858000"/>
              <a:gd name="connsiteX64" fmla="*/ 7272653 w 7440612"/>
              <a:gd name="connsiteY64" fmla="*/ 2922587 h 6858000"/>
              <a:gd name="connsiteX65" fmla="*/ 7287768 w 7440612"/>
              <a:gd name="connsiteY65" fmla="*/ 2967037 h 6858000"/>
              <a:gd name="connsiteX66" fmla="*/ 7306244 w 7440612"/>
              <a:gd name="connsiteY66" fmla="*/ 3009900 h 6858000"/>
              <a:gd name="connsiteX67" fmla="*/ 7324720 w 7440612"/>
              <a:gd name="connsiteY67" fmla="*/ 3046412 h 6858000"/>
              <a:gd name="connsiteX68" fmla="*/ 7344875 w 7440612"/>
              <a:gd name="connsiteY68" fmla="*/ 3084512 h 6858000"/>
              <a:gd name="connsiteX69" fmla="*/ 7365030 w 7440612"/>
              <a:gd name="connsiteY69" fmla="*/ 3121025 h 6858000"/>
              <a:gd name="connsiteX70" fmla="*/ 7385185 w 7440612"/>
              <a:gd name="connsiteY70" fmla="*/ 3160712 h 6858000"/>
              <a:gd name="connsiteX71" fmla="*/ 7401981 w 7440612"/>
              <a:gd name="connsiteY71" fmla="*/ 3201987 h 6858000"/>
              <a:gd name="connsiteX72" fmla="*/ 7417098 w 7440612"/>
              <a:gd name="connsiteY72" fmla="*/ 3248025 h 6858000"/>
              <a:gd name="connsiteX73" fmla="*/ 7428855 w 7440612"/>
              <a:gd name="connsiteY73" fmla="*/ 3300412 h 6858000"/>
              <a:gd name="connsiteX74" fmla="*/ 7437253 w 7440612"/>
              <a:gd name="connsiteY74" fmla="*/ 3360737 h 6858000"/>
              <a:gd name="connsiteX75" fmla="*/ 7440612 w 7440612"/>
              <a:gd name="connsiteY75" fmla="*/ 3427412 h 6858000"/>
              <a:gd name="connsiteX76" fmla="*/ 7437253 w 7440612"/>
              <a:gd name="connsiteY76" fmla="*/ 3497262 h 6858000"/>
              <a:gd name="connsiteX77" fmla="*/ 7428855 w 7440612"/>
              <a:gd name="connsiteY77" fmla="*/ 3557587 h 6858000"/>
              <a:gd name="connsiteX78" fmla="*/ 7417098 w 7440612"/>
              <a:gd name="connsiteY78" fmla="*/ 3609975 h 6858000"/>
              <a:gd name="connsiteX79" fmla="*/ 7401981 w 7440612"/>
              <a:gd name="connsiteY79" fmla="*/ 3656012 h 6858000"/>
              <a:gd name="connsiteX80" fmla="*/ 7385185 w 7440612"/>
              <a:gd name="connsiteY80" fmla="*/ 3697287 h 6858000"/>
              <a:gd name="connsiteX81" fmla="*/ 7365030 w 7440612"/>
              <a:gd name="connsiteY81" fmla="*/ 3736975 h 6858000"/>
              <a:gd name="connsiteX82" fmla="*/ 7324720 w 7440612"/>
              <a:gd name="connsiteY82" fmla="*/ 3811587 h 6858000"/>
              <a:gd name="connsiteX83" fmla="*/ 7306244 w 7440612"/>
              <a:gd name="connsiteY83" fmla="*/ 3848100 h 6858000"/>
              <a:gd name="connsiteX84" fmla="*/ 7287768 w 7440612"/>
              <a:gd name="connsiteY84" fmla="*/ 3890962 h 6858000"/>
              <a:gd name="connsiteX85" fmla="*/ 7272653 w 7440612"/>
              <a:gd name="connsiteY85" fmla="*/ 3935412 h 6858000"/>
              <a:gd name="connsiteX86" fmla="*/ 7262575 w 7440612"/>
              <a:gd name="connsiteY86" fmla="*/ 3987800 h 6858000"/>
              <a:gd name="connsiteX87" fmla="*/ 7252497 w 7440612"/>
              <a:gd name="connsiteY87" fmla="*/ 4048125 h 6858000"/>
              <a:gd name="connsiteX88" fmla="*/ 7250817 w 7440612"/>
              <a:gd name="connsiteY88" fmla="*/ 4116387 h 6858000"/>
              <a:gd name="connsiteX89" fmla="*/ 7252497 w 7440612"/>
              <a:gd name="connsiteY89" fmla="*/ 4186237 h 6858000"/>
              <a:gd name="connsiteX90" fmla="*/ 7262575 w 7440612"/>
              <a:gd name="connsiteY90" fmla="*/ 4244975 h 6858000"/>
              <a:gd name="connsiteX91" fmla="*/ 7272653 w 7440612"/>
              <a:gd name="connsiteY91" fmla="*/ 4297362 h 6858000"/>
              <a:gd name="connsiteX92" fmla="*/ 7287768 w 7440612"/>
              <a:gd name="connsiteY92" fmla="*/ 4343400 h 6858000"/>
              <a:gd name="connsiteX93" fmla="*/ 7306244 w 7440612"/>
              <a:gd name="connsiteY93" fmla="*/ 4386262 h 6858000"/>
              <a:gd name="connsiteX94" fmla="*/ 7324720 w 7440612"/>
              <a:gd name="connsiteY94" fmla="*/ 4424362 h 6858000"/>
              <a:gd name="connsiteX95" fmla="*/ 7365030 w 7440612"/>
              <a:gd name="connsiteY95" fmla="*/ 4498975 h 6858000"/>
              <a:gd name="connsiteX96" fmla="*/ 7385185 w 7440612"/>
              <a:gd name="connsiteY96" fmla="*/ 4537075 h 6858000"/>
              <a:gd name="connsiteX97" fmla="*/ 7401981 w 7440612"/>
              <a:gd name="connsiteY97" fmla="*/ 4579937 h 6858000"/>
              <a:gd name="connsiteX98" fmla="*/ 7417098 w 7440612"/>
              <a:gd name="connsiteY98" fmla="*/ 4625975 h 6858000"/>
              <a:gd name="connsiteX99" fmla="*/ 7428855 w 7440612"/>
              <a:gd name="connsiteY99" fmla="*/ 4678362 h 6858000"/>
              <a:gd name="connsiteX100" fmla="*/ 7437253 w 7440612"/>
              <a:gd name="connsiteY100" fmla="*/ 4738687 h 6858000"/>
              <a:gd name="connsiteX101" fmla="*/ 7440612 w 7440612"/>
              <a:gd name="connsiteY101" fmla="*/ 4806950 h 6858000"/>
              <a:gd name="connsiteX102" fmla="*/ 7437253 w 7440612"/>
              <a:gd name="connsiteY102" fmla="*/ 4875212 h 6858000"/>
              <a:gd name="connsiteX103" fmla="*/ 7428855 w 7440612"/>
              <a:gd name="connsiteY103" fmla="*/ 4935537 h 6858000"/>
              <a:gd name="connsiteX104" fmla="*/ 7417098 w 7440612"/>
              <a:gd name="connsiteY104" fmla="*/ 4987925 h 6858000"/>
              <a:gd name="connsiteX105" fmla="*/ 7401981 w 7440612"/>
              <a:gd name="connsiteY105" fmla="*/ 5033962 h 6858000"/>
              <a:gd name="connsiteX106" fmla="*/ 7385185 w 7440612"/>
              <a:gd name="connsiteY106" fmla="*/ 5075237 h 6858000"/>
              <a:gd name="connsiteX107" fmla="*/ 7365030 w 7440612"/>
              <a:gd name="connsiteY107" fmla="*/ 5114925 h 6858000"/>
              <a:gd name="connsiteX108" fmla="*/ 7344875 w 7440612"/>
              <a:gd name="connsiteY108" fmla="*/ 5149850 h 6858000"/>
              <a:gd name="connsiteX109" fmla="*/ 7324720 w 7440612"/>
              <a:gd name="connsiteY109" fmla="*/ 5186362 h 6858000"/>
              <a:gd name="connsiteX110" fmla="*/ 7306244 w 7440612"/>
              <a:gd name="connsiteY110" fmla="*/ 5226050 h 6858000"/>
              <a:gd name="connsiteX111" fmla="*/ 7287768 w 7440612"/>
              <a:gd name="connsiteY111" fmla="*/ 5268912 h 6858000"/>
              <a:gd name="connsiteX112" fmla="*/ 7272653 w 7440612"/>
              <a:gd name="connsiteY112" fmla="*/ 5313362 h 6858000"/>
              <a:gd name="connsiteX113" fmla="*/ 7262575 w 7440612"/>
              <a:gd name="connsiteY113" fmla="*/ 5365750 h 6858000"/>
              <a:gd name="connsiteX114" fmla="*/ 7252497 w 7440612"/>
              <a:gd name="connsiteY114" fmla="*/ 5426075 h 6858000"/>
              <a:gd name="connsiteX115" fmla="*/ 7250817 w 7440612"/>
              <a:gd name="connsiteY115" fmla="*/ 5494337 h 6858000"/>
              <a:gd name="connsiteX116" fmla="*/ 7252497 w 7440612"/>
              <a:gd name="connsiteY116" fmla="*/ 5562600 h 6858000"/>
              <a:gd name="connsiteX117" fmla="*/ 7262575 w 7440612"/>
              <a:gd name="connsiteY117" fmla="*/ 5622925 h 6858000"/>
              <a:gd name="connsiteX118" fmla="*/ 7272653 w 7440612"/>
              <a:gd name="connsiteY118" fmla="*/ 5675312 h 6858000"/>
              <a:gd name="connsiteX119" fmla="*/ 7287768 w 7440612"/>
              <a:gd name="connsiteY119" fmla="*/ 5721350 h 6858000"/>
              <a:gd name="connsiteX120" fmla="*/ 7306244 w 7440612"/>
              <a:gd name="connsiteY120" fmla="*/ 5762625 h 6858000"/>
              <a:gd name="connsiteX121" fmla="*/ 7324720 w 7440612"/>
              <a:gd name="connsiteY121" fmla="*/ 5802312 h 6858000"/>
              <a:gd name="connsiteX122" fmla="*/ 7344875 w 7440612"/>
              <a:gd name="connsiteY122" fmla="*/ 5840412 h 6858000"/>
              <a:gd name="connsiteX123" fmla="*/ 7365030 w 7440612"/>
              <a:gd name="connsiteY123" fmla="*/ 5876925 h 6858000"/>
              <a:gd name="connsiteX124" fmla="*/ 7385185 w 7440612"/>
              <a:gd name="connsiteY124" fmla="*/ 5915025 h 6858000"/>
              <a:gd name="connsiteX125" fmla="*/ 7401981 w 7440612"/>
              <a:gd name="connsiteY125" fmla="*/ 5956300 h 6858000"/>
              <a:gd name="connsiteX126" fmla="*/ 7417098 w 7440612"/>
              <a:gd name="connsiteY126" fmla="*/ 6003925 h 6858000"/>
              <a:gd name="connsiteX127" fmla="*/ 7428855 w 7440612"/>
              <a:gd name="connsiteY127" fmla="*/ 6056312 h 6858000"/>
              <a:gd name="connsiteX128" fmla="*/ 7437253 w 7440612"/>
              <a:gd name="connsiteY128" fmla="*/ 6113462 h 6858000"/>
              <a:gd name="connsiteX129" fmla="*/ 7440612 w 7440612"/>
              <a:gd name="connsiteY129" fmla="*/ 6183312 h 6858000"/>
              <a:gd name="connsiteX130" fmla="*/ 7437253 w 7440612"/>
              <a:gd name="connsiteY130" fmla="*/ 6251575 h 6858000"/>
              <a:gd name="connsiteX131" fmla="*/ 7428855 w 7440612"/>
              <a:gd name="connsiteY131" fmla="*/ 6311900 h 6858000"/>
              <a:gd name="connsiteX132" fmla="*/ 7417098 w 7440612"/>
              <a:gd name="connsiteY132" fmla="*/ 6361112 h 6858000"/>
              <a:gd name="connsiteX133" fmla="*/ 7401981 w 7440612"/>
              <a:gd name="connsiteY133" fmla="*/ 6407150 h 6858000"/>
              <a:gd name="connsiteX134" fmla="*/ 7385185 w 7440612"/>
              <a:gd name="connsiteY134" fmla="*/ 6448425 h 6858000"/>
              <a:gd name="connsiteX135" fmla="*/ 7366710 w 7440612"/>
              <a:gd name="connsiteY135" fmla="*/ 6488112 h 6858000"/>
              <a:gd name="connsiteX136" fmla="*/ 7348234 w 7440612"/>
              <a:gd name="connsiteY136" fmla="*/ 6523037 h 6858000"/>
              <a:gd name="connsiteX137" fmla="*/ 7328079 w 7440612"/>
              <a:gd name="connsiteY137" fmla="*/ 6561137 h 6858000"/>
              <a:gd name="connsiteX138" fmla="*/ 7307924 w 7440612"/>
              <a:gd name="connsiteY138" fmla="*/ 6597650 h 6858000"/>
              <a:gd name="connsiteX139" fmla="*/ 7291128 w 7440612"/>
              <a:gd name="connsiteY139" fmla="*/ 6640512 h 6858000"/>
              <a:gd name="connsiteX140" fmla="*/ 7274332 w 7440612"/>
              <a:gd name="connsiteY140" fmla="*/ 6683375 h 6858000"/>
              <a:gd name="connsiteX141" fmla="*/ 7264254 w 7440612"/>
              <a:gd name="connsiteY141" fmla="*/ 6735762 h 6858000"/>
              <a:gd name="connsiteX142" fmla="*/ 7255857 w 7440612"/>
              <a:gd name="connsiteY142" fmla="*/ 6791325 h 6858000"/>
              <a:gd name="connsiteX143" fmla="*/ 7250817 w 7440612"/>
              <a:gd name="connsiteY143" fmla="*/ 6858000 h 6858000"/>
              <a:gd name="connsiteX144" fmla="*/ 4328971 w 7440612"/>
              <a:gd name="connsiteY144" fmla="*/ 6858000 h 6858000"/>
              <a:gd name="connsiteX145" fmla="*/ 3756991 w 7440612"/>
              <a:gd name="connsiteY145" fmla="*/ 6858000 h 6858000"/>
              <a:gd name="connsiteX146" fmla="*/ 3167828 w 7440612"/>
              <a:gd name="connsiteY146" fmla="*/ 6858000 h 6858000"/>
              <a:gd name="connsiteX147" fmla="*/ 2746914 w 7440612"/>
              <a:gd name="connsiteY147" fmla="*/ 6858000 h 6858000"/>
              <a:gd name="connsiteX148" fmla="*/ 0 w 7440612"/>
              <a:gd name="connsiteY1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7440612" h="6858000">
                <a:moveTo>
                  <a:pt x="0" y="0"/>
                </a:moveTo>
                <a:lnTo>
                  <a:pt x="2746914" y="0"/>
                </a:lnTo>
                <a:lnTo>
                  <a:pt x="3167828" y="0"/>
                </a:lnTo>
                <a:lnTo>
                  <a:pt x="3756991" y="0"/>
                </a:lnTo>
                <a:lnTo>
                  <a:pt x="4328971" y="0"/>
                </a:lnTo>
                <a:lnTo>
                  <a:pt x="7250817" y="0"/>
                </a:lnTo>
                <a:lnTo>
                  <a:pt x="7255857" y="66675"/>
                </a:lnTo>
                <a:lnTo>
                  <a:pt x="7264254" y="122237"/>
                </a:lnTo>
                <a:lnTo>
                  <a:pt x="7274332" y="174625"/>
                </a:lnTo>
                <a:lnTo>
                  <a:pt x="7291128" y="217487"/>
                </a:lnTo>
                <a:lnTo>
                  <a:pt x="7307924" y="260350"/>
                </a:lnTo>
                <a:lnTo>
                  <a:pt x="7328079" y="296862"/>
                </a:lnTo>
                <a:lnTo>
                  <a:pt x="7348234" y="334962"/>
                </a:lnTo>
                <a:lnTo>
                  <a:pt x="7366710" y="369887"/>
                </a:lnTo>
                <a:lnTo>
                  <a:pt x="7385185" y="409575"/>
                </a:lnTo>
                <a:lnTo>
                  <a:pt x="7401981" y="450850"/>
                </a:lnTo>
                <a:lnTo>
                  <a:pt x="7417098" y="496887"/>
                </a:lnTo>
                <a:lnTo>
                  <a:pt x="7428855" y="546100"/>
                </a:lnTo>
                <a:lnTo>
                  <a:pt x="7437253" y="606425"/>
                </a:lnTo>
                <a:lnTo>
                  <a:pt x="7440612" y="673100"/>
                </a:lnTo>
                <a:lnTo>
                  <a:pt x="7437253" y="744537"/>
                </a:lnTo>
                <a:lnTo>
                  <a:pt x="7428855" y="801687"/>
                </a:lnTo>
                <a:lnTo>
                  <a:pt x="7417098" y="854075"/>
                </a:lnTo>
                <a:lnTo>
                  <a:pt x="7401981" y="901700"/>
                </a:lnTo>
                <a:lnTo>
                  <a:pt x="7385185" y="942975"/>
                </a:lnTo>
                <a:lnTo>
                  <a:pt x="7365030" y="981075"/>
                </a:lnTo>
                <a:lnTo>
                  <a:pt x="7344875" y="1017587"/>
                </a:lnTo>
                <a:lnTo>
                  <a:pt x="7324720" y="1055687"/>
                </a:lnTo>
                <a:lnTo>
                  <a:pt x="7306244" y="1095375"/>
                </a:lnTo>
                <a:lnTo>
                  <a:pt x="7287768" y="1136650"/>
                </a:lnTo>
                <a:lnTo>
                  <a:pt x="7272653" y="1182687"/>
                </a:lnTo>
                <a:lnTo>
                  <a:pt x="7262575" y="1235075"/>
                </a:lnTo>
                <a:lnTo>
                  <a:pt x="7252497" y="1295400"/>
                </a:lnTo>
                <a:lnTo>
                  <a:pt x="7250817" y="1363662"/>
                </a:lnTo>
                <a:lnTo>
                  <a:pt x="7252497" y="1431925"/>
                </a:lnTo>
                <a:lnTo>
                  <a:pt x="7262575" y="1492250"/>
                </a:lnTo>
                <a:lnTo>
                  <a:pt x="7272653" y="1544637"/>
                </a:lnTo>
                <a:lnTo>
                  <a:pt x="7287768" y="1589087"/>
                </a:lnTo>
                <a:lnTo>
                  <a:pt x="7306244" y="1631950"/>
                </a:lnTo>
                <a:lnTo>
                  <a:pt x="7324720" y="1671637"/>
                </a:lnTo>
                <a:lnTo>
                  <a:pt x="7344875" y="1708150"/>
                </a:lnTo>
                <a:lnTo>
                  <a:pt x="7365030" y="1743075"/>
                </a:lnTo>
                <a:lnTo>
                  <a:pt x="7385185" y="1782762"/>
                </a:lnTo>
                <a:lnTo>
                  <a:pt x="7401981" y="1824037"/>
                </a:lnTo>
                <a:lnTo>
                  <a:pt x="7417098" y="1870075"/>
                </a:lnTo>
                <a:lnTo>
                  <a:pt x="7428855" y="1922462"/>
                </a:lnTo>
                <a:lnTo>
                  <a:pt x="7437253" y="1982787"/>
                </a:lnTo>
                <a:lnTo>
                  <a:pt x="7440612" y="2051050"/>
                </a:lnTo>
                <a:lnTo>
                  <a:pt x="7437253" y="2119312"/>
                </a:lnTo>
                <a:lnTo>
                  <a:pt x="7428855" y="2179637"/>
                </a:lnTo>
                <a:lnTo>
                  <a:pt x="7417098" y="2232025"/>
                </a:lnTo>
                <a:lnTo>
                  <a:pt x="7401981" y="2278062"/>
                </a:lnTo>
                <a:lnTo>
                  <a:pt x="7385185" y="2319337"/>
                </a:lnTo>
                <a:lnTo>
                  <a:pt x="7365030" y="2359025"/>
                </a:lnTo>
                <a:lnTo>
                  <a:pt x="7344875" y="2395537"/>
                </a:lnTo>
                <a:lnTo>
                  <a:pt x="7324720" y="2433637"/>
                </a:lnTo>
                <a:lnTo>
                  <a:pt x="7306244" y="2471737"/>
                </a:lnTo>
                <a:lnTo>
                  <a:pt x="7287768" y="2513012"/>
                </a:lnTo>
                <a:lnTo>
                  <a:pt x="7272653" y="2560637"/>
                </a:lnTo>
                <a:lnTo>
                  <a:pt x="7262575" y="2613025"/>
                </a:lnTo>
                <a:lnTo>
                  <a:pt x="7252497" y="2671762"/>
                </a:lnTo>
                <a:lnTo>
                  <a:pt x="7250817" y="2741612"/>
                </a:lnTo>
                <a:lnTo>
                  <a:pt x="7252497" y="2809875"/>
                </a:lnTo>
                <a:lnTo>
                  <a:pt x="7262575" y="2868612"/>
                </a:lnTo>
                <a:lnTo>
                  <a:pt x="7272653" y="2922587"/>
                </a:lnTo>
                <a:lnTo>
                  <a:pt x="7287768" y="2967037"/>
                </a:lnTo>
                <a:lnTo>
                  <a:pt x="7306244" y="3009900"/>
                </a:lnTo>
                <a:lnTo>
                  <a:pt x="7324720" y="3046412"/>
                </a:lnTo>
                <a:lnTo>
                  <a:pt x="7344875" y="3084512"/>
                </a:lnTo>
                <a:lnTo>
                  <a:pt x="7365030" y="3121025"/>
                </a:lnTo>
                <a:lnTo>
                  <a:pt x="7385185" y="3160712"/>
                </a:lnTo>
                <a:lnTo>
                  <a:pt x="7401981" y="3201987"/>
                </a:lnTo>
                <a:lnTo>
                  <a:pt x="7417098" y="3248025"/>
                </a:lnTo>
                <a:lnTo>
                  <a:pt x="7428855" y="3300412"/>
                </a:lnTo>
                <a:lnTo>
                  <a:pt x="7437253" y="3360737"/>
                </a:lnTo>
                <a:lnTo>
                  <a:pt x="7440612" y="3427412"/>
                </a:lnTo>
                <a:lnTo>
                  <a:pt x="7437253" y="3497262"/>
                </a:lnTo>
                <a:lnTo>
                  <a:pt x="7428855" y="3557587"/>
                </a:lnTo>
                <a:lnTo>
                  <a:pt x="7417098" y="3609975"/>
                </a:lnTo>
                <a:lnTo>
                  <a:pt x="7401981" y="3656012"/>
                </a:lnTo>
                <a:lnTo>
                  <a:pt x="7385185" y="3697287"/>
                </a:lnTo>
                <a:lnTo>
                  <a:pt x="7365030" y="3736975"/>
                </a:lnTo>
                <a:lnTo>
                  <a:pt x="7324720" y="3811587"/>
                </a:lnTo>
                <a:lnTo>
                  <a:pt x="7306244" y="3848100"/>
                </a:lnTo>
                <a:lnTo>
                  <a:pt x="7287768" y="3890962"/>
                </a:lnTo>
                <a:lnTo>
                  <a:pt x="7272653" y="3935412"/>
                </a:lnTo>
                <a:lnTo>
                  <a:pt x="7262575" y="3987800"/>
                </a:lnTo>
                <a:lnTo>
                  <a:pt x="7252497" y="4048125"/>
                </a:lnTo>
                <a:lnTo>
                  <a:pt x="7250817" y="4116387"/>
                </a:lnTo>
                <a:lnTo>
                  <a:pt x="7252497" y="4186237"/>
                </a:lnTo>
                <a:lnTo>
                  <a:pt x="7262575" y="4244975"/>
                </a:lnTo>
                <a:lnTo>
                  <a:pt x="7272653" y="4297362"/>
                </a:lnTo>
                <a:lnTo>
                  <a:pt x="7287768" y="4343400"/>
                </a:lnTo>
                <a:lnTo>
                  <a:pt x="7306244" y="4386262"/>
                </a:lnTo>
                <a:lnTo>
                  <a:pt x="7324720" y="4424362"/>
                </a:lnTo>
                <a:lnTo>
                  <a:pt x="7365030" y="4498975"/>
                </a:lnTo>
                <a:lnTo>
                  <a:pt x="7385185" y="4537075"/>
                </a:lnTo>
                <a:lnTo>
                  <a:pt x="7401981" y="4579937"/>
                </a:lnTo>
                <a:lnTo>
                  <a:pt x="7417098" y="4625975"/>
                </a:lnTo>
                <a:lnTo>
                  <a:pt x="7428855" y="4678362"/>
                </a:lnTo>
                <a:lnTo>
                  <a:pt x="7437253" y="4738687"/>
                </a:lnTo>
                <a:lnTo>
                  <a:pt x="7440612" y="4806950"/>
                </a:lnTo>
                <a:lnTo>
                  <a:pt x="7437253" y="4875212"/>
                </a:lnTo>
                <a:lnTo>
                  <a:pt x="7428855" y="4935537"/>
                </a:lnTo>
                <a:lnTo>
                  <a:pt x="7417098" y="4987925"/>
                </a:lnTo>
                <a:lnTo>
                  <a:pt x="7401981" y="5033962"/>
                </a:lnTo>
                <a:lnTo>
                  <a:pt x="7385185" y="5075237"/>
                </a:lnTo>
                <a:lnTo>
                  <a:pt x="7365030" y="5114925"/>
                </a:lnTo>
                <a:lnTo>
                  <a:pt x="7344875" y="5149850"/>
                </a:lnTo>
                <a:lnTo>
                  <a:pt x="7324720" y="5186362"/>
                </a:lnTo>
                <a:lnTo>
                  <a:pt x="7306244" y="5226050"/>
                </a:lnTo>
                <a:lnTo>
                  <a:pt x="7287768" y="5268912"/>
                </a:lnTo>
                <a:lnTo>
                  <a:pt x="7272653" y="5313362"/>
                </a:lnTo>
                <a:lnTo>
                  <a:pt x="7262575" y="5365750"/>
                </a:lnTo>
                <a:lnTo>
                  <a:pt x="7252497" y="5426075"/>
                </a:lnTo>
                <a:lnTo>
                  <a:pt x="7250817" y="5494337"/>
                </a:lnTo>
                <a:lnTo>
                  <a:pt x="7252497" y="5562600"/>
                </a:lnTo>
                <a:lnTo>
                  <a:pt x="7262575" y="5622925"/>
                </a:lnTo>
                <a:lnTo>
                  <a:pt x="7272653" y="5675312"/>
                </a:lnTo>
                <a:lnTo>
                  <a:pt x="7287768" y="5721350"/>
                </a:lnTo>
                <a:lnTo>
                  <a:pt x="7306244" y="5762625"/>
                </a:lnTo>
                <a:lnTo>
                  <a:pt x="7324720" y="5802312"/>
                </a:lnTo>
                <a:lnTo>
                  <a:pt x="7344875" y="5840412"/>
                </a:lnTo>
                <a:lnTo>
                  <a:pt x="7365030" y="5876925"/>
                </a:lnTo>
                <a:lnTo>
                  <a:pt x="7385185" y="5915025"/>
                </a:lnTo>
                <a:lnTo>
                  <a:pt x="7401981" y="5956300"/>
                </a:lnTo>
                <a:lnTo>
                  <a:pt x="7417098" y="6003925"/>
                </a:lnTo>
                <a:lnTo>
                  <a:pt x="7428855" y="6056312"/>
                </a:lnTo>
                <a:lnTo>
                  <a:pt x="7437253" y="6113462"/>
                </a:lnTo>
                <a:lnTo>
                  <a:pt x="7440612" y="6183312"/>
                </a:lnTo>
                <a:lnTo>
                  <a:pt x="7437253" y="6251575"/>
                </a:lnTo>
                <a:lnTo>
                  <a:pt x="7428855" y="6311900"/>
                </a:lnTo>
                <a:lnTo>
                  <a:pt x="7417098" y="6361112"/>
                </a:lnTo>
                <a:lnTo>
                  <a:pt x="7401981" y="6407150"/>
                </a:lnTo>
                <a:lnTo>
                  <a:pt x="7385185" y="6448425"/>
                </a:lnTo>
                <a:lnTo>
                  <a:pt x="7366710" y="6488112"/>
                </a:lnTo>
                <a:lnTo>
                  <a:pt x="7348234" y="6523037"/>
                </a:lnTo>
                <a:lnTo>
                  <a:pt x="7328079" y="6561137"/>
                </a:lnTo>
                <a:lnTo>
                  <a:pt x="7307924" y="6597650"/>
                </a:lnTo>
                <a:lnTo>
                  <a:pt x="7291128" y="6640512"/>
                </a:lnTo>
                <a:lnTo>
                  <a:pt x="7274332" y="6683375"/>
                </a:lnTo>
                <a:lnTo>
                  <a:pt x="7264254" y="6735762"/>
                </a:lnTo>
                <a:lnTo>
                  <a:pt x="7255857" y="6791325"/>
                </a:lnTo>
                <a:lnTo>
                  <a:pt x="7250817" y="6858000"/>
                </a:lnTo>
                <a:lnTo>
                  <a:pt x="4328971" y="6858000"/>
                </a:lnTo>
                <a:lnTo>
                  <a:pt x="3756991" y="6858000"/>
                </a:lnTo>
                <a:lnTo>
                  <a:pt x="3167828" y="6858000"/>
                </a:lnTo>
                <a:lnTo>
                  <a:pt x="274691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70F1A9-0AF2-8343-0AA2-5BD327392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662400"/>
            <a:ext cx="6015897" cy="1492132"/>
          </a:xfrm>
        </p:spPr>
        <p:txBody>
          <a:bodyPr anchor="t">
            <a:normAutofit/>
          </a:bodyPr>
          <a:lstStyle/>
          <a:p>
            <a:br>
              <a:rPr lang="en-US">
                <a:ea typeface="Calibri Light"/>
                <a:cs typeface="Calibri Light"/>
              </a:rPr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BD1DD-C271-0907-CDDB-8970A6D21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474" y="2816932"/>
            <a:ext cx="5906042" cy="41179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eorgia Pro"/>
                <a:ea typeface="Calibri"/>
                <a:cs typeface="Calibri"/>
              </a:rPr>
              <a:t>Obilazak kulturnih i povijesnih znamenitosti grada Banska </a:t>
            </a:r>
            <a:r>
              <a:rPr lang="hr-HR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eorgia Pro"/>
                <a:ea typeface="Calibri"/>
                <a:cs typeface="Calibri"/>
              </a:rPr>
              <a:t>Bystrica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Georgia Pro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354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4C3A44BB-E01C-4AA8-B2C8-32FC346D2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5245C1-3CA7-E4B5-7BF1-17A8C5011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846" y="3696269"/>
            <a:ext cx="6003980" cy="1325563"/>
          </a:xfrm>
        </p:spPr>
        <p:txBody>
          <a:bodyPr anchor="b">
            <a:normAutofit/>
          </a:bodyPr>
          <a:lstStyle/>
          <a:p>
            <a:br>
              <a:rPr lang="en-US">
                <a:ea typeface="Calibri Light"/>
                <a:cs typeface="Calibri Light"/>
              </a:rPr>
            </a:b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78DAB1C-0EA6-5BFB-E08E-2795F13211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411" b="9868"/>
          <a:stretch/>
        </p:blipFill>
        <p:spPr>
          <a:xfrm>
            <a:off x="4406845" y="3"/>
            <a:ext cx="4101288" cy="3418797"/>
          </a:xfrm>
          <a:custGeom>
            <a:avLst/>
            <a:gdLst/>
            <a:ahLst/>
            <a:cxnLst/>
            <a:rect l="l" t="t" r="r" b="b"/>
            <a:pathLst>
              <a:path w="4101288" h="3418797">
                <a:moveTo>
                  <a:pt x="989912" y="0"/>
                </a:moveTo>
                <a:lnTo>
                  <a:pt x="3844502" y="0"/>
                </a:lnTo>
                <a:lnTo>
                  <a:pt x="3760850" y="25406"/>
                </a:lnTo>
                <a:cubicBezTo>
                  <a:pt x="3711615" y="43967"/>
                  <a:pt x="3663870" y="67007"/>
                  <a:pt x="3618425" y="98254"/>
                </a:cubicBezTo>
                <a:cubicBezTo>
                  <a:pt x="3626136" y="110145"/>
                  <a:pt x="3665355" y="144049"/>
                  <a:pt x="3649272" y="146579"/>
                </a:cubicBezTo>
                <a:cubicBezTo>
                  <a:pt x="3604102" y="153917"/>
                  <a:pt x="3564000" y="178711"/>
                  <a:pt x="3522797" y="199205"/>
                </a:cubicBezTo>
                <a:cubicBezTo>
                  <a:pt x="3504948" y="208060"/>
                  <a:pt x="3483356" y="219700"/>
                  <a:pt x="3491728" y="251325"/>
                </a:cubicBezTo>
                <a:cubicBezTo>
                  <a:pt x="3506932" y="260181"/>
                  <a:pt x="3518169" y="247783"/>
                  <a:pt x="3530727" y="246772"/>
                </a:cubicBezTo>
                <a:cubicBezTo>
                  <a:pt x="3543507" y="245761"/>
                  <a:pt x="3572153" y="252336"/>
                  <a:pt x="3564219" y="256638"/>
                </a:cubicBezTo>
                <a:cubicBezTo>
                  <a:pt x="3528083" y="276121"/>
                  <a:pt x="3593085" y="322928"/>
                  <a:pt x="3550339" y="322928"/>
                </a:cubicBezTo>
                <a:cubicBezTo>
                  <a:pt x="3478728" y="323181"/>
                  <a:pt x="3440609" y="406169"/>
                  <a:pt x="3371643" y="408447"/>
                </a:cubicBezTo>
                <a:cubicBezTo>
                  <a:pt x="3360627" y="408698"/>
                  <a:pt x="3355338" y="423373"/>
                  <a:pt x="3355558" y="436278"/>
                </a:cubicBezTo>
                <a:cubicBezTo>
                  <a:pt x="3355558" y="451712"/>
                  <a:pt x="3365694" y="454494"/>
                  <a:pt x="3376931" y="456013"/>
                </a:cubicBezTo>
                <a:cubicBezTo>
                  <a:pt x="3394118" y="458289"/>
                  <a:pt x="3411965" y="436278"/>
                  <a:pt x="3434660" y="466133"/>
                </a:cubicBezTo>
                <a:cubicBezTo>
                  <a:pt x="3393898" y="483590"/>
                  <a:pt x="3353135" y="501049"/>
                  <a:pt x="3353797" y="561013"/>
                </a:cubicBezTo>
                <a:cubicBezTo>
                  <a:pt x="3354015" y="577205"/>
                  <a:pt x="3337050" y="583277"/>
                  <a:pt x="3324270" y="587325"/>
                </a:cubicBezTo>
                <a:cubicBezTo>
                  <a:pt x="3303117" y="593904"/>
                  <a:pt x="3285272" y="605543"/>
                  <a:pt x="3273812" y="628061"/>
                </a:cubicBezTo>
                <a:cubicBezTo>
                  <a:pt x="3274033" y="632362"/>
                  <a:pt x="3274254" y="636917"/>
                  <a:pt x="3272930" y="640459"/>
                </a:cubicBezTo>
                <a:cubicBezTo>
                  <a:pt x="3276676" y="694855"/>
                  <a:pt x="3307523" y="693336"/>
                  <a:pt x="3341676" y="684230"/>
                </a:cubicBezTo>
                <a:cubicBezTo>
                  <a:pt x="3382439" y="673096"/>
                  <a:pt x="3422762" y="652855"/>
                  <a:pt x="3465728" y="672338"/>
                </a:cubicBezTo>
                <a:cubicBezTo>
                  <a:pt x="3405133" y="698397"/>
                  <a:pt x="3339253" y="700422"/>
                  <a:pt x="3282405" y="737615"/>
                </a:cubicBezTo>
                <a:cubicBezTo>
                  <a:pt x="3490406" y="744447"/>
                  <a:pt x="3674169" y="627048"/>
                  <a:pt x="3875781" y="582013"/>
                </a:cubicBezTo>
                <a:cubicBezTo>
                  <a:pt x="3868951" y="612120"/>
                  <a:pt x="3852646" y="618193"/>
                  <a:pt x="3837883" y="622747"/>
                </a:cubicBezTo>
                <a:cubicBezTo>
                  <a:pt x="3763408" y="645519"/>
                  <a:pt x="3698188" y="690809"/>
                  <a:pt x="3630322" y="730023"/>
                </a:cubicBezTo>
                <a:cubicBezTo>
                  <a:pt x="3602340" y="746216"/>
                  <a:pt x="3582066" y="762411"/>
                  <a:pt x="3571492" y="797327"/>
                </a:cubicBezTo>
                <a:cubicBezTo>
                  <a:pt x="3562015" y="828953"/>
                  <a:pt x="3543728" y="843628"/>
                  <a:pt x="3509797" y="834518"/>
                </a:cubicBezTo>
                <a:cubicBezTo>
                  <a:pt x="3482254" y="826927"/>
                  <a:pt x="3452068" y="830975"/>
                  <a:pt x="3423203" y="833760"/>
                </a:cubicBezTo>
                <a:cubicBezTo>
                  <a:pt x="3389931" y="836796"/>
                  <a:pt x="3352693" y="872470"/>
                  <a:pt x="3361728" y="890941"/>
                </a:cubicBezTo>
                <a:cubicBezTo>
                  <a:pt x="3377151" y="922314"/>
                  <a:pt x="3402931" y="906627"/>
                  <a:pt x="3425847" y="903084"/>
                </a:cubicBezTo>
                <a:cubicBezTo>
                  <a:pt x="3451848" y="898784"/>
                  <a:pt x="3500100" y="889927"/>
                  <a:pt x="3500982" y="893723"/>
                </a:cubicBezTo>
                <a:cubicBezTo>
                  <a:pt x="3517950" y="972410"/>
                  <a:pt x="3637374" y="903845"/>
                  <a:pt x="3663154" y="896758"/>
                </a:cubicBezTo>
                <a:cubicBezTo>
                  <a:pt x="3695322" y="887904"/>
                  <a:pt x="3725509" y="904097"/>
                  <a:pt x="3756136" y="907891"/>
                </a:cubicBezTo>
                <a:cubicBezTo>
                  <a:pt x="3783459" y="911433"/>
                  <a:pt x="3937918" y="922314"/>
                  <a:pt x="3969866" y="888915"/>
                </a:cubicBezTo>
                <a:cubicBezTo>
                  <a:pt x="3974273" y="914976"/>
                  <a:pt x="3965020" y="925602"/>
                  <a:pt x="3957306" y="937494"/>
                </a:cubicBezTo>
                <a:cubicBezTo>
                  <a:pt x="3946511" y="954445"/>
                  <a:pt x="3944747" y="966337"/>
                  <a:pt x="3965239" y="979747"/>
                </a:cubicBezTo>
                <a:cubicBezTo>
                  <a:pt x="4023630" y="1018206"/>
                  <a:pt x="4022747" y="1019470"/>
                  <a:pt x="3968324" y="1071591"/>
                </a:cubicBezTo>
                <a:cubicBezTo>
                  <a:pt x="3965678" y="1073867"/>
                  <a:pt x="3966782" y="1081459"/>
                  <a:pt x="3966341" y="1086519"/>
                </a:cubicBezTo>
                <a:cubicBezTo>
                  <a:pt x="3980663" y="1094615"/>
                  <a:pt x="3997409" y="1074373"/>
                  <a:pt x="4014153" y="1096133"/>
                </a:cubicBezTo>
                <a:cubicBezTo>
                  <a:pt x="3941222" y="1191771"/>
                  <a:pt x="3829950" y="1215299"/>
                  <a:pt x="3729254" y="1287157"/>
                </a:cubicBezTo>
                <a:cubicBezTo>
                  <a:pt x="3810780" y="1310939"/>
                  <a:pt x="3859696" y="1227952"/>
                  <a:pt x="3919628" y="1238578"/>
                </a:cubicBezTo>
                <a:cubicBezTo>
                  <a:pt x="3949596" y="1264639"/>
                  <a:pt x="3860577" y="1306386"/>
                  <a:pt x="3945409" y="1318784"/>
                </a:cubicBezTo>
                <a:cubicBezTo>
                  <a:pt x="3908610" y="1341555"/>
                  <a:pt x="3881289" y="1363817"/>
                  <a:pt x="3855951" y="1390133"/>
                </a:cubicBezTo>
                <a:cubicBezTo>
                  <a:pt x="3810780" y="1437192"/>
                  <a:pt x="3801967" y="1468060"/>
                  <a:pt x="3822900" y="1531314"/>
                </a:cubicBezTo>
                <a:cubicBezTo>
                  <a:pt x="3836562" y="1572808"/>
                  <a:pt x="3856611" y="1611013"/>
                  <a:pt x="3838986" y="1660349"/>
                </a:cubicBezTo>
                <a:cubicBezTo>
                  <a:pt x="3826646" y="1694254"/>
                  <a:pt x="3831494" y="1716517"/>
                  <a:pt x="3877323" y="1701337"/>
                </a:cubicBezTo>
                <a:cubicBezTo>
                  <a:pt x="3926679" y="1685144"/>
                  <a:pt x="3945187" y="1715505"/>
                  <a:pt x="3932849" y="1774963"/>
                </a:cubicBezTo>
                <a:cubicBezTo>
                  <a:pt x="3924917" y="1813169"/>
                  <a:pt x="3933291" y="1824806"/>
                  <a:pt x="3967221" y="1820505"/>
                </a:cubicBezTo>
                <a:cubicBezTo>
                  <a:pt x="4004680" y="1815698"/>
                  <a:pt x="4040375" y="1790649"/>
                  <a:pt x="4086646" y="1802795"/>
                </a:cubicBezTo>
                <a:cubicBezTo>
                  <a:pt x="4049631" y="1872120"/>
                  <a:pt x="3970527" y="1852385"/>
                  <a:pt x="3927340" y="1918423"/>
                </a:cubicBezTo>
                <a:cubicBezTo>
                  <a:pt x="3978900" y="1918674"/>
                  <a:pt x="4018341" y="1918423"/>
                  <a:pt x="4056460" y="1903999"/>
                </a:cubicBezTo>
                <a:cubicBezTo>
                  <a:pt x="4072325" y="1898179"/>
                  <a:pt x="4089732" y="1892109"/>
                  <a:pt x="4098545" y="1912096"/>
                </a:cubicBezTo>
                <a:cubicBezTo>
                  <a:pt x="4108901" y="1936132"/>
                  <a:pt x="4087529" y="1945241"/>
                  <a:pt x="4074527" y="1949542"/>
                </a:cubicBezTo>
                <a:cubicBezTo>
                  <a:pt x="4037951" y="1961686"/>
                  <a:pt x="4009969" y="1990529"/>
                  <a:pt x="3979782" y="2013047"/>
                </a:cubicBezTo>
                <a:cubicBezTo>
                  <a:pt x="3913460" y="2062386"/>
                  <a:pt x="3840746" y="2103626"/>
                  <a:pt x="3784559" y="2185097"/>
                </a:cubicBezTo>
                <a:cubicBezTo>
                  <a:pt x="3855290" y="2164349"/>
                  <a:pt x="3907951" y="2116025"/>
                  <a:pt x="3973612" y="2106157"/>
                </a:cubicBezTo>
                <a:cubicBezTo>
                  <a:pt x="3916764" y="2180290"/>
                  <a:pt x="3843611" y="2229120"/>
                  <a:pt x="3774426" y="2283011"/>
                </a:cubicBezTo>
                <a:cubicBezTo>
                  <a:pt x="3754594" y="2298192"/>
                  <a:pt x="3734543" y="2308566"/>
                  <a:pt x="3730136" y="2341710"/>
                </a:cubicBezTo>
                <a:cubicBezTo>
                  <a:pt x="3721542" y="2405976"/>
                  <a:pt x="3695763" y="2459107"/>
                  <a:pt x="3640678" y="2487444"/>
                </a:cubicBezTo>
                <a:cubicBezTo>
                  <a:pt x="3640238" y="2487699"/>
                  <a:pt x="3643322" y="2497314"/>
                  <a:pt x="3645085" y="2503890"/>
                </a:cubicBezTo>
                <a:cubicBezTo>
                  <a:pt x="3678797" y="2505916"/>
                  <a:pt x="3705458" y="2467963"/>
                  <a:pt x="3748425" y="2480360"/>
                </a:cubicBezTo>
                <a:cubicBezTo>
                  <a:pt x="3707220" y="2531974"/>
                  <a:pt x="3672847" y="2578277"/>
                  <a:pt x="3614458" y="2602819"/>
                </a:cubicBezTo>
                <a:cubicBezTo>
                  <a:pt x="3567745" y="2622300"/>
                  <a:pt x="3510016" y="2633686"/>
                  <a:pt x="3476083" y="2696937"/>
                </a:cubicBezTo>
                <a:cubicBezTo>
                  <a:pt x="3515524" y="2709337"/>
                  <a:pt x="3544831" y="2693651"/>
                  <a:pt x="3574357" y="2682517"/>
                </a:cubicBezTo>
                <a:cubicBezTo>
                  <a:pt x="3619525" y="2665312"/>
                  <a:pt x="3664255" y="2645832"/>
                  <a:pt x="3709425" y="2628625"/>
                </a:cubicBezTo>
                <a:cubicBezTo>
                  <a:pt x="3726611" y="2622047"/>
                  <a:pt x="3745340" y="2617491"/>
                  <a:pt x="3756357" y="2648866"/>
                </a:cubicBezTo>
                <a:cubicBezTo>
                  <a:pt x="3698847" y="2655446"/>
                  <a:pt x="3664475" y="2697951"/>
                  <a:pt x="3628340" y="2737926"/>
                </a:cubicBezTo>
                <a:cubicBezTo>
                  <a:pt x="3608067" y="2760445"/>
                  <a:pt x="3591541" y="2790554"/>
                  <a:pt x="3554967" y="2779169"/>
                </a:cubicBezTo>
                <a:cubicBezTo>
                  <a:pt x="3535796" y="2773097"/>
                  <a:pt x="3523678" y="2790046"/>
                  <a:pt x="3525662" y="2810794"/>
                </a:cubicBezTo>
                <a:cubicBezTo>
                  <a:pt x="3532932" y="2883915"/>
                  <a:pt x="3488203" y="2909469"/>
                  <a:pt x="3441932" y="2923637"/>
                </a:cubicBezTo>
                <a:cubicBezTo>
                  <a:pt x="3354236" y="2950204"/>
                  <a:pt x="3281303" y="3012697"/>
                  <a:pt x="3196032" y="3046854"/>
                </a:cubicBezTo>
                <a:cubicBezTo>
                  <a:pt x="3113184" y="3079999"/>
                  <a:pt x="3049065" y="3158685"/>
                  <a:pt x="2965998" y="3199927"/>
                </a:cubicBezTo>
                <a:cubicBezTo>
                  <a:pt x="2905843" y="3229783"/>
                  <a:pt x="2848335" y="3268239"/>
                  <a:pt x="2786418" y="3295311"/>
                </a:cubicBezTo>
                <a:cubicBezTo>
                  <a:pt x="2639894" y="3359324"/>
                  <a:pt x="2490503" y="3410685"/>
                  <a:pt x="2332519" y="3418022"/>
                </a:cubicBezTo>
                <a:cubicBezTo>
                  <a:pt x="2202077" y="3423842"/>
                  <a:pt x="1070633" y="3418277"/>
                  <a:pt x="611003" y="2585615"/>
                </a:cubicBezTo>
                <a:cubicBezTo>
                  <a:pt x="602189" y="2581565"/>
                  <a:pt x="592275" y="2570939"/>
                  <a:pt x="589190" y="2560818"/>
                </a:cubicBezTo>
                <a:cubicBezTo>
                  <a:pt x="574427" y="2513505"/>
                  <a:pt x="538291" y="2493011"/>
                  <a:pt x="505681" y="2467457"/>
                </a:cubicBezTo>
                <a:cubicBezTo>
                  <a:pt x="477036" y="2444939"/>
                  <a:pt x="446628" y="2421409"/>
                  <a:pt x="434730" y="2383456"/>
                </a:cubicBezTo>
                <a:cubicBezTo>
                  <a:pt x="419086" y="2332854"/>
                  <a:pt x="463594" y="2374348"/>
                  <a:pt x="471748" y="2355119"/>
                </a:cubicBezTo>
                <a:cubicBezTo>
                  <a:pt x="454782" y="2328807"/>
                  <a:pt x="428560" y="2304770"/>
                  <a:pt x="421730" y="2274915"/>
                </a:cubicBezTo>
                <a:cubicBezTo>
                  <a:pt x="396833" y="2167131"/>
                  <a:pt x="343069" y="2088698"/>
                  <a:pt x="262645" y="2027722"/>
                </a:cubicBezTo>
                <a:cubicBezTo>
                  <a:pt x="239509" y="2010264"/>
                  <a:pt x="224307" y="1978384"/>
                  <a:pt x="192799" y="1973326"/>
                </a:cubicBezTo>
                <a:cubicBezTo>
                  <a:pt x="122730" y="1962193"/>
                  <a:pt x="144764" y="1875156"/>
                  <a:pt x="107746" y="1836446"/>
                </a:cubicBezTo>
                <a:cubicBezTo>
                  <a:pt x="100695" y="1829107"/>
                  <a:pt x="94306" y="1814687"/>
                  <a:pt x="95627" y="1804821"/>
                </a:cubicBezTo>
                <a:cubicBezTo>
                  <a:pt x="97609" y="1790649"/>
                  <a:pt x="105983" y="1777240"/>
                  <a:pt x="113034" y="1764589"/>
                </a:cubicBezTo>
                <a:cubicBezTo>
                  <a:pt x="120306" y="1751939"/>
                  <a:pt x="131322" y="1740806"/>
                  <a:pt x="126034" y="1724108"/>
                </a:cubicBezTo>
                <a:cubicBezTo>
                  <a:pt x="123833" y="1717277"/>
                  <a:pt x="125373" y="1693494"/>
                  <a:pt x="109068" y="1712215"/>
                </a:cubicBezTo>
                <a:cubicBezTo>
                  <a:pt x="64340" y="1763578"/>
                  <a:pt x="38339" y="1715001"/>
                  <a:pt x="0" y="1691723"/>
                </a:cubicBezTo>
                <a:cubicBezTo>
                  <a:pt x="30848" y="1667686"/>
                  <a:pt x="58610" y="1650735"/>
                  <a:pt x="63238" y="1614808"/>
                </a:cubicBezTo>
                <a:cubicBezTo>
                  <a:pt x="72712" y="1540674"/>
                  <a:pt x="113253" y="1506772"/>
                  <a:pt x="174729" y="1500192"/>
                </a:cubicBezTo>
                <a:cubicBezTo>
                  <a:pt x="152034" y="1428591"/>
                  <a:pt x="152034" y="1428591"/>
                  <a:pt x="225408" y="1418722"/>
                </a:cubicBezTo>
                <a:cubicBezTo>
                  <a:pt x="197204" y="1373181"/>
                  <a:pt x="197204" y="1361542"/>
                  <a:pt x="231358" y="1345855"/>
                </a:cubicBezTo>
                <a:cubicBezTo>
                  <a:pt x="264188" y="1330927"/>
                  <a:pt x="300543" y="1325867"/>
                  <a:pt x="330952" y="1302844"/>
                </a:cubicBezTo>
                <a:cubicBezTo>
                  <a:pt x="302967" y="1244651"/>
                  <a:pt x="295035" y="1177097"/>
                  <a:pt x="237307" y="1148758"/>
                </a:cubicBezTo>
                <a:cubicBezTo>
                  <a:pt x="228273" y="1144458"/>
                  <a:pt x="222103" y="1127000"/>
                  <a:pt x="227831" y="1116880"/>
                </a:cubicBezTo>
                <a:cubicBezTo>
                  <a:pt x="248764" y="1080194"/>
                  <a:pt x="218798" y="1010614"/>
                  <a:pt x="284017" y="1002772"/>
                </a:cubicBezTo>
                <a:cubicBezTo>
                  <a:pt x="292171" y="1002013"/>
                  <a:pt x="299663" y="994421"/>
                  <a:pt x="293273" y="984554"/>
                </a:cubicBezTo>
                <a:cubicBezTo>
                  <a:pt x="271238" y="950145"/>
                  <a:pt x="297900" y="952421"/>
                  <a:pt x="313983" y="948120"/>
                </a:cubicBezTo>
                <a:cubicBezTo>
                  <a:pt x="333375" y="942809"/>
                  <a:pt x="355409" y="957988"/>
                  <a:pt x="373477" y="939265"/>
                </a:cubicBezTo>
                <a:cubicBezTo>
                  <a:pt x="369289" y="919530"/>
                  <a:pt x="353646" y="919783"/>
                  <a:pt x="342629" y="913458"/>
                </a:cubicBezTo>
                <a:cubicBezTo>
                  <a:pt x="310460" y="895240"/>
                  <a:pt x="284238" y="873483"/>
                  <a:pt x="282695" y="826169"/>
                </a:cubicBezTo>
                <a:cubicBezTo>
                  <a:pt x="281595" y="787964"/>
                  <a:pt x="278069" y="754314"/>
                  <a:pt x="322578" y="742675"/>
                </a:cubicBezTo>
                <a:cubicBezTo>
                  <a:pt x="341086" y="737866"/>
                  <a:pt x="335797" y="710289"/>
                  <a:pt x="325221" y="696626"/>
                </a:cubicBezTo>
                <a:cubicBezTo>
                  <a:pt x="306272" y="672338"/>
                  <a:pt x="290629" y="639953"/>
                  <a:pt x="258017" y="637675"/>
                </a:cubicBezTo>
                <a:cubicBezTo>
                  <a:pt x="238187" y="636158"/>
                  <a:pt x="222983" y="626035"/>
                  <a:pt x="207340" y="614398"/>
                </a:cubicBezTo>
                <a:cubicBezTo>
                  <a:pt x="196103" y="606047"/>
                  <a:pt x="182662" y="598964"/>
                  <a:pt x="183983" y="581001"/>
                </a:cubicBezTo>
                <a:cubicBezTo>
                  <a:pt x="185306" y="563795"/>
                  <a:pt x="198305" y="556711"/>
                  <a:pt x="211526" y="553169"/>
                </a:cubicBezTo>
                <a:cubicBezTo>
                  <a:pt x="255595" y="541784"/>
                  <a:pt x="297017" y="525085"/>
                  <a:pt x="333816" y="486880"/>
                </a:cubicBezTo>
                <a:cubicBezTo>
                  <a:pt x="309357" y="466639"/>
                  <a:pt x="286001" y="451964"/>
                  <a:pt x="267934" y="431469"/>
                </a:cubicBezTo>
                <a:cubicBezTo>
                  <a:pt x="224307" y="381881"/>
                  <a:pt x="593817" y="225772"/>
                  <a:pt x="612325" y="170108"/>
                </a:cubicBezTo>
                <a:cubicBezTo>
                  <a:pt x="618054" y="152904"/>
                  <a:pt x="637663" y="135194"/>
                  <a:pt x="653971" y="130133"/>
                </a:cubicBezTo>
                <a:cubicBezTo>
                  <a:pt x="730427" y="106350"/>
                  <a:pt x="796748" y="52963"/>
                  <a:pt x="874970" y="33228"/>
                </a:cubicBezTo>
                <a:cubicBezTo>
                  <a:pt x="911877" y="23867"/>
                  <a:pt x="948509" y="12925"/>
                  <a:pt x="986021" y="1223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85356-8F89-068D-ACB3-6A3349577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4957" y="4393942"/>
            <a:ext cx="7550803" cy="217510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US" sz="2400" dirty="0" err="1">
                <a:latin typeface="Georgia Pro"/>
                <a:ea typeface="Calibri"/>
                <a:cs typeface="Calibri"/>
              </a:rPr>
              <a:t>Profesorice</a:t>
            </a:r>
            <a:r>
              <a:rPr lang="en-US" sz="2400" dirty="0">
                <a:latin typeface="Georgia Pro"/>
                <a:ea typeface="Calibri"/>
                <a:cs typeface="Calibri"/>
              </a:rPr>
              <a:t> </a:t>
            </a:r>
            <a:r>
              <a:rPr lang="en-US" sz="2400" dirty="0" err="1">
                <a:latin typeface="Georgia Pro"/>
                <a:ea typeface="Calibri"/>
                <a:cs typeface="Calibri"/>
              </a:rPr>
              <a:t>su</a:t>
            </a:r>
            <a:r>
              <a:rPr lang="en-US" sz="2400" dirty="0">
                <a:latin typeface="Georgia Pro"/>
                <a:ea typeface="Calibri"/>
                <a:cs typeface="Calibri"/>
              </a:rPr>
              <a:t> </a:t>
            </a:r>
            <a:r>
              <a:rPr lang="en-US" sz="2400" dirty="0" err="1">
                <a:latin typeface="Georgia Pro"/>
                <a:ea typeface="Calibri"/>
                <a:cs typeface="Calibri"/>
              </a:rPr>
              <a:t>nas</a:t>
            </a:r>
            <a:r>
              <a:rPr lang="en-US" sz="2400" dirty="0">
                <a:latin typeface="Georgia Pro"/>
                <a:ea typeface="Calibri"/>
                <a:cs typeface="Calibri"/>
              </a:rPr>
              <a:t> </a:t>
            </a:r>
            <a:r>
              <a:rPr lang="en-US" sz="2400" dirty="0" err="1">
                <a:latin typeface="Georgia Pro"/>
                <a:ea typeface="Calibri"/>
                <a:cs typeface="Calibri"/>
              </a:rPr>
              <a:t>vodile</a:t>
            </a:r>
            <a:r>
              <a:rPr lang="en-US" sz="2400" dirty="0">
                <a:latin typeface="Georgia Pro"/>
                <a:ea typeface="Calibri"/>
                <a:cs typeface="Calibri"/>
              </a:rPr>
              <a:t> u </a:t>
            </a:r>
            <a:r>
              <a:rPr lang="en-US" sz="2400" dirty="0" err="1">
                <a:latin typeface="Georgia Pro"/>
                <a:ea typeface="Calibri"/>
                <a:cs typeface="Calibri"/>
              </a:rPr>
              <a:t>vanjske</a:t>
            </a:r>
            <a:r>
              <a:rPr lang="en-US" sz="2400" dirty="0">
                <a:latin typeface="Georgia Pro"/>
                <a:ea typeface="Calibri"/>
                <a:cs typeface="Calibri"/>
              </a:rPr>
              <a:t> </a:t>
            </a:r>
            <a:r>
              <a:rPr lang="en-US" sz="2400" dirty="0" err="1">
                <a:latin typeface="Georgia Pro"/>
                <a:ea typeface="Calibri"/>
                <a:cs typeface="Calibri"/>
              </a:rPr>
              <a:t>salone</a:t>
            </a:r>
            <a:r>
              <a:rPr lang="en-US" sz="2400" dirty="0">
                <a:latin typeface="Georgia Pro"/>
                <a:ea typeface="Calibri"/>
                <a:cs typeface="Calibri"/>
              </a:rPr>
              <a:t> </a:t>
            </a:r>
            <a:r>
              <a:rPr lang="en-US" sz="2400" dirty="0" err="1">
                <a:latin typeface="Georgia Pro"/>
                <a:ea typeface="Calibri"/>
                <a:cs typeface="Calibri"/>
              </a:rPr>
              <a:t>manikure</a:t>
            </a:r>
            <a:r>
              <a:rPr lang="en-US" sz="2400" dirty="0">
                <a:latin typeface="Georgia Pro"/>
                <a:ea typeface="Calibri"/>
                <a:cs typeface="Calibri"/>
              </a:rPr>
              <a:t> </a:t>
            </a:r>
            <a:r>
              <a:rPr lang="en-US" sz="2400" dirty="0" err="1">
                <a:latin typeface="Georgia Pro"/>
                <a:ea typeface="Calibri"/>
                <a:cs typeface="Calibri"/>
              </a:rPr>
              <a:t>kako</a:t>
            </a:r>
            <a:r>
              <a:rPr lang="en-US" sz="2400" dirty="0">
                <a:latin typeface="Georgia Pro"/>
                <a:ea typeface="Calibri"/>
                <a:cs typeface="Calibri"/>
              </a:rPr>
              <a:t> bi </a:t>
            </a:r>
            <a:r>
              <a:rPr lang="en-US" sz="2400" dirty="0" err="1">
                <a:latin typeface="Georgia Pro"/>
                <a:ea typeface="Calibri"/>
                <a:cs typeface="Calibri"/>
              </a:rPr>
              <a:t>vidjeli</a:t>
            </a:r>
            <a:r>
              <a:rPr lang="en-US" sz="2400" dirty="0">
                <a:latin typeface="Georgia Pro"/>
                <a:ea typeface="Calibri"/>
                <a:cs typeface="Calibri"/>
              </a:rPr>
              <a:t> </a:t>
            </a:r>
            <a:r>
              <a:rPr lang="en-US" sz="2400" dirty="0" err="1">
                <a:latin typeface="Georgia Pro"/>
                <a:ea typeface="Calibri"/>
                <a:cs typeface="Calibri"/>
              </a:rPr>
              <a:t>njihov</a:t>
            </a:r>
            <a:r>
              <a:rPr lang="en-US" sz="2400" dirty="0">
                <a:latin typeface="Georgia Pro"/>
                <a:ea typeface="Calibri"/>
                <a:cs typeface="Calibri"/>
              </a:rPr>
              <a:t> </a:t>
            </a:r>
            <a:r>
              <a:rPr lang="en-US" sz="2400" dirty="0" err="1">
                <a:latin typeface="Georgia Pro"/>
                <a:ea typeface="Calibri"/>
                <a:cs typeface="Calibri"/>
              </a:rPr>
              <a:t>način</a:t>
            </a:r>
            <a:r>
              <a:rPr lang="en-US" sz="2400" dirty="0">
                <a:latin typeface="Georgia Pro"/>
                <a:ea typeface="Calibri"/>
                <a:cs typeface="Calibri"/>
              </a:rPr>
              <a:t> </a:t>
            </a:r>
            <a:r>
              <a:rPr lang="en-US" sz="2400" dirty="0" err="1">
                <a:latin typeface="Georgia Pro"/>
                <a:ea typeface="Calibri"/>
                <a:cs typeface="Calibri"/>
              </a:rPr>
              <a:t>rada</a:t>
            </a:r>
            <a:r>
              <a:rPr lang="en-US" sz="2400" dirty="0">
                <a:latin typeface="Georgia Pro"/>
                <a:ea typeface="Calibri"/>
                <a:cs typeface="Calibri"/>
              </a:rPr>
              <a:t>, </a:t>
            </a:r>
            <a:r>
              <a:rPr lang="en-US" sz="2400" dirty="0" err="1">
                <a:latin typeface="Georgia Pro"/>
                <a:ea typeface="Calibri"/>
                <a:cs typeface="Calibri"/>
              </a:rPr>
              <a:t>cijene</a:t>
            </a:r>
            <a:r>
              <a:rPr lang="en-US" sz="2400" dirty="0">
                <a:latin typeface="Georgia Pro"/>
                <a:ea typeface="Calibri"/>
                <a:cs typeface="Calibri"/>
              </a:rPr>
              <a:t> </a:t>
            </a:r>
            <a:r>
              <a:rPr lang="en-US" sz="2400" dirty="0" err="1">
                <a:latin typeface="Georgia Pro"/>
                <a:ea typeface="Calibri"/>
                <a:cs typeface="Calibri"/>
              </a:rPr>
              <a:t>i</a:t>
            </a:r>
            <a:r>
              <a:rPr lang="en-US" sz="2400" dirty="0">
                <a:latin typeface="Georgia Pro"/>
                <a:ea typeface="Calibri"/>
                <a:cs typeface="Calibri"/>
              </a:rPr>
              <a:t> </a:t>
            </a:r>
            <a:r>
              <a:rPr lang="en-US" sz="2400" dirty="0" err="1">
                <a:latin typeface="Georgia Pro"/>
                <a:ea typeface="Calibri"/>
                <a:cs typeface="Calibri"/>
              </a:rPr>
              <a:t>radni</a:t>
            </a:r>
            <a:r>
              <a:rPr lang="en-US" sz="2400" dirty="0">
                <a:latin typeface="Georgia Pro"/>
                <a:ea typeface="Calibri"/>
                <a:cs typeface="Calibri"/>
              </a:rPr>
              <a:t> </a:t>
            </a:r>
            <a:r>
              <a:rPr lang="en-US" sz="2400" dirty="0" err="1">
                <a:latin typeface="Georgia Pro"/>
                <a:ea typeface="Calibri"/>
                <a:cs typeface="Calibri"/>
              </a:rPr>
              <a:t>prostor</a:t>
            </a:r>
            <a:r>
              <a:rPr lang="en-US" sz="2400" dirty="0">
                <a:latin typeface="Georgia Pro"/>
                <a:ea typeface="Calibri"/>
                <a:cs typeface="Calibri"/>
              </a:rPr>
              <a:t>.</a:t>
            </a:r>
            <a:endParaRPr lang="hr-HR" sz="2400" dirty="0">
              <a:latin typeface="Georgia Pro"/>
              <a:ea typeface="Calibri"/>
              <a:cs typeface="Calibri"/>
            </a:endParaRPr>
          </a:p>
          <a:p>
            <a:pPr marL="0" indent="0" algn="ctr">
              <a:buNone/>
            </a:pPr>
            <a:endParaRPr lang="hr-HR" sz="2400" dirty="0">
              <a:latin typeface="Georgia Pro"/>
              <a:ea typeface="Calibri"/>
              <a:cs typeface="Calibri"/>
            </a:endParaRPr>
          </a:p>
          <a:p>
            <a:pPr marL="0" indent="0" algn="ctr">
              <a:buNone/>
            </a:pPr>
            <a:r>
              <a:rPr lang="en-US" sz="2400" dirty="0" err="1">
                <a:latin typeface="Georgia Pro"/>
                <a:ea typeface="Calibri"/>
                <a:cs typeface="Calibri"/>
              </a:rPr>
              <a:t>Imali</a:t>
            </a:r>
            <a:r>
              <a:rPr lang="en-US" sz="2400" dirty="0">
                <a:latin typeface="Georgia Pro"/>
                <a:ea typeface="Calibri"/>
                <a:cs typeface="Calibri"/>
              </a:rPr>
              <a:t> </a:t>
            </a:r>
            <a:r>
              <a:rPr lang="en-US" sz="2400" dirty="0" err="1">
                <a:latin typeface="Georgia Pro"/>
                <a:ea typeface="Calibri"/>
                <a:cs typeface="Calibri"/>
              </a:rPr>
              <a:t>smo</a:t>
            </a:r>
            <a:r>
              <a:rPr lang="en-US" sz="2400" dirty="0">
                <a:latin typeface="Georgia Pro"/>
                <a:ea typeface="Calibri"/>
                <a:cs typeface="Calibri"/>
              </a:rPr>
              <a:t> </a:t>
            </a:r>
            <a:r>
              <a:rPr lang="en-US" sz="2400" dirty="0" err="1">
                <a:latin typeface="Georgia Pro"/>
                <a:ea typeface="Calibri"/>
                <a:cs typeface="Calibri"/>
              </a:rPr>
              <a:t>priliku</a:t>
            </a:r>
            <a:r>
              <a:rPr lang="en-US" sz="2400" dirty="0">
                <a:latin typeface="Georgia Pro"/>
                <a:ea typeface="Calibri"/>
                <a:cs typeface="Calibri"/>
              </a:rPr>
              <a:t> </a:t>
            </a:r>
            <a:r>
              <a:rPr lang="en-US" sz="2400" dirty="0" err="1">
                <a:latin typeface="Georgia Pro"/>
                <a:ea typeface="Calibri"/>
                <a:cs typeface="Calibri"/>
              </a:rPr>
              <a:t>vidjeti</a:t>
            </a:r>
            <a:r>
              <a:rPr lang="en-US" sz="2400" dirty="0">
                <a:latin typeface="Georgia Pro"/>
                <a:ea typeface="Calibri"/>
                <a:cs typeface="Calibri"/>
              </a:rPr>
              <a:t> </a:t>
            </a:r>
            <a:r>
              <a:rPr lang="en-US" sz="2400" dirty="0" err="1">
                <a:latin typeface="Georgia Pro"/>
                <a:ea typeface="Calibri"/>
                <a:cs typeface="Calibri"/>
              </a:rPr>
              <a:t>preko</a:t>
            </a:r>
            <a:r>
              <a:rPr lang="en-US" sz="2400" dirty="0">
                <a:latin typeface="Georgia Pro"/>
                <a:ea typeface="Calibri"/>
                <a:cs typeface="Calibri"/>
              </a:rPr>
              <a:t> 50 </a:t>
            </a:r>
            <a:r>
              <a:rPr lang="en-US" sz="2400" dirty="0" err="1">
                <a:latin typeface="Georgia Pro"/>
                <a:ea typeface="Calibri"/>
                <a:cs typeface="Calibri"/>
              </a:rPr>
              <a:t>knjiga</a:t>
            </a:r>
            <a:r>
              <a:rPr lang="en-US" sz="2400" dirty="0">
                <a:latin typeface="Georgia Pro"/>
                <a:ea typeface="Calibri"/>
                <a:cs typeface="Calibri"/>
              </a:rPr>
              <a:t> u </a:t>
            </a:r>
            <a:r>
              <a:rPr lang="en-US" sz="2400" dirty="0" err="1">
                <a:latin typeface="Georgia Pro"/>
                <a:ea typeface="Calibri"/>
                <a:cs typeface="Calibri"/>
              </a:rPr>
              <a:t>kojima</a:t>
            </a:r>
            <a:r>
              <a:rPr lang="en-US" sz="2400" dirty="0">
                <a:latin typeface="Georgia Pro"/>
                <a:ea typeface="Calibri"/>
                <a:cs typeface="Calibri"/>
              </a:rPr>
              <a:t> </a:t>
            </a:r>
            <a:r>
              <a:rPr lang="en-US" sz="2400" dirty="0" err="1">
                <a:latin typeface="Georgia Pro"/>
                <a:ea typeface="Calibri"/>
                <a:cs typeface="Calibri"/>
              </a:rPr>
              <a:t>su</a:t>
            </a:r>
            <a:r>
              <a:rPr lang="en-US" sz="2400" dirty="0">
                <a:latin typeface="Georgia Pro"/>
                <a:ea typeface="Calibri"/>
                <a:cs typeface="Calibri"/>
              </a:rPr>
              <a:t> </a:t>
            </a:r>
            <a:r>
              <a:rPr lang="en-US" sz="2400" dirty="0" err="1">
                <a:latin typeface="Georgia Pro"/>
                <a:ea typeface="Calibri"/>
                <a:cs typeface="Calibri"/>
              </a:rPr>
              <a:t>prikazane</a:t>
            </a:r>
            <a:r>
              <a:rPr lang="en-US" sz="2400" dirty="0">
                <a:latin typeface="Georgia Pro"/>
                <a:ea typeface="Calibri"/>
                <a:cs typeface="Calibri"/>
              </a:rPr>
              <a:t> </a:t>
            </a:r>
            <a:r>
              <a:rPr lang="en-US" sz="2400" dirty="0" err="1">
                <a:latin typeface="Georgia Pro"/>
                <a:ea typeface="Calibri"/>
                <a:cs typeface="Calibri"/>
              </a:rPr>
              <a:t>slike</a:t>
            </a:r>
            <a:r>
              <a:rPr lang="en-US" sz="2400" dirty="0">
                <a:latin typeface="Georgia Pro"/>
                <a:ea typeface="Calibri"/>
                <a:cs typeface="Calibri"/>
              </a:rPr>
              <a:t> </a:t>
            </a:r>
            <a:r>
              <a:rPr lang="en-US" sz="2400" dirty="0" err="1">
                <a:latin typeface="Georgia Pro"/>
                <a:ea typeface="Calibri"/>
                <a:cs typeface="Calibri"/>
              </a:rPr>
              <a:t>noktiju</a:t>
            </a:r>
            <a:r>
              <a:rPr lang="en-US" sz="2400" dirty="0">
                <a:latin typeface="Georgia Pro"/>
                <a:ea typeface="Calibri"/>
                <a:cs typeface="Calibri"/>
              </a:rPr>
              <a:t> </a:t>
            </a:r>
            <a:r>
              <a:rPr lang="en-US" sz="2400" dirty="0" err="1">
                <a:latin typeface="Georgia Pro"/>
                <a:ea typeface="Calibri"/>
                <a:cs typeface="Calibri"/>
              </a:rPr>
              <a:t>koje</a:t>
            </a:r>
            <a:r>
              <a:rPr lang="en-US" sz="2400" dirty="0">
                <a:latin typeface="Georgia Pro"/>
                <a:ea typeface="Calibri"/>
                <a:cs typeface="Calibri"/>
              </a:rPr>
              <a:t> </a:t>
            </a:r>
            <a:r>
              <a:rPr lang="en-US" sz="2400" dirty="0" err="1">
                <a:latin typeface="Georgia Pro"/>
                <a:ea typeface="Calibri"/>
                <a:cs typeface="Calibri"/>
              </a:rPr>
              <a:t>su</a:t>
            </a:r>
            <a:r>
              <a:rPr lang="en-US" sz="2400" dirty="0">
                <a:latin typeface="Georgia Pro"/>
                <a:ea typeface="Calibri"/>
                <a:cs typeface="Calibri"/>
              </a:rPr>
              <a:t> </a:t>
            </a:r>
            <a:r>
              <a:rPr lang="en-US" sz="2400" dirty="0" err="1">
                <a:latin typeface="Georgia Pro"/>
                <a:ea typeface="Calibri"/>
                <a:cs typeface="Calibri"/>
              </a:rPr>
              <a:t>napravili</a:t>
            </a:r>
            <a:r>
              <a:rPr lang="en-US" sz="2400" dirty="0">
                <a:latin typeface="Georgia Pro"/>
                <a:ea typeface="Calibri"/>
                <a:cs typeface="Calibri"/>
              </a:rPr>
              <a:t>.</a:t>
            </a:r>
            <a:endParaRPr lang="hr-HR" sz="2400" dirty="0">
              <a:latin typeface="Georgia Pro"/>
              <a:ea typeface="Calibri"/>
              <a:cs typeface="Calibri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8A71AC26-7863-FF4A-3CD0-329FBF9661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27" r="-1" b="-1"/>
          <a:stretch/>
        </p:blipFill>
        <p:spPr>
          <a:xfrm>
            <a:off x="20" y="4302"/>
            <a:ext cx="4552718" cy="5011690"/>
          </a:xfrm>
          <a:custGeom>
            <a:avLst/>
            <a:gdLst/>
            <a:ahLst/>
            <a:cxnLst/>
            <a:rect l="l" t="t" r="r" b="b"/>
            <a:pathLst>
              <a:path w="4552738" h="5946218">
                <a:moveTo>
                  <a:pt x="0" y="0"/>
                </a:moveTo>
                <a:lnTo>
                  <a:pt x="193217" y="10418"/>
                </a:lnTo>
                <a:cubicBezTo>
                  <a:pt x="612089" y="35802"/>
                  <a:pt x="1030148" y="71660"/>
                  <a:pt x="1446580" y="128061"/>
                </a:cubicBezTo>
                <a:cubicBezTo>
                  <a:pt x="1735723" y="167547"/>
                  <a:pt x="2027715" y="194943"/>
                  <a:pt x="2320927" y="163517"/>
                </a:cubicBezTo>
                <a:cubicBezTo>
                  <a:pt x="2335563" y="161905"/>
                  <a:pt x="2352239" y="156669"/>
                  <a:pt x="2364438" y="161905"/>
                </a:cubicBezTo>
                <a:cubicBezTo>
                  <a:pt x="2506776" y="220729"/>
                  <a:pt x="2662121" y="178424"/>
                  <a:pt x="2809744" y="215490"/>
                </a:cubicBezTo>
                <a:cubicBezTo>
                  <a:pt x="2771925" y="358517"/>
                  <a:pt x="2609662" y="346832"/>
                  <a:pt x="2518162" y="445944"/>
                </a:cubicBezTo>
                <a:cubicBezTo>
                  <a:pt x="2667409" y="485424"/>
                  <a:pt x="2801610" y="525312"/>
                  <a:pt x="2937846" y="555124"/>
                </a:cubicBezTo>
                <a:cubicBezTo>
                  <a:pt x="3082216" y="586550"/>
                  <a:pt x="3204622" y="671561"/>
                  <a:pt x="3345734" y="709433"/>
                </a:cubicBezTo>
                <a:cubicBezTo>
                  <a:pt x="3375832" y="717492"/>
                  <a:pt x="3412025" y="745693"/>
                  <a:pt x="3422598" y="773089"/>
                </a:cubicBezTo>
                <a:cubicBezTo>
                  <a:pt x="3456757" y="861726"/>
                  <a:pt x="4138745" y="1110310"/>
                  <a:pt x="4058225" y="1189273"/>
                </a:cubicBezTo>
                <a:cubicBezTo>
                  <a:pt x="4024878" y="1221909"/>
                  <a:pt x="3981773" y="1245276"/>
                  <a:pt x="3936629" y="1277508"/>
                </a:cubicBezTo>
                <a:cubicBezTo>
                  <a:pt x="4004547" y="1338344"/>
                  <a:pt x="4080998" y="1364935"/>
                  <a:pt x="4162334" y="1383065"/>
                </a:cubicBezTo>
                <a:cubicBezTo>
                  <a:pt x="4186736" y="1388705"/>
                  <a:pt x="4210728" y="1399986"/>
                  <a:pt x="4213168" y="1427383"/>
                </a:cubicBezTo>
                <a:cubicBezTo>
                  <a:pt x="4215607" y="1455987"/>
                  <a:pt x="4190800" y="1467266"/>
                  <a:pt x="4170061" y="1480564"/>
                </a:cubicBezTo>
                <a:cubicBezTo>
                  <a:pt x="4141188" y="1499095"/>
                  <a:pt x="4113127" y="1515214"/>
                  <a:pt x="4076527" y="1517630"/>
                </a:cubicBezTo>
                <a:cubicBezTo>
                  <a:pt x="4016337" y="1521257"/>
                  <a:pt x="3987466" y="1572826"/>
                  <a:pt x="3952493" y="1611502"/>
                </a:cubicBezTo>
                <a:cubicBezTo>
                  <a:pt x="3932973" y="1633259"/>
                  <a:pt x="3923211" y="1677172"/>
                  <a:pt x="3957370" y="1684828"/>
                </a:cubicBezTo>
                <a:cubicBezTo>
                  <a:pt x="4039518" y="1703363"/>
                  <a:pt x="4033011" y="1756946"/>
                  <a:pt x="4030981" y="1817782"/>
                </a:cubicBezTo>
                <a:cubicBezTo>
                  <a:pt x="4028133" y="1893124"/>
                  <a:pt x="3979737" y="1927770"/>
                  <a:pt x="3920363" y="1956780"/>
                </a:cubicBezTo>
                <a:cubicBezTo>
                  <a:pt x="3900029" y="1966851"/>
                  <a:pt x="3871158" y="1966449"/>
                  <a:pt x="3863429" y="1997874"/>
                </a:cubicBezTo>
                <a:cubicBezTo>
                  <a:pt x="3896777" y="2027688"/>
                  <a:pt x="3937444" y="2003517"/>
                  <a:pt x="3973233" y="2011975"/>
                </a:cubicBezTo>
                <a:cubicBezTo>
                  <a:pt x="4002918" y="2018824"/>
                  <a:pt x="4052127" y="2015199"/>
                  <a:pt x="4011458" y="2069991"/>
                </a:cubicBezTo>
                <a:cubicBezTo>
                  <a:pt x="3999664" y="2085704"/>
                  <a:pt x="4013491" y="2097792"/>
                  <a:pt x="4028540" y="2099000"/>
                </a:cubicBezTo>
                <a:cubicBezTo>
                  <a:pt x="4148913" y="2111489"/>
                  <a:pt x="4093606" y="2222285"/>
                  <a:pt x="4132241" y="2280703"/>
                </a:cubicBezTo>
                <a:cubicBezTo>
                  <a:pt x="4142812" y="2296818"/>
                  <a:pt x="4131425" y="2324618"/>
                  <a:pt x="4114752" y="2331466"/>
                </a:cubicBezTo>
                <a:cubicBezTo>
                  <a:pt x="4008205" y="2376592"/>
                  <a:pt x="3993565" y="2484163"/>
                  <a:pt x="3941916" y="2576828"/>
                </a:cubicBezTo>
                <a:cubicBezTo>
                  <a:pt x="3998039" y="2613488"/>
                  <a:pt x="4065138" y="2621547"/>
                  <a:pt x="4125732" y="2645318"/>
                </a:cubicBezTo>
                <a:cubicBezTo>
                  <a:pt x="4188768" y="2670298"/>
                  <a:pt x="4188768" y="2688831"/>
                  <a:pt x="4136714" y="2761349"/>
                </a:cubicBezTo>
                <a:cubicBezTo>
                  <a:pt x="4272135" y="2777064"/>
                  <a:pt x="4272135" y="2777064"/>
                  <a:pt x="4230249" y="2891080"/>
                </a:cubicBezTo>
                <a:cubicBezTo>
                  <a:pt x="4343713" y="2901557"/>
                  <a:pt x="4418537" y="2955542"/>
                  <a:pt x="4436023" y="3073591"/>
                </a:cubicBezTo>
                <a:cubicBezTo>
                  <a:pt x="4444564" y="3130800"/>
                  <a:pt x="4495804" y="3157792"/>
                  <a:pt x="4552738" y="3196068"/>
                </a:cubicBezTo>
                <a:cubicBezTo>
                  <a:pt x="4481978" y="3233136"/>
                  <a:pt x="4433989" y="3310489"/>
                  <a:pt x="4351436" y="3228700"/>
                </a:cubicBezTo>
                <a:cubicBezTo>
                  <a:pt x="4321344" y="3198888"/>
                  <a:pt x="4324186" y="3236761"/>
                  <a:pt x="4320122" y="3247637"/>
                </a:cubicBezTo>
                <a:cubicBezTo>
                  <a:pt x="4310364" y="3274227"/>
                  <a:pt x="4330695" y="3291956"/>
                  <a:pt x="4344116" y="3312099"/>
                </a:cubicBezTo>
                <a:cubicBezTo>
                  <a:pt x="4357130" y="3332244"/>
                  <a:pt x="4372586" y="3353596"/>
                  <a:pt x="4376244" y="3376163"/>
                </a:cubicBezTo>
                <a:cubicBezTo>
                  <a:pt x="4378682" y="3391874"/>
                  <a:pt x="4366890" y="3414835"/>
                  <a:pt x="4353877" y="3426522"/>
                </a:cubicBezTo>
                <a:cubicBezTo>
                  <a:pt x="4285554" y="3488163"/>
                  <a:pt x="4326221" y="3626757"/>
                  <a:pt x="4196898" y="3644486"/>
                </a:cubicBezTo>
                <a:cubicBezTo>
                  <a:pt x="4138745" y="3652541"/>
                  <a:pt x="4110687" y="3703306"/>
                  <a:pt x="4067986" y="3731106"/>
                </a:cubicBezTo>
                <a:cubicBezTo>
                  <a:pt x="3919551" y="3828201"/>
                  <a:pt x="3820322" y="3953097"/>
                  <a:pt x="3774370" y="4124729"/>
                </a:cubicBezTo>
                <a:cubicBezTo>
                  <a:pt x="3761764" y="4172269"/>
                  <a:pt x="3713368" y="4210546"/>
                  <a:pt x="3682054" y="4252444"/>
                </a:cubicBezTo>
                <a:cubicBezTo>
                  <a:pt x="3697103" y="4283064"/>
                  <a:pt x="3779250" y="4216990"/>
                  <a:pt x="3750377" y="4297567"/>
                </a:cubicBezTo>
                <a:cubicBezTo>
                  <a:pt x="3728417" y="4358002"/>
                  <a:pt x="3672294" y="4395470"/>
                  <a:pt x="3619425" y="4431328"/>
                </a:cubicBezTo>
                <a:cubicBezTo>
                  <a:pt x="3559239" y="4472019"/>
                  <a:pt x="3492545" y="4504653"/>
                  <a:pt x="3465296" y="4579993"/>
                </a:cubicBezTo>
                <a:cubicBezTo>
                  <a:pt x="3459603" y="4596110"/>
                  <a:pt x="3441305" y="4613031"/>
                  <a:pt x="3425038" y="4619479"/>
                </a:cubicBezTo>
                <a:cubicBezTo>
                  <a:pt x="2576720" y="5945389"/>
                  <a:pt x="488463" y="5954251"/>
                  <a:pt x="247714" y="5944983"/>
                </a:cubicBezTo>
                <a:cubicBezTo>
                  <a:pt x="174818" y="5942062"/>
                  <a:pt x="102913" y="5934760"/>
                  <a:pt x="31834" y="5923857"/>
                </a:cubicBezTo>
                <a:lnTo>
                  <a:pt x="0" y="5917408"/>
                </a:lnTo>
                <a:close/>
              </a:path>
            </a:pathLst>
          </a:custGeom>
        </p:spPr>
      </p:pic>
      <p:pic>
        <p:nvPicPr>
          <p:cNvPr id="6" name="Picture 6" descr="A picture containing text, indoor, cluttered&#10;&#10;Description automatically generated">
            <a:extLst>
              <a:ext uri="{FF2B5EF4-FFF2-40B4-BE49-F238E27FC236}">
                <a16:creationId xmlns:a16="http://schemas.microsoft.com/office/drawing/2014/main" id="{492445DB-AF45-7925-5404-887B9F19E8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513" r="1" b="272"/>
          <a:stretch/>
        </p:blipFill>
        <p:spPr>
          <a:xfrm>
            <a:off x="8653074" y="-2"/>
            <a:ext cx="3538926" cy="4290182"/>
          </a:xfrm>
          <a:custGeom>
            <a:avLst/>
            <a:gdLst/>
            <a:ahLst/>
            <a:cxnLst/>
            <a:rect l="l" t="t" r="r" b="b"/>
            <a:pathLst>
              <a:path w="3538926" h="4290182">
                <a:moveTo>
                  <a:pt x="1370437" y="0"/>
                </a:moveTo>
                <a:lnTo>
                  <a:pt x="3538926" y="0"/>
                </a:lnTo>
                <a:lnTo>
                  <a:pt x="3538926" y="4256362"/>
                </a:lnTo>
                <a:lnTo>
                  <a:pt x="3455334" y="4273195"/>
                </a:lnTo>
                <a:cubicBezTo>
                  <a:pt x="3401009" y="4281478"/>
                  <a:pt x="3346052" y="4287025"/>
                  <a:pt x="3290337" y="4289244"/>
                </a:cubicBezTo>
                <a:cubicBezTo>
                  <a:pt x="3106332" y="4296285"/>
                  <a:pt x="1510274" y="4289552"/>
                  <a:pt x="861903" y="3282295"/>
                </a:cubicBezTo>
                <a:cubicBezTo>
                  <a:pt x="849470" y="3277397"/>
                  <a:pt x="835485" y="3264542"/>
                  <a:pt x="831133" y="3252299"/>
                </a:cubicBezTo>
                <a:cubicBezTo>
                  <a:pt x="810307" y="3195065"/>
                  <a:pt x="759333" y="3170274"/>
                  <a:pt x="713332" y="3139362"/>
                </a:cubicBezTo>
                <a:cubicBezTo>
                  <a:pt x="672925" y="3112122"/>
                  <a:pt x="630030" y="3083658"/>
                  <a:pt x="613246" y="3037747"/>
                </a:cubicBezTo>
                <a:cubicBezTo>
                  <a:pt x="591178" y="2976535"/>
                  <a:pt x="653963" y="3026730"/>
                  <a:pt x="665465" y="3003469"/>
                </a:cubicBezTo>
                <a:cubicBezTo>
                  <a:pt x="641532" y="2971640"/>
                  <a:pt x="604543" y="2942562"/>
                  <a:pt x="594908" y="2906447"/>
                </a:cubicBezTo>
                <a:cubicBezTo>
                  <a:pt x="559787" y="2776063"/>
                  <a:pt x="483946" y="2681183"/>
                  <a:pt x="370497" y="2607422"/>
                </a:cubicBezTo>
                <a:cubicBezTo>
                  <a:pt x="337860" y="2586304"/>
                  <a:pt x="316415" y="2547739"/>
                  <a:pt x="271969" y="2541620"/>
                </a:cubicBezTo>
                <a:cubicBezTo>
                  <a:pt x="173127" y="2528152"/>
                  <a:pt x="204209" y="2422866"/>
                  <a:pt x="151990" y="2376038"/>
                </a:cubicBezTo>
                <a:cubicBezTo>
                  <a:pt x="142044" y="2367161"/>
                  <a:pt x="133031" y="2349717"/>
                  <a:pt x="134895" y="2337782"/>
                </a:cubicBezTo>
                <a:cubicBezTo>
                  <a:pt x="137691" y="2320639"/>
                  <a:pt x="149504" y="2304419"/>
                  <a:pt x="159450" y="2289115"/>
                </a:cubicBezTo>
                <a:cubicBezTo>
                  <a:pt x="169707" y="2273813"/>
                  <a:pt x="185247" y="2260344"/>
                  <a:pt x="177788" y="2240145"/>
                </a:cubicBezTo>
                <a:cubicBezTo>
                  <a:pt x="174683" y="2231882"/>
                  <a:pt x="176855" y="2203112"/>
                  <a:pt x="153855" y="2225759"/>
                </a:cubicBezTo>
                <a:cubicBezTo>
                  <a:pt x="90759" y="2287892"/>
                  <a:pt x="54081" y="2229129"/>
                  <a:pt x="0" y="2200970"/>
                </a:cubicBezTo>
                <a:cubicBezTo>
                  <a:pt x="43514" y="2171892"/>
                  <a:pt x="82677" y="2151388"/>
                  <a:pt x="89205" y="2107927"/>
                </a:cubicBezTo>
                <a:cubicBezTo>
                  <a:pt x="102570" y="2018249"/>
                  <a:pt x="159758" y="1977237"/>
                  <a:pt x="246479" y="1969279"/>
                </a:cubicBezTo>
                <a:cubicBezTo>
                  <a:pt x="214465" y="1882663"/>
                  <a:pt x="214465" y="1882663"/>
                  <a:pt x="317968" y="1870725"/>
                </a:cubicBezTo>
                <a:cubicBezTo>
                  <a:pt x="278183" y="1815635"/>
                  <a:pt x="278183" y="1801556"/>
                  <a:pt x="326361" y="1782580"/>
                </a:cubicBezTo>
                <a:cubicBezTo>
                  <a:pt x="372673" y="1764521"/>
                  <a:pt x="423957" y="1758400"/>
                  <a:pt x="466852" y="1730550"/>
                </a:cubicBezTo>
                <a:cubicBezTo>
                  <a:pt x="427377" y="1660155"/>
                  <a:pt x="416187" y="1578436"/>
                  <a:pt x="334753" y="1544155"/>
                </a:cubicBezTo>
                <a:cubicBezTo>
                  <a:pt x="322010" y="1538952"/>
                  <a:pt x="313307" y="1517834"/>
                  <a:pt x="321386" y="1505592"/>
                </a:cubicBezTo>
                <a:cubicBezTo>
                  <a:pt x="350915" y="1461214"/>
                  <a:pt x="308644" y="1377045"/>
                  <a:pt x="400645" y="1367557"/>
                </a:cubicBezTo>
                <a:cubicBezTo>
                  <a:pt x="412147" y="1366640"/>
                  <a:pt x="422716" y="1357456"/>
                  <a:pt x="413701" y="1345520"/>
                </a:cubicBezTo>
                <a:cubicBezTo>
                  <a:pt x="382618" y="1303896"/>
                  <a:pt x="420228" y="1306649"/>
                  <a:pt x="442916" y="1301447"/>
                </a:cubicBezTo>
                <a:cubicBezTo>
                  <a:pt x="470270" y="1295021"/>
                  <a:pt x="501352" y="1313384"/>
                  <a:pt x="526840" y="1290735"/>
                </a:cubicBezTo>
                <a:cubicBezTo>
                  <a:pt x="520932" y="1266862"/>
                  <a:pt x="498866" y="1267167"/>
                  <a:pt x="483325" y="1259517"/>
                </a:cubicBezTo>
                <a:cubicBezTo>
                  <a:pt x="437945" y="1237479"/>
                  <a:pt x="400956" y="1211159"/>
                  <a:pt x="398780" y="1153924"/>
                </a:cubicBezTo>
                <a:cubicBezTo>
                  <a:pt x="397228" y="1107708"/>
                  <a:pt x="392254" y="1067003"/>
                  <a:pt x="455041" y="1052922"/>
                </a:cubicBezTo>
                <a:cubicBezTo>
                  <a:pt x="481149" y="1047106"/>
                  <a:pt x="473687" y="1013747"/>
                  <a:pt x="458768" y="997218"/>
                </a:cubicBezTo>
                <a:cubicBezTo>
                  <a:pt x="432038" y="967837"/>
                  <a:pt x="409972" y="928661"/>
                  <a:pt x="363968" y="925907"/>
                </a:cubicBezTo>
                <a:cubicBezTo>
                  <a:pt x="335995" y="924071"/>
                  <a:pt x="314548" y="911826"/>
                  <a:pt x="292481" y="897749"/>
                </a:cubicBezTo>
                <a:cubicBezTo>
                  <a:pt x="276630" y="887646"/>
                  <a:pt x="257670" y="879078"/>
                  <a:pt x="259533" y="857348"/>
                </a:cubicBezTo>
                <a:cubicBezTo>
                  <a:pt x="261399" y="836535"/>
                  <a:pt x="279736" y="827966"/>
                  <a:pt x="298387" y="823681"/>
                </a:cubicBezTo>
                <a:cubicBezTo>
                  <a:pt x="360552" y="809909"/>
                  <a:pt x="418983" y="789708"/>
                  <a:pt x="470893" y="743493"/>
                </a:cubicBezTo>
                <a:cubicBezTo>
                  <a:pt x="436390" y="719007"/>
                  <a:pt x="403444" y="701256"/>
                  <a:pt x="377957" y="676463"/>
                </a:cubicBezTo>
                <a:cubicBezTo>
                  <a:pt x="316415" y="616477"/>
                  <a:pt x="837660" y="427634"/>
                  <a:pt x="863768" y="360299"/>
                </a:cubicBezTo>
                <a:cubicBezTo>
                  <a:pt x="871849" y="339488"/>
                  <a:pt x="899511" y="318064"/>
                  <a:pt x="922515" y="311942"/>
                </a:cubicBezTo>
                <a:cubicBezTo>
                  <a:pt x="1030367" y="283171"/>
                  <a:pt x="1123922" y="218591"/>
                  <a:pt x="1234265" y="194718"/>
                </a:cubicBezTo>
                <a:cubicBezTo>
                  <a:pt x="1338390" y="172070"/>
                  <a:pt x="1440960" y="141768"/>
                  <a:pt x="1555030" y="111776"/>
                </a:cubicBezTo>
                <a:cubicBezTo>
                  <a:pt x="1520063" y="74130"/>
                  <a:pt x="1471575" y="57526"/>
                  <a:pt x="1428216" y="3675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6087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</TotalTime>
  <Words>162</Words>
  <Application>Microsoft Office PowerPoint</Application>
  <PresentationFormat>Široki zaslon</PresentationFormat>
  <Paragraphs>52</Paragraphs>
  <Slides>18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Georgia Pro</vt:lpstr>
      <vt:lpstr>Office Theme</vt:lpstr>
      <vt:lpstr>Mobilnost učenika Banská Bystrica (Slovačka)</vt:lpstr>
      <vt:lpstr> </vt:lpstr>
      <vt:lpstr> </vt:lpstr>
      <vt:lpstr>  </vt:lpstr>
      <vt:lpstr> </vt:lpstr>
      <vt:lpstr> </vt:lpstr>
      <vt:lpstr> </vt:lpstr>
      <vt:lpstr> </vt:lpstr>
      <vt:lpstr> </vt:lpstr>
      <vt:lpstr>  </vt:lpstr>
      <vt:lpstr>  </vt:lpstr>
      <vt:lpstr> </vt:lpstr>
      <vt:lpstr> </vt:lpstr>
      <vt:lpstr> </vt:lpstr>
      <vt:lpstr> </vt:lpstr>
      <vt:lpstr>  </vt:lpstr>
      <vt:lpstr> </vt:lpstr>
      <vt:lpstr>Hvala na pozornosti!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Branko Pleadin</cp:lastModifiedBy>
  <cp:revision>13</cp:revision>
  <dcterms:created xsi:type="dcterms:W3CDTF">2022-05-21T09:14:01Z</dcterms:created>
  <dcterms:modified xsi:type="dcterms:W3CDTF">2022-09-28T13:57:25Z</dcterms:modified>
</cp:coreProperties>
</file>