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8" r:id="rId10"/>
    <p:sldId id="270" r:id="rId11"/>
    <p:sldId id="269" r:id="rId12"/>
    <p:sldId id="276" r:id="rId13"/>
    <p:sldId id="272" r:id="rId14"/>
    <p:sldId id="275" r:id="rId15"/>
    <p:sldId id="274" r:id="rId16"/>
    <p:sldId id="271" r:id="rId1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529" autoAdjust="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83A5CFE-2D64-4002-A7C0-1E621409BFD6}" type="presOf" srcId="{44156040-AF98-4F2C-9909-9F2439F6F588}" destId="{1C61A9A2-33F2-469B-8AC4-A104A5A98D7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16C8E4-4AD1-4802-953B-A5F35F7CAFD6}" type="datetime1">
              <a:rPr lang="hr-HR" smtClean="0"/>
              <a:t>14.10.2021.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2A2B-9DE6-4665-ACF5-D87B5EC05A8B}" type="datetime1">
              <a:rPr lang="hr-HR" smtClean="0"/>
              <a:pPr/>
              <a:t>14.10.2021.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sz="1200" i="1" dirty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58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93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640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107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53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10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782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834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09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i oblik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hr-HR" sz="1800" noProof="0" dirty="0"/>
          </a:p>
        </p:txBody>
      </p:sp>
      <p:sp>
        <p:nvSpPr>
          <p:cNvPr id="7" name="Prostoručni oblik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8" name="Prostoručni oblik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1ABC0-4C54-4B0A-8A9C-A0B9A15E123D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0" name="Pravokutnik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11" name="Pravokutnik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12" name="Pravokutnik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8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3" name="Rezervirano mjesto za tekst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F7A2B-5923-43DB-9541-BBDABC40F73A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79612-45A3-44C1-9335-D78EB7982D2D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6D44A2-78A0-432E-88AE-E8BB3B9618FF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BF764-B5FC-4781-8E94-C5797DB6DC13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11" name="Prostoručni oblik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2" name="Prostoručni oblik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sz="1800" noProof="0" dirty="0"/>
          </a:p>
        </p:txBody>
      </p:sp>
      <p:sp>
        <p:nvSpPr>
          <p:cNvPr id="8" name="Prostoručni oblik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9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10" name="Prostoručni oblik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9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203" cy="274320"/>
          </a:xfrm>
        </p:spPr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13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7791449" y="6374999"/>
            <a:ext cx="1480705" cy="274320"/>
          </a:xfrm>
        </p:spPr>
        <p:txBody>
          <a:bodyPr rtlCol="0"/>
          <a:lstStyle/>
          <a:p>
            <a:pPr rtl="0"/>
            <a:fld id="{0520EBCE-CE90-419A-9ECF-800CE49F24B6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14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320"/>
          </a:xfrm>
        </p:spPr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68C2DA-F6D2-44A2-825F-006B55A7274E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B4823D-265B-4243-8BBD-70E9ABEEED7F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81338-D0BA-464C-8B51-276B58C7F900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BE22A-281C-4D21-876C-E494C99FADB5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E757ADF-F1A2-49BE-982B-DE7FE23B8F50}" type="datetime1">
              <a:rPr lang="hr-HR" noProof="0" smtClean="0"/>
              <a:t>14.10.2021.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10" Type="http://schemas.openxmlformats.org/officeDocument/2006/relationships/image" Target="../media/image72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2764" y="2296057"/>
            <a:ext cx="5781964" cy="1773381"/>
          </a:xfrm>
        </p:spPr>
        <p:txBody>
          <a:bodyPr rtlCol="0"/>
          <a:lstStyle/>
          <a:p>
            <a:pPr algn="ctr" rtl="0"/>
            <a:r>
              <a:rPr lang="hr-HR" b="1" dirty="0" err="1"/>
              <a:t>Erasmus</a:t>
            </a:r>
            <a:r>
              <a:rPr lang="hr-HR" b="1" dirty="0"/>
              <a:t>+ SPIDER</a:t>
            </a:r>
            <a:br>
              <a:rPr lang="hr-HR" b="1" dirty="0"/>
            </a:br>
            <a:r>
              <a:rPr lang="hr-HR" b="1" dirty="0"/>
              <a:t>Stručna praksa u Wroclawu</a:t>
            </a:r>
          </a:p>
        </p:txBody>
      </p:sp>
      <p:pic>
        <p:nvPicPr>
          <p:cNvPr id="5" name="Rezervirano mjesto za sliku 4" descr="Gradska ulica slikana uz dugu ekspoziciju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63426" y="4123144"/>
            <a:ext cx="5120640" cy="1346218"/>
          </a:xfrm>
        </p:spPr>
        <p:txBody>
          <a:bodyPr rtlCol="0">
            <a:normAutofit/>
          </a:bodyPr>
          <a:lstStyle/>
          <a:p>
            <a:pPr algn="ctr" rtl="0">
              <a:spcBef>
                <a:spcPts val="600"/>
              </a:spcBef>
            </a:pPr>
            <a:r>
              <a:rPr lang="hr-HR" b="1" dirty="0"/>
              <a:t>Izradile:</a:t>
            </a:r>
          </a:p>
          <a:p>
            <a:pPr algn="ctr" rtl="0">
              <a:spcBef>
                <a:spcPts val="600"/>
              </a:spcBef>
            </a:pPr>
            <a:r>
              <a:rPr lang="hr-HR" b="1" dirty="0"/>
              <a:t>Patricija </a:t>
            </a:r>
            <a:r>
              <a:rPr lang="hr-HR" b="1" dirty="0" err="1"/>
              <a:t>Benkus</a:t>
            </a:r>
            <a:r>
              <a:rPr lang="hr-HR" b="1" dirty="0"/>
              <a:t>, Lea Horvat</a:t>
            </a:r>
          </a:p>
          <a:p>
            <a:pPr algn="ctr" rtl="0">
              <a:spcBef>
                <a:spcPts val="600"/>
              </a:spcBef>
            </a:pPr>
            <a:r>
              <a:rPr lang="hr-HR" b="1" dirty="0"/>
              <a:t>učenice 3.f razreda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569B067-32FF-41AC-B381-4E8344DA7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40" y="5576773"/>
            <a:ext cx="4870013" cy="99979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83A940-13E6-4A66-B0AF-E24CFF802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0" y="153350"/>
            <a:ext cx="3754654" cy="21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674" y="255134"/>
            <a:ext cx="10617926" cy="1036850"/>
          </a:xfrm>
        </p:spPr>
        <p:txBody>
          <a:bodyPr/>
          <a:lstStyle/>
          <a:p>
            <a:r>
              <a:rPr lang="hr-HR" dirty="0"/>
              <a:t>Wroclaw ZOO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7" b="23937"/>
          <a:stretch>
            <a:fillRect/>
          </a:stretch>
        </p:blipFill>
        <p:spPr>
          <a:xfrm>
            <a:off x="3110116" y="86825"/>
            <a:ext cx="3313562" cy="233176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45293" y="1403319"/>
            <a:ext cx="3017520" cy="43434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808" y="70108"/>
            <a:ext cx="3153598" cy="23651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72" y="53392"/>
            <a:ext cx="2249766" cy="303718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9" y="2497021"/>
            <a:ext cx="5980180" cy="439124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91" y="2637049"/>
            <a:ext cx="6131809" cy="410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Japanski vrt</a:t>
            </a:r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041012" y="864485"/>
            <a:ext cx="4205369" cy="3154026"/>
          </a:xfrm>
        </p:spPr>
      </p:pic>
      <p:pic>
        <p:nvPicPr>
          <p:cNvPr id="7" name="Rezervirano mjesto slike 6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2222"/>
          <a:stretch>
            <a:fillRect/>
          </a:stretch>
        </p:blipFill>
        <p:spPr>
          <a:xfrm>
            <a:off x="4049485" y="425261"/>
            <a:ext cx="3744181" cy="2808135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5" y="2288955"/>
            <a:ext cx="2772878" cy="39420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1" y="4404827"/>
            <a:ext cx="4336869" cy="243948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64" y="3403523"/>
            <a:ext cx="5062157" cy="36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118" y="255134"/>
            <a:ext cx="10672482" cy="1036850"/>
          </a:xfrm>
        </p:spPr>
        <p:txBody>
          <a:bodyPr/>
          <a:lstStyle/>
          <a:p>
            <a:r>
              <a:rPr lang="hr-HR" b="1" dirty="0"/>
              <a:t>SKY TOWER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65" y="354296"/>
            <a:ext cx="4110446" cy="308283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3" y="1906229"/>
            <a:ext cx="6602361" cy="49517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78" y="3599032"/>
            <a:ext cx="4192633" cy="3144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75" y="-375045"/>
            <a:ext cx="4678504" cy="3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66" y="104503"/>
            <a:ext cx="10626634" cy="1187481"/>
          </a:xfrm>
        </p:spPr>
        <p:txBody>
          <a:bodyPr/>
          <a:lstStyle/>
          <a:p>
            <a:r>
              <a:rPr lang="hr-HR" dirty="0"/>
              <a:t>Wroclaw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457"/>
            <a:ext cx="3553097" cy="266482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97" y="1796143"/>
            <a:ext cx="3480203" cy="46982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12" y="4267200"/>
            <a:ext cx="1919111" cy="2590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822"/>
            <a:ext cx="3417570" cy="256317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65" y="1480457"/>
            <a:ext cx="5004525" cy="3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012" y="-268940"/>
            <a:ext cx="10645588" cy="1326776"/>
          </a:xfrm>
        </p:spPr>
        <p:txBody>
          <a:bodyPr/>
          <a:lstStyle/>
          <a:p>
            <a:r>
              <a:rPr lang="hr-HR" b="1" dirty="0" err="1"/>
              <a:t>Hidropolis</a:t>
            </a:r>
            <a:endParaRPr lang="hr-HR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93" y="2448060"/>
            <a:ext cx="6311154" cy="473336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26" y="2442882"/>
            <a:ext cx="2603318" cy="347109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8" y="3591589"/>
            <a:ext cx="2949388" cy="32664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50" y="1395963"/>
            <a:ext cx="3478305" cy="18574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3" y="0"/>
            <a:ext cx="4514969" cy="24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65760" y="931817"/>
            <a:ext cx="11643359" cy="5926183"/>
          </a:xfrm>
        </p:spPr>
        <p:txBody>
          <a:bodyPr>
            <a:normAutofit/>
          </a:bodyPr>
          <a:lstStyle/>
          <a:p>
            <a:r>
              <a:rPr lang="hr-HR" sz="3600" dirty="0"/>
              <a:t>U ime svih učenika koji su sudjelovali u projektu prije svega želimo se zahvaliti na ovako divnom iskustvu, našim profesoricama koje su nesebično bile 24 h na raspolaganju i koje su s nama prošle u tri tjedna i najljepše i najteže trenutke. Naučili smo puno toga iz naših struka što ćemo zasigurno koristiti u daljnjem radu, ali ono najvažnije izgradili smo nova i ojačali    stara prijateljstva. </a:t>
            </a:r>
          </a:p>
        </p:txBody>
      </p:sp>
    </p:spTree>
    <p:extLst>
      <p:ext uri="{BB962C8B-B14F-4D97-AF65-F5344CB8AC3E}">
        <p14:creationId xmlns:p14="http://schemas.microsoft.com/office/powerpoint/2010/main" val="175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7554" y="-99463"/>
            <a:ext cx="6085498" cy="1391448"/>
          </a:xfrm>
        </p:spPr>
        <p:txBody>
          <a:bodyPr>
            <a:normAutofit/>
          </a:bodyPr>
          <a:lstStyle/>
          <a:p>
            <a:r>
              <a:rPr lang="hr-HR" b="1" dirty="0"/>
              <a:t>Hvala na pažnji!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249"/>
            <a:ext cx="4618367" cy="331875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18" y="574741"/>
            <a:ext cx="3316710" cy="24074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3" y="4119826"/>
            <a:ext cx="2155140" cy="27381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3997676"/>
            <a:ext cx="2221715" cy="28603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4" y="3650760"/>
            <a:ext cx="4418626" cy="320723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73" y="2852968"/>
            <a:ext cx="3071844" cy="172791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123" y="4754003"/>
            <a:ext cx="4031526" cy="211737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30" y="3593829"/>
            <a:ext cx="2591344" cy="330490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16" y="1192306"/>
            <a:ext cx="4527402" cy="2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r-HR" dirty="0"/>
              <a:t>- 4. srpnja 2021. u pratnji profesorice Zvjezdane </a:t>
            </a:r>
            <a:r>
              <a:rPr lang="hr-HR" dirty="0" err="1"/>
              <a:t>Smes</a:t>
            </a:r>
            <a:r>
              <a:rPr lang="hr-HR" dirty="0"/>
              <a:t> i Anice Čorbe nas 20učenika „Strukovne škole Đurđevac” krenulo je u Poljsku</a:t>
            </a:r>
          </a:p>
          <a:p>
            <a:pPr marL="0" indent="0" rtl="0">
              <a:buNone/>
            </a:pPr>
            <a:r>
              <a:rPr lang="hr-HR" dirty="0"/>
              <a:t>- nakon 15 sati vožnje, smjestili smo se u „</a:t>
            </a:r>
            <a:r>
              <a:rPr lang="hr-HR" dirty="0" err="1"/>
              <a:t>Boogie</a:t>
            </a:r>
            <a:r>
              <a:rPr lang="hr-HR" dirty="0"/>
              <a:t> </a:t>
            </a:r>
            <a:r>
              <a:rPr lang="hr-HR" dirty="0" err="1"/>
              <a:t>ApartHouse</a:t>
            </a:r>
            <a:r>
              <a:rPr lang="hr-HR" dirty="0"/>
              <a:t>”</a:t>
            </a:r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endParaRPr lang="hr-HR" dirty="0"/>
          </a:p>
          <a:p>
            <a:pPr marL="0" indent="0" rtl="0">
              <a:buNone/>
            </a:pPr>
            <a:br>
              <a:rPr lang="hr-HR" dirty="0"/>
            </a:br>
            <a:endParaRPr lang="hr-HR" dirty="0"/>
          </a:p>
          <a:p>
            <a:pPr marL="0" indent="0" rtl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85" y="3134464"/>
            <a:ext cx="2830123" cy="36538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67" y="3134464"/>
            <a:ext cx="2753923" cy="36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849" y="1659117"/>
            <a:ext cx="10496006" cy="502920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hr-HR" dirty="0"/>
              <a:t>učenici su uz svakodnevnu praksu u trajanju  3tjedna imali i aktivnosti vikendom kroz koje smo upoznali grad</a:t>
            </a:r>
          </a:p>
          <a:p>
            <a:pPr>
              <a:spcBef>
                <a:spcPts val="3000"/>
              </a:spcBef>
            </a:pPr>
            <a:r>
              <a:rPr lang="hr-HR" dirty="0"/>
              <a:t>14. srpnja 2021. došle su profesorice Željka </a:t>
            </a:r>
            <a:r>
              <a:rPr lang="hr-HR" dirty="0" err="1"/>
              <a:t>Grobenski</a:t>
            </a:r>
            <a:r>
              <a:rPr lang="hr-HR" dirty="0"/>
              <a:t> i Sonja </a:t>
            </a:r>
            <a:r>
              <a:rPr lang="hr-HR" dirty="0" err="1"/>
              <a:t>Amidžić</a:t>
            </a:r>
            <a:r>
              <a:rPr lang="hr-HR" dirty="0"/>
              <a:t> koje su s nama ostale do kraja mobilnosti</a:t>
            </a:r>
          </a:p>
          <a:p>
            <a:pPr>
              <a:spcBef>
                <a:spcPts val="3000"/>
              </a:spcBef>
            </a:pPr>
            <a:r>
              <a:rPr lang="hr-HR" dirty="0"/>
              <a:t>mobilnost se odvijala od 4. do 24. srpnja 2021.</a:t>
            </a:r>
          </a:p>
          <a:p>
            <a:pPr>
              <a:spcBef>
                <a:spcPts val="3000"/>
              </a:spcBef>
            </a:pPr>
            <a:r>
              <a:rPr lang="hr-HR" dirty="0"/>
              <a:t>učenici su bili iz struke:</a:t>
            </a:r>
          </a:p>
          <a:p>
            <a:pPr lvl="1"/>
            <a:r>
              <a:rPr lang="hr-HR" dirty="0"/>
              <a:t>frizer</a:t>
            </a:r>
          </a:p>
          <a:p>
            <a:pPr lvl="1"/>
            <a:r>
              <a:rPr lang="hr-HR" dirty="0"/>
              <a:t>elektroničar-mehaničar</a:t>
            </a:r>
          </a:p>
          <a:p>
            <a:pPr lvl="1"/>
            <a:r>
              <a:rPr lang="hr-HR" dirty="0"/>
              <a:t>tehničar za </a:t>
            </a:r>
            <a:r>
              <a:rPr lang="hr-HR" dirty="0" err="1"/>
              <a:t>mehatroniku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051" y="-296091"/>
            <a:ext cx="12165875" cy="1419497"/>
          </a:xfrm>
        </p:spPr>
        <p:txBody>
          <a:bodyPr rtlCol="0"/>
          <a:lstStyle/>
          <a:p>
            <a:pPr rtl="0"/>
            <a:r>
              <a:rPr lang="hr-HR" b="1" dirty="0" err="1"/>
              <a:t>Chabzda&amp;Team</a:t>
            </a:r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" y="1377040"/>
            <a:ext cx="2553654" cy="330926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71" y="2380550"/>
            <a:ext cx="3062666" cy="51707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42" y="218717"/>
            <a:ext cx="2263037" cy="301738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7" y="3960684"/>
            <a:ext cx="2172987" cy="289731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49" y="3236099"/>
            <a:ext cx="2789706" cy="362190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64" y="3750907"/>
            <a:ext cx="2433836" cy="285711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23" y="0"/>
            <a:ext cx="2051469" cy="38279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96" y="-316774"/>
            <a:ext cx="2567141" cy="3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ZAE</a:t>
            </a:r>
          </a:p>
        </p:txBody>
      </p:sp>
      <p:graphicFrame>
        <p:nvGraphicFramePr>
          <p:cNvPr id="6" name="Rezervirano mjesto za sadržaj 5" descr="Osnovni ševronski dijagram postupka koji prikazuje četiri koraka raspoređena slijeva nadesn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396369"/>
              </p:ext>
            </p:extLst>
          </p:nvPr>
        </p:nvGraphicFramePr>
        <p:xfrm>
          <a:off x="696685" y="1759132"/>
          <a:ext cx="11051177" cy="441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6534"/>
            <a:ext cx="2307771" cy="29432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6" y="4241075"/>
            <a:ext cx="2006309" cy="26169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35" y="1478534"/>
            <a:ext cx="2923079" cy="38409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35" y="4189619"/>
            <a:ext cx="3912451" cy="28209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17" y="1478534"/>
            <a:ext cx="2458333" cy="302244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53" y="1426534"/>
            <a:ext cx="3387147" cy="439347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24" y="3399011"/>
            <a:ext cx="2969313" cy="37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ITALMETAL</a:t>
            </a:r>
          </a:p>
        </p:txBody>
      </p:sp>
      <p:sp>
        <p:nvSpPr>
          <p:cNvPr id="11" name="Rezervirano mjesto za tekst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51" y="1527801"/>
            <a:ext cx="5488577" cy="3857913"/>
          </a:xfrm>
        </p:spPr>
      </p:pic>
      <p:sp>
        <p:nvSpPr>
          <p:cNvPr id="13" name="Rezervirano mjesto za tekst 12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90" y="1527801"/>
            <a:ext cx="3455577" cy="350616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843"/>
            <a:ext cx="3239589" cy="403774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39" y="3913429"/>
            <a:ext cx="4254982" cy="294457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76" y="4164425"/>
            <a:ext cx="2435661" cy="30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 err="1"/>
              <a:t>Nexwell</a:t>
            </a:r>
            <a:r>
              <a:rPr lang="hr-HR" dirty="0"/>
              <a:t> </a:t>
            </a:r>
            <a:r>
              <a:rPr lang="hr-HR" dirty="0" err="1"/>
              <a:t>Engineering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456"/>
            <a:ext cx="2617256" cy="430203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9" y="1480455"/>
            <a:ext cx="2612571" cy="46482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41" y="1480455"/>
            <a:ext cx="2532269" cy="47940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3526970"/>
            <a:ext cx="2273427" cy="33310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10" y="3185489"/>
            <a:ext cx="2719742" cy="51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ALS </a:t>
            </a:r>
            <a:r>
              <a:rPr lang="hr-HR" dirty="0" err="1"/>
              <a:t>Binkiewicz</a:t>
            </a:r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28" y="1497873"/>
            <a:ext cx="5915025" cy="4343400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873"/>
            <a:ext cx="2748366" cy="35748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32" y="1497873"/>
            <a:ext cx="2734491" cy="33949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01" y="3973831"/>
            <a:ext cx="2481105" cy="294675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01" y="3879667"/>
            <a:ext cx="2333267" cy="30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 </a:t>
            </a:r>
            <a:r>
              <a:rPr lang="hr-HR" dirty="0" err="1"/>
              <a:t>Motion</a:t>
            </a:r>
            <a:r>
              <a:rPr lang="hr-HR" dirty="0"/>
              <a:t> Systems</a:t>
            </a:r>
          </a:p>
        </p:txBody>
      </p:sp>
      <p:sp>
        <p:nvSpPr>
          <p:cNvPr id="6" name="Rezervirano mjesto za tekst 5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" y="2193527"/>
            <a:ext cx="3106734" cy="46644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4" y="1828800"/>
            <a:ext cx="2597716" cy="43434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54" y="1828800"/>
            <a:ext cx="2798502" cy="42957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57" y="1828800"/>
            <a:ext cx="320384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Smjer prodaje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69_TF03431374" id="{E9582A94-D1C5-42B4-B8DB-12D4A3526008}" vid="{94569898-3F9E-4A6F-B8B9-0820D548F058}"/>
    </a:ext>
  </a:extLst>
</a:theme>
</file>

<file path=ppt/theme/theme2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smjera poslovanja (široki zaslon)</Template>
  <TotalTime>325</TotalTime>
  <Words>246</Words>
  <Application>Microsoft Office PowerPoint</Application>
  <PresentationFormat>Široki zaslon</PresentationFormat>
  <Paragraphs>40</Paragraphs>
  <Slides>16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Book Antiqua</vt:lpstr>
      <vt:lpstr>Smjer prodaje 16 x 9</vt:lpstr>
      <vt:lpstr>Erasmus+ SPIDER Stručna praksa u Wroclawu</vt:lpstr>
      <vt:lpstr>PowerPoint prezentacija</vt:lpstr>
      <vt:lpstr>PowerPoint prezentacija</vt:lpstr>
      <vt:lpstr>Chabzda&amp;Team </vt:lpstr>
      <vt:lpstr>ZAE</vt:lpstr>
      <vt:lpstr>ITALMETAL</vt:lpstr>
      <vt:lpstr>Nexwell Engineering</vt:lpstr>
      <vt:lpstr>ALS Binkiewicz</vt:lpstr>
      <vt:lpstr> Motion Systems</vt:lpstr>
      <vt:lpstr>Wroclaw ZOO</vt:lpstr>
      <vt:lpstr>Japanski vrt</vt:lpstr>
      <vt:lpstr>SKY TOWER</vt:lpstr>
      <vt:lpstr>Wroclaw</vt:lpstr>
      <vt:lpstr>Hidropolis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Erasmus+SPIDER-Wroclaw</dc:title>
  <dc:creator>HP</dc:creator>
  <cp:lastModifiedBy>Branko Pleadin</cp:lastModifiedBy>
  <cp:revision>32</cp:revision>
  <dcterms:created xsi:type="dcterms:W3CDTF">2021-10-11T19:32:17Z</dcterms:created>
  <dcterms:modified xsi:type="dcterms:W3CDTF">2021-10-14T16:54:45Z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