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302" r:id="rId4"/>
    <p:sldId id="303" r:id="rId5"/>
    <p:sldId id="304" r:id="rId6"/>
    <p:sldId id="305" r:id="rId7"/>
    <p:sldId id="306" r:id="rId8"/>
    <p:sldId id="307" r:id="rId9"/>
    <p:sldId id="313" r:id="rId10"/>
    <p:sldId id="308" r:id="rId11"/>
    <p:sldId id="309" r:id="rId12"/>
    <p:sldId id="310" r:id="rId13"/>
    <p:sldId id="311" r:id="rId14"/>
    <p:sldId id="312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5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80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7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08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82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24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23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46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1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7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9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02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1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15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4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1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16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92D8-6044-4944-AE74-A64E3786272E}" type="datetimeFigureOut">
              <a:rPr lang="hr-HR" smtClean="0"/>
              <a:t>29.9.2020.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49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44" y="4714489"/>
            <a:ext cx="1811107" cy="18111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4886234" y="4714489"/>
            <a:ext cx="6351650" cy="16926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086560" y="3732336"/>
            <a:ext cx="55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Branko Pleadin, </a:t>
            </a:r>
            <a:r>
              <a:rPr lang="hr-HR" sz="2400" b="1" dirty="0" err="1" smtClean="0">
                <a:solidFill>
                  <a:schemeClr val="bg1"/>
                </a:solidFill>
              </a:rPr>
              <a:t>mag</a:t>
            </a:r>
            <a:r>
              <a:rPr lang="hr-HR" sz="2400" b="1" dirty="0" smtClean="0">
                <a:solidFill>
                  <a:schemeClr val="bg1"/>
                </a:solidFill>
              </a:rPr>
              <a:t>. ing. el.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598851" y="861773"/>
            <a:ext cx="64879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hr-HR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KA102 projekt</a:t>
            </a:r>
          </a:p>
          <a:p>
            <a:pPr algn="ctr">
              <a:spcBef>
                <a:spcPts val="1800"/>
              </a:spcBef>
            </a:pPr>
            <a:r>
              <a:rPr lang="hr-HR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hr-H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Interdisciplinary</a:t>
            </a:r>
            <a:r>
              <a:rPr lang="hr-H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</a:t>
            </a:r>
            <a:r>
              <a:rPr lang="hr-H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hr-H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hr-H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(SPIDER)</a:t>
            </a:r>
            <a:endParaRPr lang="hr-H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" y="341285"/>
            <a:ext cx="5103223" cy="28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85488" y="662548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odabranih sudionika (uključujući i rezervne)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314672" y="1832151"/>
            <a:ext cx="10013002" cy="397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dostavljati sve potrebne podatke i dokumentaciju na zahtjev projektnog </a:t>
            </a:r>
            <a:r>
              <a:rPr lang="hr-HR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 </a:t>
            </a: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uputama projektnog tima izvršiti sve pripremne organizacijske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u organizacijskim, pedagoško-kulturološkim, stručnim, informatičkim i jezičnim pripremama prije odlaska na mobilnost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na informativnim sastancima o tijeku pripremnih aktivnosti za odlazak na </a:t>
            </a:r>
            <a:r>
              <a:rPr lang="hr-HR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 (obavezno i za roditelje/skrbnike)</a:t>
            </a:r>
            <a:endParaRPr lang="hr-H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 boravka na mobilnosti izvršavati sve predviđene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nakon povratka s mobilnosti ispuniti popratno izvješće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u događanjima vezanima uz širenje rezultata projekta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redovito, na zahtjev projektnog tima, popunjavati evaluacijske upitnike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67774" y="1313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Pripreme za učenike prije mobilnosti: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156611" y="1289223"/>
            <a:ext cx="9737925" cy="505932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razdoblju od listopada 2020. do siječnja 2021.: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stručne pripreme – po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sati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učenike svakog pojedinog zanimanja (sadržaj vezan uz predviđene sadržaje stručne prakse u inozemstvu)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pedagoško-kulturološke pripreme –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sati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informatičke pripreme –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sati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jezične pripreme –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sati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(engleski jezik)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organizacijske pripreme –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sati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financijske pripreme –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sata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(OLS) – mrežna procjena i tečaj engleskog jezika (za učenike sudionike mobilnosti u Poljskoj)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dodatne pripreme (po potrebi)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5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72277" y="64513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Organizacijske obaveze učenika i roditelja/skrbnika: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06711" y="1738149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suglasnost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roditelja/skrbnika za maloljetne sudionike prije njihova sudjelovanja u bilo kojoj aktivnosti mobilnosti</a:t>
            </a:r>
          </a:p>
          <a:p>
            <a:pPr lvl="1"/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privole roditelja/skrbnika u vezi obrade osobnih podataka sudionika za svrhe 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ishođenje Europske kartice zdravstvenog osiguranja (EKZO)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dostava medicinske dokumentacije (u slučaju težih bolesti učenika)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životopis učenika (u </a:t>
            </a:r>
            <a:r>
              <a:rPr lang="hr-HR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formatu)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potpisivanje ugovora o provedbi mobilnosti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posebnog bankovnog računa za učenike (radi isplate džeparca)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ostalo….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2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29031" y="50579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Strukovne škole Đurđevac: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163465" y="1598812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popunjavanje i priprema sve potrebne dokumentacije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priprema za učenike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osiguranja sudionika mobilnosti (putno zdravstveno, od nezgode, od odgovornosti)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prijevoza, smještaja i prehrane učenika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dogovaranje sadržaja stručne prakse i kulturoloških aktivnosti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komunikacija s inozemnim partnerskim ustanovama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osiguranje pratnje učenicima i nadzora za vrijeme rada na stručnoj praksi</a:t>
            </a:r>
          </a:p>
          <a:p>
            <a:pPr lvl="1"/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79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31644" y="531048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Dokumentacija nakon mobilnosti: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193510" y="1761227"/>
            <a:ext cx="10515600" cy="2076640"/>
          </a:xfrm>
        </p:spPr>
        <p:txBody>
          <a:bodyPr>
            <a:normAutofit/>
          </a:bodyPr>
          <a:lstStyle/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potvrda ustanove primateljice o sudjelovanju na mobilnosti</a:t>
            </a: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potvrda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endParaRPr lang="hr-H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priznavanje sadržaja stručne prakse u okviru vježbi iz strukovnih predmeta ili stručne prakse (ECVET sustav prijenosa ishoda učenja)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70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0312" y="1094334"/>
            <a:ext cx="8826759" cy="1324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hr-HR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60" y="2089287"/>
            <a:ext cx="3458066" cy="31239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71634" y="4728754"/>
            <a:ext cx="570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Projektni koordinator: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 Pleadin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098 942 92 44</a:t>
            </a:r>
          </a:p>
          <a:p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branko.pleadin@gmail.com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57221" y="577179"/>
            <a:ext cx="10515600" cy="1325563"/>
          </a:xfrm>
        </p:spPr>
        <p:txBody>
          <a:bodyPr/>
          <a:lstStyle/>
          <a:p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projektu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297576" y="1754381"/>
            <a:ext cx="5913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 </a:t>
            </a: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projekta: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1.9.2020. </a:t>
            </a: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30.9.2021.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dobreni </a:t>
            </a: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iznos: </a:t>
            </a: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84.443,00 EUR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stručna praksa za ukupno 37 učenika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nastavnika u pratnji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50" y="1118063"/>
            <a:ext cx="6202260" cy="34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856488" y="14961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 učenika (Banska </a:t>
            </a:r>
            <a:r>
              <a:rPr lang="hr-HR" b="1" u="sng" cap="none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Bystrica</a:t>
            </a:r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Slovačka)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856488" y="1391060"/>
            <a:ext cx="5118785" cy="487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partnerska ustanova: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Spojena škola Banska </a:t>
            </a:r>
            <a:r>
              <a:rPr lang="hr-H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Bystrica</a:t>
            </a:r>
            <a:endPara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učenika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 3. razreda zanimanja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kozmetičar</a:t>
            </a:r>
            <a:endParaRPr lang="hr-HR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stručna praksa u kozmetičkom praktikumu partnerske škole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trajanje: 2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tjedna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vrijeme provedbe: </a:t>
            </a: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veljača 2021.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broj nastavnika u pratnji: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nastavnik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putovanja: autobusom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43" y="1565232"/>
            <a:ext cx="6092783" cy="43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56488" y="14961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 učenika (</a:t>
            </a:r>
            <a:r>
              <a:rPr lang="hr-HR" b="1" u="sng" cap="none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Slovačka)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856488" y="1391060"/>
            <a:ext cx="5118785" cy="487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partnerska ustanova: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Spojena škola </a:t>
            </a:r>
            <a:r>
              <a:rPr lang="hr-H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 4. razreda zanimanja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stručna praksa u javnim ustanovama i poduzećima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tjedna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vrijeme provedbe: </a:t>
            </a: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veljača 2021.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broj nastavnika u pratnji: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nastavnik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putovanja: autobusom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73" y="1576808"/>
            <a:ext cx="6112389" cy="45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56488" y="14961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 učenika (</a:t>
            </a:r>
            <a:r>
              <a:rPr lang="hr-HR" b="1" u="sng" cap="none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Wroclav</a:t>
            </a:r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Poljska)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909231" y="1188150"/>
            <a:ext cx="5074049" cy="5536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partnerska ustanova: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Aviva </a:t>
            </a:r>
            <a:r>
              <a:rPr lang="hr-H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</a:t>
            </a: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Vocational</a:t>
            </a: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SP. Z O.O.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učenika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 3. razreda zanimanja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frizer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razreda zanimanja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elektroničar-mehaničar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učenika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 4. razreda zanimanja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tehničar za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mehatroniku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stručna praksa u tvrtkama, obrtima i frizerskim salonima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tjedna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vrijeme provedbe: </a:t>
            </a: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veljača/ožujak 2021.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broj nastavnika u pratnji: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nastavnika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putovanja: autobusom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16" y="1242503"/>
            <a:ext cx="5353972" cy="54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55295" y="685626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Financiranje sudjelovanja na mobilnosti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75335" y="1855741"/>
            <a:ext cx="10451914" cy="384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na mobilnosti sufinancirano je sredstvima programa Europske unije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Sudionicima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bit će pokriveni troškovi putovanja i životni troškovi za vrijeme trajanja mobilnosti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Višak sredstava koji ostane nakon uplate smještaja i prehrane učenika u inozemstvu škola će isplatiti sudionicima mobilnosti nekoliko tjedana prije odlaska na mobilnost.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55592" y="136986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odabira sudionika</a:t>
            </a:r>
            <a:r>
              <a:rPr lang="hr-HR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375631" y="1187717"/>
            <a:ext cx="10259019" cy="537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javni natječaj (objava na web stranici škole)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kriteriji: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opći uspjeh iz prethodnog razreda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zaključne ocjene iz 3 predmeta struke i stranog jezika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redovitost pohađanja nastave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odgojne mjere zbog povreda dužnosti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izvannastavnim aktivnostima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natjecanjima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čimbenici koji učenika stavljaju u nepovoljniji položaj u odnosu na druge učenike: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npr. poteškoće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učenju (bilo koje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vrste, dokazivo odgovarajućom dokumentacijom),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ozbiljniji zdravstveni problemi (dokazivo temeljem odgovarajuće liječničke dokumentacije),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slabija imovinska situacija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obitelji (npr. ako je učenik je član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kućanstva koje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korisnik zajamčene minimalne naknade ili pomoći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uzdržavanje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sukladno propisima kojim se uređuje područje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socijalne skrbi), učenik putnik iz vrlo udaljenog mjesta stanovanja (ako više od 2 sata dnevno utroši na putovanje), pripadnici </a:t>
            </a:r>
            <a:r>
              <a:rPr lang="hr-H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nacionalnih manjina, neka druga vrsta 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poteškoća, itd.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1196236" y="921234"/>
            <a:ext cx="10195882" cy="397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bodovanje prema jasno definiranim kriterijima navedenima u natječaju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formiranje liste potencijalnih sudionika (4 - 5 učenika više od planiranog broja)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</a:rPr>
              <a:t>procjena </a:t>
            </a:r>
            <a:r>
              <a:rPr lang="hr-HR" sz="2000" dirty="0">
                <a:solidFill>
                  <a:schemeClr val="bg1"/>
                </a:solidFill>
              </a:rPr>
              <a:t>motivacije, zalaganja, stručnog i jezičnog predznanja te organizacijskih sposobnosti pojedinih </a:t>
            </a:r>
            <a:r>
              <a:rPr lang="hr-HR" sz="2000" dirty="0" smtClean="0">
                <a:solidFill>
                  <a:schemeClr val="bg1"/>
                </a:solidFill>
              </a:rPr>
              <a:t>učenika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>
                <a:solidFill>
                  <a:schemeClr val="bg1"/>
                </a:solidFill>
              </a:rPr>
              <a:t>upitnik </a:t>
            </a:r>
            <a:r>
              <a:rPr lang="hr-HR" sz="2000" dirty="0">
                <a:solidFill>
                  <a:schemeClr val="bg1"/>
                </a:solidFill>
              </a:rPr>
              <a:t>vezan uz procjenu stupnja informiranosti o projektnim aktivnostima te procjenu </a:t>
            </a:r>
            <a:r>
              <a:rPr lang="hr-HR" sz="2000" dirty="0" smtClean="0">
                <a:solidFill>
                  <a:schemeClr val="bg1"/>
                </a:solidFill>
              </a:rPr>
              <a:t>učenikovih </a:t>
            </a:r>
            <a:r>
              <a:rPr lang="hr-HR" sz="2000" dirty="0">
                <a:solidFill>
                  <a:schemeClr val="bg1"/>
                </a:solidFill>
              </a:rPr>
              <a:t>društvenih i psiholoških vještina te snalaženja u novom okruženju i novonastalim </a:t>
            </a:r>
            <a:r>
              <a:rPr lang="hr-HR" sz="2000" dirty="0" smtClean="0">
                <a:solidFill>
                  <a:schemeClr val="bg1"/>
                </a:solidFill>
              </a:rPr>
              <a:t>situacijama</a:t>
            </a:r>
            <a:endParaRPr lang="hr-HR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109368" y="4974190"/>
            <a:ext cx="10369618" cy="85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zadnje faze selekcije povjerenstvo će formirati rang listu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odabranih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rezervnih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kandidata za sudjelovanje na mobilnosti.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55295" y="685626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Okolnosti vezane uz COVID-19 epidemiološke mjere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419175" y="2011189"/>
            <a:ext cx="9675545" cy="384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obilnosti će se održati isključivo kada epidemiološka situacija bude povoljna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 mobilnosti obavezno pridržavanje važećih epidemioloških mjera i preporuka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mogućnost produljenja projekta i na sljedeću školsku godinu (problem sa sadašnjim završnim razredima)</a:t>
            </a:r>
          </a:p>
        </p:txBody>
      </p:sp>
    </p:spTree>
    <p:extLst>
      <p:ext uri="{BB962C8B-B14F-4D97-AF65-F5344CB8AC3E}">
        <p14:creationId xmlns:p14="http://schemas.microsoft.com/office/powerpoint/2010/main" val="34020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944</Words>
  <Application>Microsoft Office PowerPoint</Application>
  <PresentationFormat>Široki zaslon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Kružnica</vt:lpstr>
      <vt:lpstr>PowerPoint prezentacija</vt:lpstr>
      <vt:lpstr>O projektu</vt:lpstr>
      <vt:lpstr>Mobilnost učenika (Banska Bystrica, Slovačka):</vt:lpstr>
      <vt:lpstr>Mobilnost učenika (Detva, Slovačka):</vt:lpstr>
      <vt:lpstr>Mobilnost učenika (Wroclav, Poljska):</vt:lpstr>
      <vt:lpstr>Financiranje sudjelovanja na mobilnosti:</vt:lpstr>
      <vt:lpstr>Način odabira sudionika:</vt:lpstr>
      <vt:lpstr>PowerPoint prezentacija</vt:lpstr>
      <vt:lpstr>Okolnosti vezane uz COVID-19 epidemiološke mjere</vt:lpstr>
      <vt:lpstr>Obaveze odabranih sudionika (uključujući i rezervne):</vt:lpstr>
      <vt:lpstr>Pripreme za učenike prije mobilnosti:</vt:lpstr>
      <vt:lpstr>Organizacijske obaveze učenika i roditelja/skrbnika:</vt:lpstr>
      <vt:lpstr>Obaveze Strukovne škole Đurđevac:</vt:lpstr>
      <vt:lpstr>Dokumentacija nakon mobilnosti: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Pleadin</dc:creator>
  <cp:lastModifiedBy>Branko Pleadin</cp:lastModifiedBy>
  <cp:revision>108</cp:revision>
  <dcterms:created xsi:type="dcterms:W3CDTF">2018-09-18T13:23:24Z</dcterms:created>
  <dcterms:modified xsi:type="dcterms:W3CDTF">2020-09-29T15:21:08Z</dcterms:modified>
</cp:coreProperties>
</file>