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photoAlbum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C57058-3928-4714-BA10-52AD0A753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9EF8EF3-3613-422A-8720-01134EF6E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9F44F2D-B227-4F3F-90D3-1D48EE4B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4CC-8360-4E1E-A747-B14AE7B35E7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CB97C92-81BD-4C75-ABC3-842F7045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AB36869-C487-464C-865B-AF26D868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6584-FEAF-4661-AC97-554F5A793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831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853423-454C-4082-938E-3EDE95DB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97EA131-830E-471D-B933-DAD57E5B3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62420CC-0E7D-4F81-87A4-8E906970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4CC-8360-4E1E-A747-B14AE7B35E7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77EDCF4-2A16-48F6-BDB6-4A5371D4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A722809-57F2-4465-8C00-03ED1D08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6584-FEAF-4661-AC97-554F5A793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492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C9C8875-05CB-4AC3-BD12-550C0AB41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F2F0497-2780-4422-964C-997C71D9F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2E00497-E304-4030-830B-950470FE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4CC-8360-4E1E-A747-B14AE7B35E7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ED8AF22-4F91-4960-B38E-DB9C6A5BD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94E0A1-6CC2-463E-8B9D-1479CF9C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6584-FEAF-4661-AC97-554F5A793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756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B6875B-8921-47BF-A313-AE56CE6F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909796-7CC9-4B18-B4F5-F752A03E1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E4D07BA-57B7-425E-844D-F9D35F5E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4CC-8360-4E1E-A747-B14AE7B35E7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554CB3-AF97-4EE4-913A-8AC25D67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2B76715-7269-4F72-9230-EA355BBDD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6584-FEAF-4661-AC97-554F5A793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321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A127BE-9B8E-4954-8A10-CE31E3F4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E9EA470-00E3-40AB-AA97-041F6C566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6A081BB-7F73-4625-9A28-7BF3A103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4CC-8360-4E1E-A747-B14AE7B35E7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5BFA5F1-6CF6-43F4-99BD-EE58AAE6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E7B873B-596B-4C09-A12F-A8D20235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6584-FEAF-4661-AC97-554F5A793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501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6ED790-6C4C-428C-86E5-0D37E7D2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BA972B-2F5A-4548-B05C-A07974C42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7D9F9-A301-43EC-BA1E-3DD408DB4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F4791FD-7F56-4BAE-82DC-1CFA7F675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4CC-8360-4E1E-A747-B14AE7B35E7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9C53E38-150D-486A-9832-E646E098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CE98B89-6964-423F-9601-A4EBD0E5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6584-FEAF-4661-AC97-554F5A793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283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0A82B1-2ABB-4079-8756-C625C248F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64E50F-90AD-431A-AC35-13626D768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C78D021-3D06-468C-B489-4BBC1C37A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06D665E-23BA-4A61-BD84-093F41525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E1B2385-70A3-430A-834A-D2063FE61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E7CAE9A-A1AE-41BC-BB73-44CAC42D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4CC-8360-4E1E-A747-B14AE7B35E7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5258C64-9237-477F-A637-CFB91A2A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33E0D37-B87C-44E0-A86A-3C6BBB51E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6584-FEAF-4661-AC97-554F5A793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743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9FD6E6-D4CA-4A45-858D-8A8BF3CB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120787F-DC49-41AC-984B-59391E77A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4CC-8360-4E1E-A747-B14AE7B35E7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A86CDD7-CB42-466D-AABD-EF02444E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E2CFAFB-456B-433C-8424-E4BB8B4F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6584-FEAF-4661-AC97-554F5A793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248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10DCAB2-129C-4E25-AB80-071634C3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4CC-8360-4E1E-A747-B14AE7B35E7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554A74F-24D0-4E3B-A977-F4DB82BDB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6750C3B-3E26-4DEF-B579-1CBB149D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6584-FEAF-4661-AC97-554F5A793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773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BC647C-6BEE-4789-9A2D-7A4A583B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9C1FC6-F748-424A-92AC-3878F80C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B986AFF-52CF-42D5-AA2B-4D901092B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EF81B5D-4F1C-4C39-A57A-EE0AF6455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4CC-8360-4E1E-A747-B14AE7B35E7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5AB2BDE-2C4A-4849-A895-29C8E6E8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EE67E0C-1C18-4031-8658-953971E4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6584-FEAF-4661-AC97-554F5A793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312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94AD7B-B679-4BC9-838C-F16E2020B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5CE9FEF-4C39-473C-AC73-D81347FB8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24B8215-28A0-4241-989C-E2AF2B23D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E2759EA-0330-4CA1-9A93-7C5337BDF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4CC-8360-4E1E-A747-B14AE7B35E7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3C305D6-0EEF-4358-8820-F410485B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F9E5193-6774-458A-94CB-6E21C033A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6584-FEAF-4661-AC97-554F5A793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246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96F2D5CE-84F6-474B-914D-B726AAE3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3F1D25D-DB01-4DC5-9E27-3674D540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E5E9551-F9E1-482C-9519-F859663BB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C4CC-8360-4E1E-A747-B14AE7B35E7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0594C30-3449-4FA0-A13B-5FA21B179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548D18A-9C5E-4DA9-A374-32206AD29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26584-FEAF-4661-AC97-554F5A793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5631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EB975B-4AD7-49B7-AF62-13183E7DE4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                       Stari grad Đurđevac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1C99C7A-89B4-451F-B0AD-90929F23D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54A412A-6375-4DDD-9D76-49FF2B0008EB}"/>
              </a:ext>
            </a:extLst>
          </p:cNvPr>
          <p:cNvSpPr txBox="1"/>
          <p:nvPr/>
        </p:nvSpPr>
        <p:spPr>
          <a:xfrm>
            <a:off x="5561045" y="4114800"/>
            <a:ext cx="2752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Od poznatog … 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725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AAF8CB8-1B17-4E90-B4BB-F1DF15838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" y="214603"/>
            <a:ext cx="8077201" cy="6428793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5F7B9A4-4BA0-44BB-AE79-C1F78EAFA376}"/>
              </a:ext>
            </a:extLst>
          </p:cNvPr>
          <p:cNvSpPr txBox="1"/>
          <p:nvPr/>
        </p:nvSpPr>
        <p:spPr>
          <a:xfrm>
            <a:off x="9227976" y="1959429"/>
            <a:ext cx="2295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Park </a:t>
            </a:r>
            <a:r>
              <a:rPr lang="hr-HR" dirty="0"/>
              <a:t>oko dvorca </a:t>
            </a:r>
            <a:r>
              <a:rPr lang="hr-HR" dirty="0" err="1"/>
              <a:t>Eggenberg</a:t>
            </a:r>
            <a:r>
              <a:rPr lang="hr-HR" dirty="0"/>
              <a:t> – okolica </a:t>
            </a:r>
            <a:r>
              <a:rPr lang="hr-HR" dirty="0" err="1"/>
              <a:t>Graza</a:t>
            </a:r>
            <a:r>
              <a:rPr lang="hr-HR" dirty="0"/>
              <a:t>, Austrija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995CEE3-E27D-49BD-BF78-D80DEFB3B1CC}"/>
              </a:ext>
            </a:extLst>
          </p:cNvPr>
          <p:cNvSpPr txBox="1"/>
          <p:nvPr/>
        </p:nvSpPr>
        <p:spPr>
          <a:xfrm>
            <a:off x="9227976" y="915334"/>
            <a:ext cx="1940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… prema nepoznatome …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870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E6C953A-F24F-4DC1-A63A-004AA6538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9" y="559837"/>
            <a:ext cx="5703725" cy="5822302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82B50191-4A55-47C9-BB13-1570B0C83C29}"/>
              </a:ext>
            </a:extLst>
          </p:cNvPr>
          <p:cNvSpPr txBox="1"/>
          <p:nvPr/>
        </p:nvSpPr>
        <p:spPr>
          <a:xfrm>
            <a:off x="7389845" y="2164702"/>
            <a:ext cx="2649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Gradsko kazalište – grad </a:t>
            </a:r>
            <a:r>
              <a:rPr lang="hr-HR" dirty="0" err="1"/>
              <a:t>Klagenfurt</a:t>
            </a:r>
            <a:r>
              <a:rPr lang="hr-HR" dirty="0"/>
              <a:t>, Austrija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096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09AF8A8-8285-434D-9914-977CC972F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2" y="214604"/>
            <a:ext cx="5286958" cy="6158204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38726305-E594-40A7-834C-51B0B7469B4D}"/>
              </a:ext>
            </a:extLst>
          </p:cNvPr>
          <p:cNvSpPr txBox="1"/>
          <p:nvPr/>
        </p:nvSpPr>
        <p:spPr>
          <a:xfrm>
            <a:off x="7763069" y="2323322"/>
            <a:ext cx="2752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Dvorac </a:t>
            </a:r>
            <a:r>
              <a:rPr lang="hr-HR" b="1" dirty="0" err="1"/>
              <a:t>Neuschwanstein</a:t>
            </a:r>
            <a:r>
              <a:rPr lang="hr-HR" dirty="0"/>
              <a:t> – Njemačka, regija Bavarska (u prijevodu ime mu znači – </a:t>
            </a:r>
            <a:r>
              <a:rPr lang="hr-HR" b="1" dirty="0"/>
              <a:t>Novi labuđi kamen</a:t>
            </a:r>
            <a:r>
              <a:rPr lang="hr-H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328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E9DDFFB-9BBF-4835-B9C7-A8C10762E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42595"/>
            <a:ext cx="5728218" cy="623284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2DE5A22-14D0-4085-BE8B-F35872703C1F}"/>
              </a:ext>
            </a:extLst>
          </p:cNvPr>
          <p:cNvSpPr txBox="1"/>
          <p:nvPr/>
        </p:nvSpPr>
        <p:spPr>
          <a:xfrm>
            <a:off x="7231224" y="2248678"/>
            <a:ext cx="2425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Detalj iz Njemačke – savezna pokrajina – Bavarska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355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9885628-D827-418C-A8F6-8E70F0AC3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4" y="121298"/>
            <a:ext cx="7013510" cy="618619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B9F1B389-4051-4F35-AFE6-5BEA2820936F}"/>
              </a:ext>
            </a:extLst>
          </p:cNvPr>
          <p:cNvSpPr txBox="1"/>
          <p:nvPr/>
        </p:nvSpPr>
        <p:spPr>
          <a:xfrm>
            <a:off x="8164286" y="1632857"/>
            <a:ext cx="267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Austrija – grad </a:t>
            </a:r>
            <a:r>
              <a:rPr lang="hr-HR" dirty="0" err="1"/>
              <a:t>Salzburg</a:t>
            </a:r>
            <a:endParaRPr lang="hr-HR" dirty="0"/>
          </a:p>
          <a:p>
            <a:r>
              <a:rPr lang="hr-HR" dirty="0"/>
              <a:t>rodna kuća Mozarta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575281D-C505-48C8-8705-BFE0099D3F98}"/>
              </a:ext>
            </a:extLst>
          </p:cNvPr>
          <p:cNvSpPr txBox="1"/>
          <p:nvPr/>
        </p:nvSpPr>
        <p:spPr>
          <a:xfrm>
            <a:off x="7819053" y="5887616"/>
            <a:ext cx="164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Prezentaciju </a:t>
            </a:r>
            <a:r>
              <a:rPr lang="hr-HR" sz="1400"/>
              <a:t>i fotografije</a:t>
            </a:r>
          </a:p>
          <a:p>
            <a:r>
              <a:rPr lang="hr-HR" sz="1400"/>
              <a:t> </a:t>
            </a:r>
            <a:r>
              <a:rPr lang="hr-HR" sz="1400" dirty="0"/>
              <a:t>izradila: Maja Rumenjak, prof. </a:t>
            </a:r>
          </a:p>
        </p:txBody>
      </p:sp>
    </p:spTree>
    <p:extLst>
      <p:ext uri="{BB962C8B-B14F-4D97-AF65-F5344CB8AC3E}">
        <p14:creationId xmlns:p14="http://schemas.microsoft.com/office/powerpoint/2010/main" val="1736634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71</Words>
  <Application>Microsoft Office PowerPoint</Application>
  <PresentationFormat>Široki zaslon</PresentationFormat>
  <Paragraphs>11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                       Stari grad Đurđevac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Stari grad Đurđevac</dc:title>
  <dc:creator>Maja Rumenjak</dc:creator>
  <cp:lastModifiedBy>Maja Rumenjak</cp:lastModifiedBy>
  <cp:revision>4</cp:revision>
  <dcterms:created xsi:type="dcterms:W3CDTF">2020-05-14T10:26:45Z</dcterms:created>
  <dcterms:modified xsi:type="dcterms:W3CDTF">2020-05-14T11:02:02Z</dcterms:modified>
</cp:coreProperties>
</file>