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28"/>
  </p:notesMasterIdLst>
  <p:handoutMasterIdLst>
    <p:handoutMasterId r:id="rId29"/>
  </p:handoutMasterIdLst>
  <p:sldIdLst>
    <p:sldId id="318" r:id="rId4"/>
    <p:sldId id="286" r:id="rId5"/>
    <p:sldId id="292" r:id="rId6"/>
    <p:sldId id="336" r:id="rId7"/>
    <p:sldId id="321" r:id="rId8"/>
    <p:sldId id="332" r:id="rId9"/>
    <p:sldId id="323" r:id="rId10"/>
    <p:sldId id="330" r:id="rId11"/>
    <p:sldId id="331" r:id="rId12"/>
    <p:sldId id="319" r:id="rId13"/>
    <p:sldId id="333" r:id="rId14"/>
    <p:sldId id="289" r:id="rId15"/>
    <p:sldId id="335" r:id="rId16"/>
    <p:sldId id="308" r:id="rId17"/>
    <p:sldId id="322" r:id="rId18"/>
    <p:sldId id="324" r:id="rId19"/>
    <p:sldId id="326" r:id="rId20"/>
    <p:sldId id="325" r:id="rId21"/>
    <p:sldId id="272" r:id="rId22"/>
    <p:sldId id="334" r:id="rId23"/>
    <p:sldId id="327" r:id="rId24"/>
    <p:sldId id="328" r:id="rId25"/>
    <p:sldId id="329" r:id="rId26"/>
    <p:sldId id="32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E2E15F-629D-454B-86A1-A75256717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86187-7FF9-4020-A5FE-F35CAF7569D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42BDD-4245-4C9B-A035-92E99291CB31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6181AC-8107-4F6E-A784-BA3A5A52D6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A21F7-ECCA-40B0-BCF7-C33FA17FF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1B774-F498-4058-96FB-476B718CF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8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566F9-6FDC-4B00-B392-090486B9D447}" type="datetimeFigureOut">
              <a:rPr lang="hr-HR" smtClean="0"/>
              <a:t>20.5.2022.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20445-9E37-4C0F-BEB2-3930D8A196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363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cabe8dfd3_4_1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12cabe8dfd3_4_1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06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427D68-CA9C-4C85-BB53-D6EE499B4CE0}"/>
              </a:ext>
            </a:extLst>
          </p:cNvPr>
          <p:cNvSpPr/>
          <p:nvPr userDrawn="1"/>
        </p:nvSpPr>
        <p:spPr>
          <a:xfrm>
            <a:off x="4569021" y="0"/>
            <a:ext cx="5494734" cy="6838544"/>
          </a:xfrm>
          <a:custGeom>
            <a:avLst/>
            <a:gdLst>
              <a:gd name="connsiteX0" fmla="*/ 0 w 5494734"/>
              <a:gd name="connsiteY0" fmla="*/ 0 h 6838544"/>
              <a:gd name="connsiteX1" fmla="*/ 195688 w 5494734"/>
              <a:gd name="connsiteY1" fmla="*/ 0 h 6838544"/>
              <a:gd name="connsiteX2" fmla="*/ 397074 w 5494734"/>
              <a:gd name="connsiteY2" fmla="*/ 73733 h 6838544"/>
              <a:gd name="connsiteX3" fmla="*/ 2100327 w 5494734"/>
              <a:gd name="connsiteY3" fmla="*/ 979507 h 6838544"/>
              <a:gd name="connsiteX4" fmla="*/ 5481730 w 5494734"/>
              <a:gd name="connsiteY4" fmla="*/ 6661842 h 6838544"/>
              <a:gd name="connsiteX5" fmla="*/ 5494734 w 5494734"/>
              <a:gd name="connsiteY5" fmla="*/ 6838544 h 6838544"/>
              <a:gd name="connsiteX6" fmla="*/ 5409006 w 5494734"/>
              <a:gd name="connsiteY6" fmla="*/ 6838544 h 6838544"/>
              <a:gd name="connsiteX7" fmla="*/ 5398866 w 5494734"/>
              <a:gd name="connsiteY7" fmla="*/ 6700754 h 6838544"/>
              <a:gd name="connsiteX8" fmla="*/ 2017463 w 5494734"/>
              <a:gd name="connsiteY8" fmla="*/ 1018419 h 6838544"/>
              <a:gd name="connsiteX9" fmla="*/ 58805 w 5494734"/>
              <a:gd name="connsiteY9" fmla="*/ 19134 h 683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94734" h="6838544">
                <a:moveTo>
                  <a:pt x="0" y="0"/>
                </a:moveTo>
                <a:lnTo>
                  <a:pt x="195688" y="0"/>
                </a:lnTo>
                <a:lnTo>
                  <a:pt x="397074" y="73733"/>
                </a:lnTo>
                <a:cubicBezTo>
                  <a:pt x="990133" y="302385"/>
                  <a:pt x="1562361" y="604259"/>
                  <a:pt x="2100327" y="979507"/>
                </a:cubicBezTo>
                <a:cubicBezTo>
                  <a:pt x="4032610" y="2327340"/>
                  <a:pt x="5229207" y="4416964"/>
                  <a:pt x="5481730" y="6661842"/>
                </a:cubicBezTo>
                <a:lnTo>
                  <a:pt x="5494734" y="6838544"/>
                </a:lnTo>
                <a:lnTo>
                  <a:pt x="5409006" y="6838544"/>
                </a:lnTo>
                <a:lnTo>
                  <a:pt x="5398866" y="6700754"/>
                </a:lnTo>
                <a:cubicBezTo>
                  <a:pt x="5146343" y="4455876"/>
                  <a:pt x="3949746" y="2366252"/>
                  <a:pt x="2017463" y="1018419"/>
                </a:cubicBezTo>
                <a:cubicBezTo>
                  <a:pt x="1402645" y="589564"/>
                  <a:pt x="743076" y="256545"/>
                  <a:pt x="58805" y="1913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755CD6-ADCF-4B8D-B844-ABDD1567CE9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9873887" cy="6858000"/>
          </a:xfrm>
          <a:custGeom>
            <a:avLst/>
            <a:gdLst>
              <a:gd name="connsiteX0" fmla="*/ 0 w 9873887"/>
              <a:gd name="connsiteY0" fmla="*/ 0 h 6858000"/>
              <a:gd name="connsiteX1" fmla="*/ 4345371 w 9873887"/>
              <a:gd name="connsiteY1" fmla="*/ 0 h 6858000"/>
              <a:gd name="connsiteX2" fmla="*/ 4580886 w 9873887"/>
              <a:gd name="connsiteY2" fmla="*/ 76632 h 6858000"/>
              <a:gd name="connsiteX3" fmla="*/ 6517567 w 9873887"/>
              <a:gd name="connsiteY3" fmla="*/ 1064705 h 6858000"/>
              <a:gd name="connsiteX4" fmla="*/ 9861029 w 9873887"/>
              <a:gd name="connsiteY4" fmla="*/ 6683280 h 6858000"/>
              <a:gd name="connsiteX5" fmla="*/ 9873887 w 9873887"/>
              <a:gd name="connsiteY5" fmla="*/ 6858000 h 6858000"/>
              <a:gd name="connsiteX6" fmla="*/ 0 w 9873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887" h="6858000">
                <a:moveTo>
                  <a:pt x="0" y="0"/>
                </a:moveTo>
                <a:lnTo>
                  <a:pt x="4345371" y="0"/>
                </a:lnTo>
                <a:lnTo>
                  <a:pt x="4580886" y="76632"/>
                </a:lnTo>
                <a:cubicBezTo>
                  <a:pt x="5257479" y="311379"/>
                  <a:pt x="5909648" y="640662"/>
                  <a:pt x="6517567" y="1064705"/>
                </a:cubicBezTo>
                <a:cubicBezTo>
                  <a:pt x="8428169" y="2397414"/>
                  <a:pt x="9611339" y="4463591"/>
                  <a:pt x="9861029" y="6683280"/>
                </a:cubicBezTo>
                <a:lnTo>
                  <a:pt x="98738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442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" y="0"/>
            <a:ext cx="12192000" cy="37256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0537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785360" y="1245143"/>
            <a:ext cx="7406640" cy="2194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522AC21-D0BD-4144-B0B1-516744450EA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785360" y="3439703"/>
            <a:ext cx="7406640" cy="21945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2213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43487" y="3869996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7815FBB-41C7-4305-A4F5-D49431B1E416}"/>
              </a:ext>
            </a:extLst>
          </p:cNvPr>
          <p:cNvSpPr/>
          <p:nvPr userDrawn="1"/>
        </p:nvSpPr>
        <p:spPr>
          <a:xfrm>
            <a:off x="11080433" y="4475833"/>
            <a:ext cx="935662" cy="2382167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98C1FD-EEA5-4DC5-B669-7E93CE69731E}"/>
              </a:ext>
            </a:extLst>
          </p:cNvPr>
          <p:cNvCxnSpPr>
            <a:cxnSpLocks/>
          </p:cNvCxnSpPr>
          <p:nvPr userDrawn="1"/>
        </p:nvCxnSpPr>
        <p:spPr>
          <a:xfrm>
            <a:off x="0" y="6730423"/>
            <a:ext cx="1165823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11D7284-0C10-4CBD-8BFF-B8CDBFA248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477D216-CDD6-41E4-9899-16DEE8ACAF6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771774" y="3869996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6D4BF99-141B-40C6-95E5-8DCF27BF179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315199" y="1501549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F01C12B-3542-494E-B196-A13A0794C43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043487" y="1501549"/>
            <a:ext cx="2105025" cy="2232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5464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888D31-20D4-4261-812C-1F09979416F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253102" y="104750"/>
            <a:ext cx="7586906" cy="6325714"/>
          </a:xfrm>
          <a:custGeom>
            <a:avLst/>
            <a:gdLst>
              <a:gd name="connsiteX0" fmla="*/ 7320413 w 7586906"/>
              <a:gd name="connsiteY0" fmla="*/ 3760437 h 6325714"/>
              <a:gd name="connsiteX1" fmla="*/ 7318253 w 7586906"/>
              <a:gd name="connsiteY1" fmla="*/ 3766264 h 6325714"/>
              <a:gd name="connsiteX2" fmla="*/ 7321102 w 7586906"/>
              <a:gd name="connsiteY2" fmla="*/ 3765647 h 6325714"/>
              <a:gd name="connsiteX3" fmla="*/ 7320413 w 7586906"/>
              <a:gd name="connsiteY3" fmla="*/ 3760437 h 6325714"/>
              <a:gd name="connsiteX4" fmla="*/ 7445403 w 7586906"/>
              <a:gd name="connsiteY4" fmla="*/ 3428271 h 6325714"/>
              <a:gd name="connsiteX5" fmla="*/ 7438767 w 7586906"/>
              <a:gd name="connsiteY5" fmla="*/ 3433426 h 6325714"/>
              <a:gd name="connsiteX6" fmla="*/ 7438872 w 7586906"/>
              <a:gd name="connsiteY6" fmla="*/ 3433083 h 6325714"/>
              <a:gd name="connsiteX7" fmla="*/ 7444388 w 7586906"/>
              <a:gd name="connsiteY7" fmla="*/ 3428938 h 6325714"/>
              <a:gd name="connsiteX8" fmla="*/ 7445403 w 7586906"/>
              <a:gd name="connsiteY8" fmla="*/ 3428271 h 6325714"/>
              <a:gd name="connsiteX9" fmla="*/ 7083083 w 7586906"/>
              <a:gd name="connsiteY9" fmla="*/ 3403159 h 6325714"/>
              <a:gd name="connsiteX10" fmla="*/ 7078476 w 7586906"/>
              <a:gd name="connsiteY10" fmla="*/ 3403309 h 6325714"/>
              <a:gd name="connsiteX11" fmla="*/ 7080901 w 7586906"/>
              <a:gd name="connsiteY11" fmla="*/ 3405323 h 6325714"/>
              <a:gd name="connsiteX12" fmla="*/ 7083083 w 7586906"/>
              <a:gd name="connsiteY12" fmla="*/ 3403159 h 6325714"/>
              <a:gd name="connsiteX13" fmla="*/ 7272181 w 7586906"/>
              <a:gd name="connsiteY13" fmla="*/ 3052385 h 6325714"/>
              <a:gd name="connsiteX14" fmla="*/ 7270689 w 7586906"/>
              <a:gd name="connsiteY14" fmla="*/ 3053029 h 6325714"/>
              <a:gd name="connsiteX15" fmla="*/ 7270689 w 7586906"/>
              <a:gd name="connsiteY15" fmla="*/ 3053029 h 6325714"/>
              <a:gd name="connsiteX16" fmla="*/ 6580020 w 7586906"/>
              <a:gd name="connsiteY16" fmla="*/ 1466528 h 6325714"/>
              <a:gd name="connsiteX17" fmla="*/ 6578494 w 7586906"/>
              <a:gd name="connsiteY17" fmla="*/ 1468410 h 6325714"/>
              <a:gd name="connsiteX18" fmla="*/ 6579022 w 7586906"/>
              <a:gd name="connsiteY18" fmla="*/ 1467611 h 6325714"/>
              <a:gd name="connsiteX19" fmla="*/ 5998520 w 7586906"/>
              <a:gd name="connsiteY19" fmla="*/ 1134603 h 6325714"/>
              <a:gd name="connsiteX20" fmla="*/ 6001602 w 7586906"/>
              <a:gd name="connsiteY20" fmla="*/ 1136334 h 6325714"/>
              <a:gd name="connsiteX21" fmla="*/ 5998520 w 7586906"/>
              <a:gd name="connsiteY21" fmla="*/ 1134603 h 6325714"/>
              <a:gd name="connsiteX22" fmla="*/ 5277369 w 7586906"/>
              <a:gd name="connsiteY22" fmla="*/ 373923 h 6325714"/>
              <a:gd name="connsiteX23" fmla="*/ 5273651 w 7586906"/>
              <a:gd name="connsiteY23" fmla="*/ 376137 h 6325714"/>
              <a:gd name="connsiteX24" fmla="*/ 5273439 w 7586906"/>
              <a:gd name="connsiteY24" fmla="*/ 377452 h 6325714"/>
              <a:gd name="connsiteX25" fmla="*/ 5275854 w 7586906"/>
              <a:gd name="connsiteY25" fmla="*/ 377634 h 6325714"/>
              <a:gd name="connsiteX26" fmla="*/ 5277369 w 7586906"/>
              <a:gd name="connsiteY26" fmla="*/ 373923 h 6325714"/>
              <a:gd name="connsiteX27" fmla="*/ 5498520 w 7586906"/>
              <a:gd name="connsiteY27" fmla="*/ 63185 h 6325714"/>
              <a:gd name="connsiteX28" fmla="*/ 5497874 w 7586906"/>
              <a:gd name="connsiteY28" fmla="*/ 65299 h 6325714"/>
              <a:gd name="connsiteX29" fmla="*/ 5497972 w 7586906"/>
              <a:gd name="connsiteY29" fmla="*/ 64691 h 6325714"/>
              <a:gd name="connsiteX30" fmla="*/ 5820454 w 7586906"/>
              <a:gd name="connsiteY30" fmla="*/ 49252 h 6325714"/>
              <a:gd name="connsiteX31" fmla="*/ 5818179 w 7586906"/>
              <a:gd name="connsiteY31" fmla="*/ 49620 h 6325714"/>
              <a:gd name="connsiteX32" fmla="*/ 5820189 w 7586906"/>
              <a:gd name="connsiteY32" fmla="*/ 49281 h 6325714"/>
              <a:gd name="connsiteX33" fmla="*/ 5807083 w 7586906"/>
              <a:gd name="connsiteY33" fmla="*/ 168 h 6325714"/>
              <a:gd name="connsiteX34" fmla="*/ 5810223 w 7586906"/>
              <a:gd name="connsiteY34" fmla="*/ 2257 h 6325714"/>
              <a:gd name="connsiteX35" fmla="*/ 5857115 w 7586906"/>
              <a:gd name="connsiteY35" fmla="*/ 27941 h 6325714"/>
              <a:gd name="connsiteX36" fmla="*/ 5841226 w 7586906"/>
              <a:gd name="connsiteY36" fmla="*/ 45729 h 6325714"/>
              <a:gd name="connsiteX37" fmla="*/ 5820189 w 7586906"/>
              <a:gd name="connsiteY37" fmla="*/ 49281 h 6325714"/>
              <a:gd name="connsiteX38" fmla="*/ 5816643 w 7586906"/>
              <a:gd name="connsiteY38" fmla="*/ 49671 h 6325714"/>
              <a:gd name="connsiteX39" fmla="*/ 5766099 w 7586906"/>
              <a:gd name="connsiteY39" fmla="*/ 75130 h 6325714"/>
              <a:gd name="connsiteX40" fmla="*/ 5765007 w 7586906"/>
              <a:gd name="connsiteY40" fmla="*/ 76212 h 6325714"/>
              <a:gd name="connsiteX41" fmla="*/ 5729366 w 7586906"/>
              <a:gd name="connsiteY41" fmla="*/ 98307 h 6325714"/>
              <a:gd name="connsiteX42" fmla="*/ 5733804 w 7586906"/>
              <a:gd name="connsiteY42" fmla="*/ 106797 h 6325714"/>
              <a:gd name="connsiteX43" fmla="*/ 5688821 w 7586906"/>
              <a:gd name="connsiteY43" fmla="*/ 145158 h 6325714"/>
              <a:gd name="connsiteX44" fmla="*/ 5719687 w 7586906"/>
              <a:gd name="connsiteY44" fmla="*/ 169794 h 6325714"/>
              <a:gd name="connsiteX45" fmla="*/ 5721880 w 7586906"/>
              <a:gd name="connsiteY45" fmla="*/ 169461 h 6325714"/>
              <a:gd name="connsiteX46" fmla="*/ 5781990 w 7586906"/>
              <a:gd name="connsiteY46" fmla="*/ 166193 h 6325714"/>
              <a:gd name="connsiteX47" fmla="*/ 5782869 w 7586906"/>
              <a:gd name="connsiteY47" fmla="*/ 166426 h 6325714"/>
              <a:gd name="connsiteX48" fmla="*/ 5786428 w 7586906"/>
              <a:gd name="connsiteY48" fmla="*/ 174683 h 6325714"/>
              <a:gd name="connsiteX49" fmla="*/ 5785994 w 7586906"/>
              <a:gd name="connsiteY49" fmla="*/ 175482 h 6325714"/>
              <a:gd name="connsiteX50" fmla="*/ 5793737 w 7586906"/>
              <a:gd name="connsiteY50" fmla="*/ 186220 h 6325714"/>
              <a:gd name="connsiteX51" fmla="*/ 5760787 w 7586906"/>
              <a:gd name="connsiteY51" fmla="*/ 218169 h 6325714"/>
              <a:gd name="connsiteX52" fmla="*/ 5643419 w 7586906"/>
              <a:gd name="connsiteY52" fmla="*/ 299972 h 6325714"/>
              <a:gd name="connsiteX53" fmla="*/ 5642985 w 7586906"/>
              <a:gd name="connsiteY53" fmla="*/ 300771 h 6325714"/>
              <a:gd name="connsiteX54" fmla="*/ 5643419 w 7586906"/>
              <a:gd name="connsiteY54" fmla="*/ 299972 h 6325714"/>
              <a:gd name="connsiteX55" fmla="*/ 5641904 w 7586906"/>
              <a:gd name="connsiteY55" fmla="*/ 303685 h 6325714"/>
              <a:gd name="connsiteX56" fmla="*/ 5572463 w 7586906"/>
              <a:gd name="connsiteY56" fmla="*/ 325050 h 6325714"/>
              <a:gd name="connsiteX57" fmla="*/ 5533061 w 7586906"/>
              <a:gd name="connsiteY57" fmla="*/ 342035 h 6325714"/>
              <a:gd name="connsiteX58" fmla="*/ 5533284 w 7586906"/>
              <a:gd name="connsiteY58" fmla="*/ 342551 h 6325714"/>
              <a:gd name="connsiteX59" fmla="*/ 5527458 w 7586906"/>
              <a:gd name="connsiteY59" fmla="*/ 359749 h 6325714"/>
              <a:gd name="connsiteX60" fmla="*/ 5526813 w 7586906"/>
              <a:gd name="connsiteY60" fmla="*/ 361863 h 6325714"/>
              <a:gd name="connsiteX61" fmla="*/ 5615002 w 7586906"/>
              <a:gd name="connsiteY61" fmla="*/ 356894 h 6325714"/>
              <a:gd name="connsiteX62" fmla="*/ 5628825 w 7586906"/>
              <a:gd name="connsiteY62" fmla="*/ 356443 h 6325714"/>
              <a:gd name="connsiteX63" fmla="*/ 5663949 w 7586906"/>
              <a:gd name="connsiteY63" fmla="*/ 358438 h 6325714"/>
              <a:gd name="connsiteX64" fmla="*/ 5730531 w 7586906"/>
              <a:gd name="connsiteY64" fmla="*/ 373797 h 6325714"/>
              <a:gd name="connsiteX65" fmla="*/ 5728996 w 7586906"/>
              <a:gd name="connsiteY65" fmla="*/ 373847 h 6325714"/>
              <a:gd name="connsiteX66" fmla="*/ 5730531 w 7586906"/>
              <a:gd name="connsiteY66" fmla="*/ 373797 h 6325714"/>
              <a:gd name="connsiteX67" fmla="*/ 5734259 w 7586906"/>
              <a:gd name="connsiteY67" fmla="*/ 373414 h 6325714"/>
              <a:gd name="connsiteX68" fmla="*/ 5831549 w 7586906"/>
              <a:gd name="connsiteY68" fmla="*/ 385942 h 6325714"/>
              <a:gd name="connsiteX69" fmla="*/ 5801150 w 7586906"/>
              <a:gd name="connsiteY69" fmla="*/ 403941 h 6325714"/>
              <a:gd name="connsiteX70" fmla="*/ 5900673 w 7586906"/>
              <a:gd name="connsiteY70" fmla="*/ 385519 h 6325714"/>
              <a:gd name="connsiteX71" fmla="*/ 5900895 w 7586906"/>
              <a:gd name="connsiteY71" fmla="*/ 386035 h 6325714"/>
              <a:gd name="connsiteX72" fmla="*/ 5900673 w 7586906"/>
              <a:gd name="connsiteY72" fmla="*/ 385519 h 6325714"/>
              <a:gd name="connsiteX73" fmla="*/ 5901753 w 7586906"/>
              <a:gd name="connsiteY73" fmla="*/ 382606 h 6325714"/>
              <a:gd name="connsiteX74" fmla="*/ 5962753 w 7586906"/>
              <a:gd name="connsiteY74" fmla="*/ 381401 h 6325714"/>
              <a:gd name="connsiteX75" fmla="*/ 5984955 w 7586906"/>
              <a:gd name="connsiteY75" fmla="*/ 387743 h 6325714"/>
              <a:gd name="connsiteX76" fmla="*/ 6125056 w 7586906"/>
              <a:gd name="connsiteY76" fmla="*/ 365904 h 6325714"/>
              <a:gd name="connsiteX77" fmla="*/ 6067595 w 7586906"/>
              <a:gd name="connsiteY77" fmla="*/ 409643 h 6325714"/>
              <a:gd name="connsiteX78" fmla="*/ 5960501 w 7586906"/>
              <a:gd name="connsiteY78" fmla="*/ 484570 h 6325714"/>
              <a:gd name="connsiteX79" fmla="*/ 5907893 w 7586906"/>
              <a:gd name="connsiteY79" fmla="*/ 570278 h 6325714"/>
              <a:gd name="connsiteX80" fmla="*/ 5916304 w 7586906"/>
              <a:gd name="connsiteY80" fmla="*/ 582563 h 6325714"/>
              <a:gd name="connsiteX81" fmla="*/ 5983755 w 7586906"/>
              <a:gd name="connsiteY81" fmla="*/ 596325 h 6325714"/>
              <a:gd name="connsiteX82" fmla="*/ 5947649 w 7586906"/>
              <a:gd name="connsiteY82" fmla="*/ 651666 h 6325714"/>
              <a:gd name="connsiteX83" fmla="*/ 5893851 w 7586906"/>
              <a:gd name="connsiteY83" fmla="*/ 646094 h 6325714"/>
              <a:gd name="connsiteX84" fmla="*/ 5842649 w 7586906"/>
              <a:gd name="connsiteY84" fmla="*/ 633896 h 6325714"/>
              <a:gd name="connsiteX85" fmla="*/ 5840477 w 7586906"/>
              <a:gd name="connsiteY85" fmla="*/ 637892 h 6325714"/>
              <a:gd name="connsiteX86" fmla="*/ 5733309 w 7586906"/>
              <a:gd name="connsiteY86" fmla="*/ 699998 h 6325714"/>
              <a:gd name="connsiteX87" fmla="*/ 5809370 w 7586906"/>
              <a:gd name="connsiteY87" fmla="*/ 684958 h 6325714"/>
              <a:gd name="connsiteX88" fmla="*/ 5730747 w 7586906"/>
              <a:gd name="connsiteY88" fmla="*/ 750059 h 6325714"/>
              <a:gd name="connsiteX89" fmla="*/ 5874714 w 7586906"/>
              <a:gd name="connsiteY89" fmla="*/ 713704 h 6325714"/>
              <a:gd name="connsiteX90" fmla="*/ 5877542 w 7586906"/>
              <a:gd name="connsiteY90" fmla="*/ 709425 h 6325714"/>
              <a:gd name="connsiteX91" fmla="*/ 5966504 w 7586906"/>
              <a:gd name="connsiteY91" fmla="*/ 686376 h 6325714"/>
              <a:gd name="connsiteX92" fmla="*/ 5970699 w 7586906"/>
              <a:gd name="connsiteY92" fmla="*/ 690687 h 6325714"/>
              <a:gd name="connsiteX93" fmla="*/ 5970296 w 7586906"/>
              <a:gd name="connsiteY93" fmla="*/ 696980 h 6325714"/>
              <a:gd name="connsiteX94" fmla="*/ 5971175 w 7586906"/>
              <a:gd name="connsiteY94" fmla="*/ 697213 h 6325714"/>
              <a:gd name="connsiteX95" fmla="*/ 5980656 w 7586906"/>
              <a:gd name="connsiteY95" fmla="*/ 704754 h 6325714"/>
              <a:gd name="connsiteX96" fmla="*/ 5992476 w 7586906"/>
              <a:gd name="connsiteY96" fmla="*/ 699659 h 6325714"/>
              <a:gd name="connsiteX97" fmla="*/ 6037174 w 7586906"/>
              <a:gd name="connsiteY97" fmla="*/ 687734 h 6325714"/>
              <a:gd name="connsiteX98" fmla="*/ 6021108 w 7586906"/>
              <a:gd name="connsiteY98" fmla="*/ 717302 h 6325714"/>
              <a:gd name="connsiteX99" fmla="*/ 6021330 w 7586906"/>
              <a:gd name="connsiteY99" fmla="*/ 717818 h 6325714"/>
              <a:gd name="connsiteX100" fmla="*/ 6027750 w 7586906"/>
              <a:gd name="connsiteY100" fmla="*/ 727291 h 6325714"/>
              <a:gd name="connsiteX101" fmla="*/ 6087838 w 7586906"/>
              <a:gd name="connsiteY101" fmla="*/ 720360 h 6325714"/>
              <a:gd name="connsiteX102" fmla="*/ 6059962 w 7586906"/>
              <a:gd name="connsiteY102" fmla="*/ 756855 h 6325714"/>
              <a:gd name="connsiteX103" fmla="*/ 6086685 w 7586906"/>
              <a:gd name="connsiteY103" fmla="*/ 748395 h 6325714"/>
              <a:gd name="connsiteX104" fmla="*/ 6085023 w 7586906"/>
              <a:gd name="connsiteY104" fmla="*/ 764411 h 6325714"/>
              <a:gd name="connsiteX105" fmla="*/ 6063988 w 7586906"/>
              <a:gd name="connsiteY105" fmla="*/ 807747 h 6325714"/>
              <a:gd name="connsiteX106" fmla="*/ 6135980 w 7586906"/>
              <a:gd name="connsiteY106" fmla="*/ 734489 h 6325714"/>
              <a:gd name="connsiteX107" fmla="*/ 6152611 w 7586906"/>
              <a:gd name="connsiteY107" fmla="*/ 764039 h 6325714"/>
              <a:gd name="connsiteX108" fmla="*/ 6193244 w 7586906"/>
              <a:gd name="connsiteY108" fmla="*/ 807719 h 6325714"/>
              <a:gd name="connsiteX109" fmla="*/ 6313210 w 7586906"/>
              <a:gd name="connsiteY109" fmla="*/ 795172 h 6325714"/>
              <a:gd name="connsiteX110" fmla="*/ 6286795 w 7586906"/>
              <a:gd name="connsiteY110" fmla="*/ 856738 h 6325714"/>
              <a:gd name="connsiteX111" fmla="*/ 6185431 w 7586906"/>
              <a:gd name="connsiteY111" fmla="*/ 879951 h 6325714"/>
              <a:gd name="connsiteX112" fmla="*/ 6163755 w 7586906"/>
              <a:gd name="connsiteY112" fmla="*/ 906543 h 6325714"/>
              <a:gd name="connsiteX113" fmla="*/ 6163585 w 7586906"/>
              <a:gd name="connsiteY113" fmla="*/ 905566 h 6325714"/>
              <a:gd name="connsiteX114" fmla="*/ 6163537 w 7586906"/>
              <a:gd name="connsiteY114" fmla="*/ 906811 h 6325714"/>
              <a:gd name="connsiteX115" fmla="*/ 6163755 w 7586906"/>
              <a:gd name="connsiteY115" fmla="*/ 906543 h 6325714"/>
              <a:gd name="connsiteX116" fmla="*/ 6163982 w 7586906"/>
              <a:gd name="connsiteY116" fmla="*/ 907843 h 6325714"/>
              <a:gd name="connsiteX117" fmla="*/ 6177646 w 7586906"/>
              <a:gd name="connsiteY117" fmla="*/ 917863 h 6325714"/>
              <a:gd name="connsiteX118" fmla="*/ 6242830 w 7586906"/>
              <a:gd name="connsiteY118" fmla="*/ 919139 h 6325714"/>
              <a:gd name="connsiteX119" fmla="*/ 6209488 w 7586906"/>
              <a:gd name="connsiteY119" fmla="*/ 959214 h 6325714"/>
              <a:gd name="connsiteX120" fmla="*/ 6325733 w 7586906"/>
              <a:gd name="connsiteY120" fmla="*/ 910941 h 6325714"/>
              <a:gd name="connsiteX121" fmla="*/ 6326623 w 7586906"/>
              <a:gd name="connsiteY121" fmla="*/ 913005 h 6325714"/>
              <a:gd name="connsiteX122" fmla="*/ 6302719 w 7586906"/>
              <a:gd name="connsiteY122" fmla="*/ 953296 h 6325714"/>
              <a:gd name="connsiteX123" fmla="*/ 6209076 w 7586906"/>
              <a:gd name="connsiteY123" fmla="*/ 1001616 h 6325714"/>
              <a:gd name="connsiteX124" fmla="*/ 6169684 w 7586906"/>
              <a:gd name="connsiteY124" fmla="*/ 1020432 h 6325714"/>
              <a:gd name="connsiteX125" fmla="*/ 6169250 w 7586906"/>
              <a:gd name="connsiteY125" fmla="*/ 1021231 h 6325714"/>
              <a:gd name="connsiteX126" fmla="*/ 6145440 w 7586906"/>
              <a:gd name="connsiteY126" fmla="*/ 1040063 h 6325714"/>
              <a:gd name="connsiteX127" fmla="*/ 6106453 w 7586906"/>
              <a:gd name="connsiteY127" fmla="*/ 1090526 h 6325714"/>
              <a:gd name="connsiteX128" fmla="*/ 6125530 w 7586906"/>
              <a:gd name="connsiteY128" fmla="*/ 1125752 h 6325714"/>
              <a:gd name="connsiteX129" fmla="*/ 6125753 w 7586906"/>
              <a:gd name="connsiteY129" fmla="*/ 1126268 h 6325714"/>
              <a:gd name="connsiteX130" fmla="*/ 6128210 w 7586906"/>
              <a:gd name="connsiteY130" fmla="*/ 1133776 h 6325714"/>
              <a:gd name="connsiteX131" fmla="*/ 6170609 w 7586906"/>
              <a:gd name="connsiteY131" fmla="*/ 1103872 h 6325714"/>
              <a:gd name="connsiteX132" fmla="*/ 6194992 w 7586906"/>
              <a:gd name="connsiteY132" fmla="*/ 1108048 h 6325714"/>
              <a:gd name="connsiteX133" fmla="*/ 6191138 w 7586906"/>
              <a:gd name="connsiteY133" fmla="*/ 1124397 h 6325714"/>
              <a:gd name="connsiteX134" fmla="*/ 6193078 w 7586906"/>
              <a:gd name="connsiteY134" fmla="*/ 1193936 h 6325714"/>
              <a:gd name="connsiteX135" fmla="*/ 6196659 w 7586906"/>
              <a:gd name="connsiteY135" fmla="*/ 1205856 h 6325714"/>
              <a:gd name="connsiteX136" fmla="*/ 6212643 w 7586906"/>
              <a:gd name="connsiteY136" fmla="*/ 1199578 h 6325714"/>
              <a:gd name="connsiteX137" fmla="*/ 6220664 w 7586906"/>
              <a:gd name="connsiteY137" fmla="*/ 1295869 h 6325714"/>
              <a:gd name="connsiteX138" fmla="*/ 6229796 w 7586906"/>
              <a:gd name="connsiteY138" fmla="*/ 1318859 h 6325714"/>
              <a:gd name="connsiteX139" fmla="*/ 6299840 w 7586906"/>
              <a:gd name="connsiteY139" fmla="*/ 1288054 h 6325714"/>
              <a:gd name="connsiteX140" fmla="*/ 6294959 w 7586906"/>
              <a:gd name="connsiteY140" fmla="*/ 1316472 h 6325714"/>
              <a:gd name="connsiteX141" fmla="*/ 6309418 w 7586906"/>
              <a:gd name="connsiteY141" fmla="*/ 1350017 h 6325714"/>
              <a:gd name="connsiteX142" fmla="*/ 6365366 w 7586906"/>
              <a:gd name="connsiteY142" fmla="*/ 1347931 h 6325714"/>
              <a:gd name="connsiteX143" fmla="*/ 6374581 w 7586906"/>
              <a:gd name="connsiteY143" fmla="*/ 1347631 h 6325714"/>
              <a:gd name="connsiteX144" fmla="*/ 6407490 w 7586906"/>
              <a:gd name="connsiteY144" fmla="*/ 1346295 h 6325714"/>
              <a:gd name="connsiteX145" fmla="*/ 6469518 w 7586906"/>
              <a:gd name="connsiteY145" fmla="*/ 1370963 h 6325714"/>
              <a:gd name="connsiteX146" fmla="*/ 6507757 w 7586906"/>
              <a:gd name="connsiteY146" fmla="*/ 1380181 h 6325714"/>
              <a:gd name="connsiteX147" fmla="*/ 6442001 w 7586906"/>
              <a:gd name="connsiteY147" fmla="*/ 1393839 h 6325714"/>
              <a:gd name="connsiteX148" fmla="*/ 6393458 w 7586906"/>
              <a:gd name="connsiteY148" fmla="*/ 1423942 h 6325714"/>
              <a:gd name="connsiteX149" fmla="*/ 6325268 w 7586906"/>
              <a:gd name="connsiteY149" fmla="*/ 1471696 h 6325714"/>
              <a:gd name="connsiteX150" fmla="*/ 6296872 w 7586906"/>
              <a:gd name="connsiteY150" fmla="*/ 1494339 h 6325714"/>
              <a:gd name="connsiteX151" fmla="*/ 6323512 w 7586906"/>
              <a:gd name="connsiteY151" fmla="*/ 1509170 h 6325714"/>
              <a:gd name="connsiteX152" fmla="*/ 6368040 w 7586906"/>
              <a:gd name="connsiteY152" fmla="*/ 1505886 h 6325714"/>
              <a:gd name="connsiteX153" fmla="*/ 6446473 w 7586906"/>
              <a:gd name="connsiteY153" fmla="*/ 1445763 h 6325714"/>
              <a:gd name="connsiteX154" fmla="*/ 6589285 w 7586906"/>
              <a:gd name="connsiteY154" fmla="*/ 1399503 h 6325714"/>
              <a:gd name="connsiteX155" fmla="*/ 6609114 w 7586906"/>
              <a:gd name="connsiteY155" fmla="*/ 1412986 h 6325714"/>
              <a:gd name="connsiteX156" fmla="*/ 6758486 w 7586906"/>
              <a:gd name="connsiteY156" fmla="*/ 1475885 h 6325714"/>
              <a:gd name="connsiteX157" fmla="*/ 6691576 w 7586906"/>
              <a:gd name="connsiteY157" fmla="*/ 1479636 h 6325714"/>
              <a:gd name="connsiteX158" fmla="*/ 6581322 w 7586906"/>
              <a:gd name="connsiteY158" fmla="*/ 1464131 h 6325714"/>
              <a:gd name="connsiteX159" fmla="*/ 6579022 w 7586906"/>
              <a:gd name="connsiteY159" fmla="*/ 1467611 h 6325714"/>
              <a:gd name="connsiteX160" fmla="*/ 6565163 w 7586906"/>
              <a:gd name="connsiteY160" fmla="*/ 1482646 h 6325714"/>
              <a:gd name="connsiteX161" fmla="*/ 6543531 w 7586906"/>
              <a:gd name="connsiteY161" fmla="*/ 1493883 h 6325714"/>
              <a:gd name="connsiteX162" fmla="*/ 6538404 w 7586906"/>
              <a:gd name="connsiteY162" fmla="*/ 1480183 h 6325714"/>
              <a:gd name="connsiteX163" fmla="*/ 6543531 w 7586906"/>
              <a:gd name="connsiteY163" fmla="*/ 1493883 h 6325714"/>
              <a:gd name="connsiteX164" fmla="*/ 6477289 w 7586906"/>
              <a:gd name="connsiteY164" fmla="*/ 1537125 h 6325714"/>
              <a:gd name="connsiteX165" fmla="*/ 6545861 w 7586906"/>
              <a:gd name="connsiteY165" fmla="*/ 1517357 h 6325714"/>
              <a:gd name="connsiteX166" fmla="*/ 6624032 w 7586906"/>
              <a:gd name="connsiteY166" fmla="*/ 1525275 h 6325714"/>
              <a:gd name="connsiteX167" fmla="*/ 6622284 w 7586906"/>
              <a:gd name="connsiteY167" fmla="*/ 1526640 h 6325714"/>
              <a:gd name="connsiteX168" fmla="*/ 6573530 w 7586906"/>
              <a:gd name="connsiteY168" fmla="*/ 1558059 h 6325714"/>
              <a:gd name="connsiteX169" fmla="*/ 6601992 w 7586906"/>
              <a:gd name="connsiteY169" fmla="*/ 1584344 h 6325714"/>
              <a:gd name="connsiteX170" fmla="*/ 6629870 w 7586906"/>
              <a:gd name="connsiteY170" fmla="*/ 1585790 h 6325714"/>
              <a:gd name="connsiteX171" fmla="*/ 6591793 w 7586906"/>
              <a:gd name="connsiteY171" fmla="*/ 1604039 h 6325714"/>
              <a:gd name="connsiteX172" fmla="*/ 6524386 w 7586906"/>
              <a:gd name="connsiteY172" fmla="*/ 1635543 h 6325714"/>
              <a:gd name="connsiteX173" fmla="*/ 6468853 w 7586906"/>
              <a:gd name="connsiteY173" fmla="*/ 1671108 h 6325714"/>
              <a:gd name="connsiteX174" fmla="*/ 6443168 w 7586906"/>
              <a:gd name="connsiteY174" fmla="*/ 1707270 h 6325714"/>
              <a:gd name="connsiteX175" fmla="*/ 6421456 w 7586906"/>
              <a:gd name="connsiteY175" fmla="*/ 1747228 h 6325714"/>
              <a:gd name="connsiteX176" fmla="*/ 6418693 w 7586906"/>
              <a:gd name="connsiteY176" fmla="*/ 1800434 h 6325714"/>
              <a:gd name="connsiteX177" fmla="*/ 6378667 w 7586906"/>
              <a:gd name="connsiteY177" fmla="*/ 1823196 h 6325714"/>
              <a:gd name="connsiteX178" fmla="*/ 6385509 w 7586906"/>
              <a:gd name="connsiteY178" fmla="*/ 1830038 h 6325714"/>
              <a:gd name="connsiteX179" fmla="*/ 6618472 w 7586906"/>
              <a:gd name="connsiteY179" fmla="*/ 1814068 h 6325714"/>
              <a:gd name="connsiteX180" fmla="*/ 6683401 w 7586906"/>
              <a:gd name="connsiteY180" fmla="*/ 1809334 h 6325714"/>
              <a:gd name="connsiteX181" fmla="*/ 6665745 w 7586906"/>
              <a:gd name="connsiteY181" fmla="*/ 1829796 h 6325714"/>
              <a:gd name="connsiteX182" fmla="*/ 6665967 w 7586906"/>
              <a:gd name="connsiteY182" fmla="*/ 1830312 h 6325714"/>
              <a:gd name="connsiteX183" fmla="*/ 6690404 w 7586906"/>
              <a:gd name="connsiteY183" fmla="*/ 1843645 h 6325714"/>
              <a:gd name="connsiteX184" fmla="*/ 6692427 w 7586906"/>
              <a:gd name="connsiteY184" fmla="*/ 1842794 h 6325714"/>
              <a:gd name="connsiteX185" fmla="*/ 6721551 w 7586906"/>
              <a:gd name="connsiteY185" fmla="*/ 1830543 h 6325714"/>
              <a:gd name="connsiteX186" fmla="*/ 6802544 w 7586906"/>
              <a:gd name="connsiteY186" fmla="*/ 1843651 h 6325714"/>
              <a:gd name="connsiteX187" fmla="*/ 6829893 w 7586906"/>
              <a:gd name="connsiteY187" fmla="*/ 1867355 h 6325714"/>
              <a:gd name="connsiteX188" fmla="*/ 6836301 w 7586906"/>
              <a:gd name="connsiteY188" fmla="*/ 1874996 h 6325714"/>
              <a:gd name="connsiteX189" fmla="*/ 6855028 w 7586906"/>
              <a:gd name="connsiteY189" fmla="*/ 1887730 h 6325714"/>
              <a:gd name="connsiteX190" fmla="*/ 6807036 w 7586906"/>
              <a:gd name="connsiteY190" fmla="*/ 1899238 h 6325714"/>
              <a:gd name="connsiteX191" fmla="*/ 6796148 w 7586906"/>
              <a:gd name="connsiteY191" fmla="*/ 1913723 h 6325714"/>
              <a:gd name="connsiteX192" fmla="*/ 6796943 w 7586906"/>
              <a:gd name="connsiteY192" fmla="*/ 1937246 h 6325714"/>
              <a:gd name="connsiteX193" fmla="*/ 6740593 w 7586906"/>
              <a:gd name="connsiteY193" fmla="*/ 1945626 h 6325714"/>
              <a:gd name="connsiteX194" fmla="*/ 6692760 w 7586906"/>
              <a:gd name="connsiteY194" fmla="*/ 1946662 h 6325714"/>
              <a:gd name="connsiteX195" fmla="*/ 6650446 w 7586906"/>
              <a:gd name="connsiteY195" fmla="*/ 1991216 h 6325714"/>
              <a:gd name="connsiteX196" fmla="*/ 6642483 w 7586906"/>
              <a:gd name="connsiteY196" fmla="*/ 2055844 h 6325714"/>
              <a:gd name="connsiteX197" fmla="*/ 6642737 w 7586906"/>
              <a:gd name="connsiteY197" fmla="*/ 2061855 h 6325714"/>
              <a:gd name="connsiteX198" fmla="*/ 6647578 w 7586906"/>
              <a:gd name="connsiteY198" fmla="*/ 2064051 h 6325714"/>
              <a:gd name="connsiteX199" fmla="*/ 6751930 w 7586906"/>
              <a:gd name="connsiteY199" fmla="*/ 2008055 h 6325714"/>
              <a:gd name="connsiteX200" fmla="*/ 6749938 w 7586906"/>
              <a:gd name="connsiteY200" fmla="*/ 2005241 h 6325714"/>
              <a:gd name="connsiteX201" fmla="*/ 6816327 w 7586906"/>
              <a:gd name="connsiteY201" fmla="*/ 1949697 h 6325714"/>
              <a:gd name="connsiteX202" fmla="*/ 6870664 w 7586906"/>
              <a:gd name="connsiteY202" fmla="*/ 1934843 h 6325714"/>
              <a:gd name="connsiteX203" fmla="*/ 6893871 w 7586906"/>
              <a:gd name="connsiteY203" fmla="*/ 1925451 h 6325714"/>
              <a:gd name="connsiteX204" fmla="*/ 6895407 w 7586906"/>
              <a:gd name="connsiteY204" fmla="*/ 1925401 h 6325714"/>
              <a:gd name="connsiteX205" fmla="*/ 6911210 w 7586906"/>
              <a:gd name="connsiteY205" fmla="*/ 1925932 h 6325714"/>
              <a:gd name="connsiteX206" fmla="*/ 6911465 w 7586906"/>
              <a:gd name="connsiteY206" fmla="*/ 1931942 h 6325714"/>
              <a:gd name="connsiteX207" fmla="*/ 6916305 w 7586906"/>
              <a:gd name="connsiteY207" fmla="*/ 1934139 h 6325714"/>
              <a:gd name="connsiteX208" fmla="*/ 6959415 w 7586906"/>
              <a:gd name="connsiteY208" fmla="*/ 1913109 h 6325714"/>
              <a:gd name="connsiteX209" fmla="*/ 6938381 w 7586906"/>
              <a:gd name="connsiteY209" fmla="*/ 1956446 h 6325714"/>
              <a:gd name="connsiteX210" fmla="*/ 6940382 w 7586906"/>
              <a:gd name="connsiteY210" fmla="*/ 1961090 h 6325714"/>
              <a:gd name="connsiteX211" fmla="*/ 6951420 w 7586906"/>
              <a:gd name="connsiteY211" fmla="*/ 1972244 h 6325714"/>
              <a:gd name="connsiteX212" fmla="*/ 6947216 w 7586906"/>
              <a:gd name="connsiteY212" fmla="*/ 2004042 h 6325714"/>
              <a:gd name="connsiteX213" fmla="*/ 6955775 w 7586906"/>
              <a:gd name="connsiteY213" fmla="*/ 2004024 h 6325714"/>
              <a:gd name="connsiteX214" fmla="*/ 6973293 w 7586906"/>
              <a:gd name="connsiteY214" fmla="*/ 1997697 h 6325714"/>
              <a:gd name="connsiteX215" fmla="*/ 7012537 w 7586906"/>
              <a:gd name="connsiteY215" fmla="*/ 1991183 h 6325714"/>
              <a:gd name="connsiteX216" fmla="*/ 6972436 w 7586906"/>
              <a:gd name="connsiteY216" fmla="*/ 2001126 h 6325714"/>
              <a:gd name="connsiteX217" fmla="*/ 6800676 w 7586906"/>
              <a:gd name="connsiteY217" fmla="*/ 2050686 h 6325714"/>
              <a:gd name="connsiteX218" fmla="*/ 6752133 w 7586906"/>
              <a:gd name="connsiteY218" fmla="*/ 2080789 h 6325714"/>
              <a:gd name="connsiteX219" fmla="*/ 6683943 w 7586906"/>
              <a:gd name="connsiteY219" fmla="*/ 2128543 h 6325714"/>
              <a:gd name="connsiteX220" fmla="*/ 6655547 w 7586906"/>
              <a:gd name="connsiteY220" fmla="*/ 2151186 h 6325714"/>
              <a:gd name="connsiteX221" fmla="*/ 6682187 w 7586906"/>
              <a:gd name="connsiteY221" fmla="*/ 2166017 h 6325714"/>
              <a:gd name="connsiteX222" fmla="*/ 6726715 w 7586906"/>
              <a:gd name="connsiteY222" fmla="*/ 2162733 h 6325714"/>
              <a:gd name="connsiteX223" fmla="*/ 6805148 w 7586906"/>
              <a:gd name="connsiteY223" fmla="*/ 2102610 h 6325714"/>
              <a:gd name="connsiteX224" fmla="*/ 7076048 w 7586906"/>
              <a:gd name="connsiteY224" fmla="*/ 2006643 h 6325714"/>
              <a:gd name="connsiteX225" fmla="*/ 7065043 w 7586906"/>
              <a:gd name="connsiteY225" fmla="*/ 2000984 h 6325714"/>
              <a:gd name="connsiteX226" fmla="*/ 7198461 w 7586906"/>
              <a:gd name="connsiteY226" fmla="*/ 1999773 h 6325714"/>
              <a:gd name="connsiteX227" fmla="*/ 7128238 w 7586906"/>
              <a:gd name="connsiteY227" fmla="*/ 2075329 h 6325714"/>
              <a:gd name="connsiteX228" fmla="*/ 7035010 w 7586906"/>
              <a:gd name="connsiteY228" fmla="*/ 2157128 h 6325714"/>
              <a:gd name="connsiteX229" fmla="*/ 7009885 w 7586906"/>
              <a:gd name="connsiteY229" fmla="*/ 2176526 h 6325714"/>
              <a:gd name="connsiteX230" fmla="*/ 6893191 w 7586906"/>
              <a:gd name="connsiteY230" fmla="*/ 2411639 h 6325714"/>
              <a:gd name="connsiteX231" fmla="*/ 7030696 w 7586906"/>
              <a:gd name="connsiteY231" fmla="*/ 2358486 h 6325714"/>
              <a:gd name="connsiteX232" fmla="*/ 7115201 w 7586906"/>
              <a:gd name="connsiteY232" fmla="*/ 2399166 h 6325714"/>
              <a:gd name="connsiteX233" fmla="*/ 7173556 w 7586906"/>
              <a:gd name="connsiteY233" fmla="*/ 2471314 h 6325714"/>
              <a:gd name="connsiteX234" fmla="*/ 7158188 w 7586906"/>
              <a:gd name="connsiteY234" fmla="*/ 2507924 h 6325714"/>
              <a:gd name="connsiteX235" fmla="*/ 7031161 w 7586906"/>
              <a:gd name="connsiteY235" fmla="*/ 2588994 h 6325714"/>
              <a:gd name="connsiteX236" fmla="*/ 7149854 w 7586906"/>
              <a:gd name="connsiteY236" fmla="*/ 2546397 h 6325714"/>
              <a:gd name="connsiteX237" fmla="*/ 7200707 w 7586906"/>
              <a:gd name="connsiteY237" fmla="*/ 2536105 h 6325714"/>
              <a:gd name="connsiteX238" fmla="*/ 7196926 w 7586906"/>
              <a:gd name="connsiteY238" fmla="*/ 2565273 h 6325714"/>
              <a:gd name="connsiteX239" fmla="*/ 7197370 w 7586906"/>
              <a:gd name="connsiteY239" fmla="*/ 2566304 h 6325714"/>
              <a:gd name="connsiteX240" fmla="*/ 7212434 w 7586906"/>
              <a:gd name="connsiteY240" fmla="*/ 2590410 h 6325714"/>
              <a:gd name="connsiteX241" fmla="*/ 7173581 w 7586906"/>
              <a:gd name="connsiteY241" fmla="*/ 2588798 h 6325714"/>
              <a:gd name="connsiteX242" fmla="*/ 7040763 w 7586906"/>
              <a:gd name="connsiteY242" fmla="*/ 2730501 h 6325714"/>
              <a:gd name="connsiteX243" fmla="*/ 7042075 w 7586906"/>
              <a:gd name="connsiteY243" fmla="*/ 2729935 h 6325714"/>
              <a:gd name="connsiteX244" fmla="*/ 7084094 w 7586906"/>
              <a:gd name="connsiteY244" fmla="*/ 2709987 h 6325714"/>
              <a:gd name="connsiteX245" fmla="*/ 7085842 w 7586906"/>
              <a:gd name="connsiteY245" fmla="*/ 2708621 h 6325714"/>
              <a:gd name="connsiteX246" fmla="*/ 7111983 w 7586906"/>
              <a:gd name="connsiteY246" fmla="*/ 2713264 h 6325714"/>
              <a:gd name="connsiteX247" fmla="*/ 7079455 w 7586906"/>
              <a:gd name="connsiteY247" fmla="*/ 2742584 h 6325714"/>
              <a:gd name="connsiteX248" fmla="*/ 7031232 w 7586906"/>
              <a:gd name="connsiteY248" fmla="*/ 2789685 h 6325714"/>
              <a:gd name="connsiteX249" fmla="*/ 7031020 w 7586906"/>
              <a:gd name="connsiteY249" fmla="*/ 2791001 h 6325714"/>
              <a:gd name="connsiteX250" fmla="*/ 7014604 w 7586906"/>
              <a:gd name="connsiteY250" fmla="*/ 2836018 h 6325714"/>
              <a:gd name="connsiteX251" fmla="*/ 7233710 w 7586906"/>
              <a:gd name="connsiteY251" fmla="*/ 2777065 h 6325714"/>
              <a:gd name="connsiteX252" fmla="*/ 7239896 w 7586906"/>
              <a:gd name="connsiteY252" fmla="*/ 2784189 h 6325714"/>
              <a:gd name="connsiteX253" fmla="*/ 7377041 w 7586906"/>
              <a:gd name="connsiteY253" fmla="*/ 2744655 h 6325714"/>
              <a:gd name="connsiteX254" fmla="*/ 7378133 w 7586906"/>
              <a:gd name="connsiteY254" fmla="*/ 2743572 h 6325714"/>
              <a:gd name="connsiteX255" fmla="*/ 7413288 w 7586906"/>
              <a:gd name="connsiteY255" fmla="*/ 2751061 h 6325714"/>
              <a:gd name="connsiteX256" fmla="*/ 7394763 w 7586906"/>
              <a:gd name="connsiteY256" fmla="*/ 2773121 h 6325714"/>
              <a:gd name="connsiteX257" fmla="*/ 7301871 w 7586906"/>
              <a:gd name="connsiteY257" fmla="*/ 2799699 h 6325714"/>
              <a:gd name="connsiteX258" fmla="*/ 7257195 w 7586906"/>
              <a:gd name="connsiteY258" fmla="*/ 2815286 h 6325714"/>
              <a:gd name="connsiteX259" fmla="*/ 7131471 w 7586906"/>
              <a:gd name="connsiteY259" fmla="*/ 2931900 h 6325714"/>
              <a:gd name="connsiteX260" fmla="*/ 7122372 w 7586906"/>
              <a:gd name="connsiteY260" fmla="*/ 2952345 h 6325714"/>
              <a:gd name="connsiteX261" fmla="*/ 7219361 w 7586906"/>
              <a:gd name="connsiteY261" fmla="*/ 3041687 h 6325714"/>
              <a:gd name="connsiteX262" fmla="*/ 7270689 w 7586906"/>
              <a:gd name="connsiteY262" fmla="*/ 3053029 h 6325714"/>
              <a:gd name="connsiteX263" fmla="*/ 7263500 w 7586906"/>
              <a:gd name="connsiteY263" fmla="*/ 3056127 h 6325714"/>
              <a:gd name="connsiteX264" fmla="*/ 7263808 w 7586906"/>
              <a:gd name="connsiteY264" fmla="*/ 3055995 h 6325714"/>
              <a:gd name="connsiteX265" fmla="*/ 7270689 w 7586906"/>
              <a:gd name="connsiteY265" fmla="*/ 3053029 h 6325714"/>
              <a:gd name="connsiteX266" fmla="*/ 7273505 w 7586906"/>
              <a:gd name="connsiteY266" fmla="*/ 3053651 h 6325714"/>
              <a:gd name="connsiteX267" fmla="*/ 7440528 w 7586906"/>
              <a:gd name="connsiteY267" fmla="*/ 2944325 h 6325714"/>
              <a:gd name="connsiteX268" fmla="*/ 7421594 w 7586906"/>
              <a:gd name="connsiteY268" fmla="*/ 2994396 h 6325714"/>
              <a:gd name="connsiteX269" fmla="*/ 7425536 w 7586906"/>
              <a:gd name="connsiteY269" fmla="*/ 3008894 h 6325714"/>
              <a:gd name="connsiteX270" fmla="*/ 7422213 w 7586906"/>
              <a:gd name="connsiteY270" fmla="*/ 3009581 h 6325714"/>
              <a:gd name="connsiteX271" fmla="*/ 7425543 w 7586906"/>
              <a:gd name="connsiteY271" fmla="*/ 3008920 h 6325714"/>
              <a:gd name="connsiteX272" fmla="*/ 7425536 w 7586906"/>
              <a:gd name="connsiteY272" fmla="*/ 3008894 h 6325714"/>
              <a:gd name="connsiteX273" fmla="*/ 7428391 w 7586906"/>
              <a:gd name="connsiteY273" fmla="*/ 3008304 h 6325714"/>
              <a:gd name="connsiteX274" fmla="*/ 7455552 w 7586906"/>
              <a:gd name="connsiteY274" fmla="*/ 3036986 h 6325714"/>
              <a:gd name="connsiteX275" fmla="*/ 7312828 w 7586906"/>
              <a:gd name="connsiteY275" fmla="*/ 3173780 h 6325714"/>
              <a:gd name="connsiteX276" fmla="*/ 7262952 w 7586906"/>
              <a:gd name="connsiteY276" fmla="*/ 3238727 h 6325714"/>
              <a:gd name="connsiteX277" fmla="*/ 7306623 w 7586906"/>
              <a:gd name="connsiteY277" fmla="*/ 3238874 h 6325714"/>
              <a:gd name="connsiteX278" fmla="*/ 7374562 w 7586906"/>
              <a:gd name="connsiteY278" fmla="*/ 3260992 h 6325714"/>
              <a:gd name="connsiteX279" fmla="*/ 7376554 w 7586906"/>
              <a:gd name="connsiteY279" fmla="*/ 3263806 h 6325714"/>
              <a:gd name="connsiteX280" fmla="*/ 7444112 w 7586906"/>
              <a:gd name="connsiteY280" fmla="*/ 3333820 h 6325714"/>
              <a:gd name="connsiteX281" fmla="*/ 7444335 w 7586906"/>
              <a:gd name="connsiteY281" fmla="*/ 3334337 h 6325714"/>
              <a:gd name="connsiteX282" fmla="*/ 7444992 w 7586906"/>
              <a:gd name="connsiteY282" fmla="*/ 3334053 h 6325714"/>
              <a:gd name="connsiteX283" fmla="*/ 7445648 w 7586906"/>
              <a:gd name="connsiteY283" fmla="*/ 3333771 h 6325714"/>
              <a:gd name="connsiteX284" fmla="*/ 7470392 w 7586906"/>
              <a:gd name="connsiteY284" fmla="*/ 3324329 h 6325714"/>
              <a:gd name="connsiteX285" fmla="*/ 7472361 w 7586906"/>
              <a:gd name="connsiteY285" fmla="*/ 3323479 h 6325714"/>
              <a:gd name="connsiteX286" fmla="*/ 7473018 w 7586906"/>
              <a:gd name="connsiteY286" fmla="*/ 3323197 h 6325714"/>
              <a:gd name="connsiteX287" fmla="*/ 7474213 w 7586906"/>
              <a:gd name="connsiteY287" fmla="*/ 3322681 h 6325714"/>
              <a:gd name="connsiteX288" fmla="*/ 7476958 w 7586906"/>
              <a:gd name="connsiteY288" fmla="*/ 3321498 h 6325714"/>
              <a:gd name="connsiteX289" fmla="*/ 7517220 w 7586906"/>
              <a:gd name="connsiteY289" fmla="*/ 3339025 h 6325714"/>
              <a:gd name="connsiteX290" fmla="*/ 7477182 w 7586906"/>
              <a:gd name="connsiteY290" fmla="*/ 3359955 h 6325714"/>
              <a:gd name="connsiteX291" fmla="*/ 7213867 w 7586906"/>
              <a:gd name="connsiteY291" fmla="*/ 3477131 h 6325714"/>
              <a:gd name="connsiteX292" fmla="*/ 7318961 w 7586906"/>
              <a:gd name="connsiteY292" fmla="*/ 3473442 h 6325714"/>
              <a:gd name="connsiteX293" fmla="*/ 7441997 w 7586906"/>
              <a:gd name="connsiteY293" fmla="*/ 3422854 h 6325714"/>
              <a:gd name="connsiteX294" fmla="*/ 7438872 w 7586906"/>
              <a:gd name="connsiteY294" fmla="*/ 3433083 h 6325714"/>
              <a:gd name="connsiteX295" fmla="*/ 7432211 w 7586906"/>
              <a:gd name="connsiteY295" fmla="*/ 3438088 h 6325714"/>
              <a:gd name="connsiteX296" fmla="*/ 7291639 w 7586906"/>
              <a:gd name="connsiteY296" fmla="*/ 3605164 h 6325714"/>
              <a:gd name="connsiteX297" fmla="*/ 7308111 w 7586906"/>
              <a:gd name="connsiteY297" fmla="*/ 3645183 h 6325714"/>
              <a:gd name="connsiteX298" fmla="*/ 7393041 w 7586906"/>
              <a:gd name="connsiteY298" fmla="*/ 3683233 h 6325714"/>
              <a:gd name="connsiteX299" fmla="*/ 7321505 w 7586906"/>
              <a:gd name="connsiteY299" fmla="*/ 3759354 h 6325714"/>
              <a:gd name="connsiteX300" fmla="*/ 7354891 w 7586906"/>
              <a:gd name="connsiteY300" fmla="*/ 3764546 h 6325714"/>
              <a:gd name="connsiteX301" fmla="*/ 7424555 w 7586906"/>
              <a:gd name="connsiteY301" fmla="*/ 3743696 h 6325714"/>
              <a:gd name="connsiteX302" fmla="*/ 7516165 w 7586906"/>
              <a:gd name="connsiteY302" fmla="*/ 3723178 h 6325714"/>
              <a:gd name="connsiteX303" fmla="*/ 7506814 w 7586906"/>
              <a:gd name="connsiteY303" fmla="*/ 3775552 h 6325714"/>
              <a:gd name="connsiteX304" fmla="*/ 7508784 w 7586906"/>
              <a:gd name="connsiteY304" fmla="*/ 3774703 h 6325714"/>
              <a:gd name="connsiteX305" fmla="*/ 7533429 w 7586906"/>
              <a:gd name="connsiteY305" fmla="*/ 3767293 h 6325714"/>
              <a:gd name="connsiteX306" fmla="*/ 7561363 w 7586906"/>
              <a:gd name="connsiteY306" fmla="*/ 3759382 h 6325714"/>
              <a:gd name="connsiteX307" fmla="*/ 7561363 w 7586906"/>
              <a:gd name="connsiteY307" fmla="*/ 3759382 h 6325714"/>
              <a:gd name="connsiteX308" fmla="*/ 7560484 w 7586906"/>
              <a:gd name="connsiteY308" fmla="*/ 3759149 h 6325714"/>
              <a:gd name="connsiteX309" fmla="*/ 7564880 w 7586906"/>
              <a:gd name="connsiteY309" fmla="*/ 3760315 h 6325714"/>
              <a:gd name="connsiteX310" fmla="*/ 7557669 w 7586906"/>
              <a:gd name="connsiteY310" fmla="*/ 3803200 h 6325714"/>
              <a:gd name="connsiteX311" fmla="*/ 7486829 w 7586906"/>
              <a:gd name="connsiteY311" fmla="*/ 3810482 h 6325714"/>
              <a:gd name="connsiteX312" fmla="*/ 7472158 w 7586906"/>
              <a:gd name="connsiteY312" fmla="*/ 3816194 h 6325714"/>
              <a:gd name="connsiteX313" fmla="*/ 7325915 w 7586906"/>
              <a:gd name="connsiteY313" fmla="*/ 3876173 h 6325714"/>
              <a:gd name="connsiteX314" fmla="*/ 7278803 w 7586906"/>
              <a:gd name="connsiteY314" fmla="*/ 3887914 h 6325714"/>
              <a:gd name="connsiteX315" fmla="*/ 7249908 w 7586906"/>
              <a:gd name="connsiteY315" fmla="*/ 3900370 h 6325714"/>
              <a:gd name="connsiteX316" fmla="*/ 7228777 w 7586906"/>
              <a:gd name="connsiteY316" fmla="*/ 3927225 h 6325714"/>
              <a:gd name="connsiteX317" fmla="*/ 6952402 w 7586906"/>
              <a:gd name="connsiteY317" fmla="*/ 4062881 h 6325714"/>
              <a:gd name="connsiteX318" fmla="*/ 6946714 w 7586906"/>
              <a:gd name="connsiteY318" fmla="*/ 4065945 h 6325714"/>
              <a:gd name="connsiteX319" fmla="*/ 6946714 w 7586906"/>
              <a:gd name="connsiteY319" fmla="*/ 4065945 h 6325714"/>
              <a:gd name="connsiteX320" fmla="*/ 6943654 w 7586906"/>
              <a:gd name="connsiteY320" fmla="*/ 4067876 h 6325714"/>
              <a:gd name="connsiteX321" fmla="*/ 6819940 w 7586906"/>
              <a:gd name="connsiteY321" fmla="*/ 4115084 h 6325714"/>
              <a:gd name="connsiteX322" fmla="*/ 6819283 w 7586906"/>
              <a:gd name="connsiteY322" fmla="*/ 4115367 h 6325714"/>
              <a:gd name="connsiteX323" fmla="*/ 6817969 w 7586906"/>
              <a:gd name="connsiteY323" fmla="*/ 4115933 h 6325714"/>
              <a:gd name="connsiteX324" fmla="*/ 6799247 w 7586906"/>
              <a:gd name="connsiteY324" fmla="*/ 4122856 h 6325714"/>
              <a:gd name="connsiteX325" fmla="*/ 6777244 w 7586906"/>
              <a:gd name="connsiteY325" fmla="*/ 4131652 h 6325714"/>
              <a:gd name="connsiteX326" fmla="*/ 6780193 w 7586906"/>
              <a:gd name="connsiteY326" fmla="*/ 4129349 h 6325714"/>
              <a:gd name="connsiteX327" fmla="*/ 6777244 w 7586906"/>
              <a:gd name="connsiteY327" fmla="*/ 4131652 h 6325714"/>
              <a:gd name="connsiteX328" fmla="*/ 6777244 w 7586906"/>
              <a:gd name="connsiteY328" fmla="*/ 4131652 h 6325714"/>
              <a:gd name="connsiteX329" fmla="*/ 6773748 w 7586906"/>
              <a:gd name="connsiteY329" fmla="*/ 4134383 h 6325714"/>
              <a:gd name="connsiteX330" fmla="*/ 6678634 w 7586906"/>
              <a:gd name="connsiteY330" fmla="*/ 4193742 h 6325714"/>
              <a:gd name="connsiteX331" fmla="*/ 6230276 w 7586906"/>
              <a:gd name="connsiteY331" fmla="*/ 4378443 h 6325714"/>
              <a:gd name="connsiteX332" fmla="*/ 6227649 w 7586906"/>
              <a:gd name="connsiteY332" fmla="*/ 4379575 h 6325714"/>
              <a:gd name="connsiteX333" fmla="*/ 6226335 w 7586906"/>
              <a:gd name="connsiteY333" fmla="*/ 4380141 h 6325714"/>
              <a:gd name="connsiteX334" fmla="*/ 6225679 w 7586906"/>
              <a:gd name="connsiteY334" fmla="*/ 4380424 h 6325714"/>
              <a:gd name="connsiteX335" fmla="*/ 6222396 w 7586906"/>
              <a:gd name="connsiteY335" fmla="*/ 4381839 h 6325714"/>
              <a:gd name="connsiteX336" fmla="*/ 6081808 w 7586906"/>
              <a:gd name="connsiteY336" fmla="*/ 4433261 h 6325714"/>
              <a:gd name="connsiteX337" fmla="*/ 6131167 w 7586906"/>
              <a:gd name="connsiteY337" fmla="*/ 4430343 h 6325714"/>
              <a:gd name="connsiteX338" fmla="*/ 6315659 w 7586906"/>
              <a:gd name="connsiteY338" fmla="*/ 4365494 h 6325714"/>
              <a:gd name="connsiteX339" fmla="*/ 6313765 w 7586906"/>
              <a:gd name="connsiteY339" fmla="*/ 4367085 h 6325714"/>
              <a:gd name="connsiteX340" fmla="*/ 6315786 w 7586906"/>
              <a:gd name="connsiteY340" fmla="*/ 4365449 h 6325714"/>
              <a:gd name="connsiteX341" fmla="*/ 6315659 w 7586906"/>
              <a:gd name="connsiteY341" fmla="*/ 4365494 h 6325714"/>
              <a:gd name="connsiteX342" fmla="*/ 6318624 w 7586906"/>
              <a:gd name="connsiteY342" fmla="*/ 4363002 h 6325714"/>
              <a:gd name="connsiteX343" fmla="*/ 6367423 w 7586906"/>
              <a:gd name="connsiteY343" fmla="*/ 4376848 h 6325714"/>
              <a:gd name="connsiteX344" fmla="*/ 6331390 w 7586906"/>
              <a:gd name="connsiteY344" fmla="*/ 4407068 h 6325714"/>
              <a:gd name="connsiteX345" fmla="*/ 6195388 w 7586906"/>
              <a:gd name="connsiteY345" fmla="*/ 4454677 h 6325714"/>
              <a:gd name="connsiteX346" fmla="*/ 6239367 w 7586906"/>
              <a:gd name="connsiteY346" fmla="*/ 4469989 h 6325714"/>
              <a:gd name="connsiteX347" fmla="*/ 5733634 w 7586906"/>
              <a:gd name="connsiteY347" fmla="*/ 4675138 h 6325714"/>
              <a:gd name="connsiteX348" fmla="*/ 5731452 w 7586906"/>
              <a:gd name="connsiteY348" fmla="*/ 4677303 h 6325714"/>
              <a:gd name="connsiteX349" fmla="*/ 5656704 w 7586906"/>
              <a:gd name="connsiteY349" fmla="*/ 4691777 h 6325714"/>
              <a:gd name="connsiteX350" fmla="*/ 5655825 w 7586906"/>
              <a:gd name="connsiteY350" fmla="*/ 4691544 h 6325714"/>
              <a:gd name="connsiteX351" fmla="*/ 5656704 w 7586906"/>
              <a:gd name="connsiteY351" fmla="*/ 4691777 h 6325714"/>
              <a:gd name="connsiteX352" fmla="*/ 5653633 w 7586906"/>
              <a:gd name="connsiteY352" fmla="*/ 4691877 h 6325714"/>
              <a:gd name="connsiteX353" fmla="*/ 5601276 w 7586906"/>
              <a:gd name="connsiteY353" fmla="*/ 4707714 h 6325714"/>
              <a:gd name="connsiteX354" fmla="*/ 5648674 w 7586906"/>
              <a:gd name="connsiteY354" fmla="*/ 4669536 h 6325714"/>
              <a:gd name="connsiteX355" fmla="*/ 5643558 w 7586906"/>
              <a:gd name="connsiteY355" fmla="*/ 4657666 h 6325714"/>
              <a:gd name="connsiteX356" fmla="*/ 5617491 w 7586906"/>
              <a:gd name="connsiteY356" fmla="*/ 4665843 h 6325714"/>
              <a:gd name="connsiteX357" fmla="*/ 5436475 w 7586906"/>
              <a:gd name="connsiteY357" fmla="*/ 4746319 h 6325714"/>
              <a:gd name="connsiteX358" fmla="*/ 5383970 w 7586906"/>
              <a:gd name="connsiteY358" fmla="*/ 4774458 h 6325714"/>
              <a:gd name="connsiteX359" fmla="*/ 5356665 w 7586906"/>
              <a:gd name="connsiteY359" fmla="*/ 4796020 h 6325714"/>
              <a:gd name="connsiteX360" fmla="*/ 5223515 w 7586906"/>
              <a:gd name="connsiteY360" fmla="*/ 4880954 h 6325714"/>
              <a:gd name="connsiteX361" fmla="*/ 5031186 w 7586906"/>
              <a:gd name="connsiteY361" fmla="*/ 4940604 h 6325714"/>
              <a:gd name="connsiteX362" fmla="*/ 4971753 w 7586906"/>
              <a:gd name="connsiteY362" fmla="*/ 4947253 h 6325714"/>
              <a:gd name="connsiteX363" fmla="*/ 4660593 w 7586906"/>
              <a:gd name="connsiteY363" fmla="*/ 5063633 h 6325714"/>
              <a:gd name="connsiteX364" fmla="*/ 4408515 w 7586906"/>
              <a:gd name="connsiteY364" fmla="*/ 5150875 h 6325714"/>
              <a:gd name="connsiteX365" fmla="*/ 4335442 w 7586906"/>
              <a:gd name="connsiteY365" fmla="*/ 5189105 h 6325714"/>
              <a:gd name="connsiteX366" fmla="*/ 4180959 w 7586906"/>
              <a:gd name="connsiteY366" fmla="*/ 5266100 h 6325714"/>
              <a:gd name="connsiteX367" fmla="*/ 4110596 w 7586906"/>
              <a:gd name="connsiteY367" fmla="*/ 5279907 h 6325714"/>
              <a:gd name="connsiteX368" fmla="*/ 3362911 w 7586906"/>
              <a:gd name="connsiteY368" fmla="*/ 5615666 h 6325714"/>
              <a:gd name="connsiteX369" fmla="*/ 3321668 w 7586906"/>
              <a:gd name="connsiteY369" fmla="*/ 5655474 h 6325714"/>
              <a:gd name="connsiteX370" fmla="*/ 3275097 w 7586906"/>
              <a:gd name="connsiteY370" fmla="*/ 5722669 h 6325714"/>
              <a:gd name="connsiteX371" fmla="*/ 3287254 w 7586906"/>
              <a:gd name="connsiteY371" fmla="*/ 5662353 h 6325714"/>
              <a:gd name="connsiteX372" fmla="*/ 3162671 w 7586906"/>
              <a:gd name="connsiteY372" fmla="*/ 5711159 h 6325714"/>
              <a:gd name="connsiteX373" fmla="*/ 3131076 w 7586906"/>
              <a:gd name="connsiteY373" fmla="*/ 5749869 h 6325714"/>
              <a:gd name="connsiteX374" fmla="*/ 3040822 w 7586906"/>
              <a:gd name="connsiteY374" fmla="*/ 5777147 h 6325714"/>
              <a:gd name="connsiteX375" fmla="*/ 2854415 w 7586906"/>
              <a:gd name="connsiteY375" fmla="*/ 5874022 h 6325714"/>
              <a:gd name="connsiteX376" fmla="*/ 2724325 w 7586906"/>
              <a:gd name="connsiteY376" fmla="*/ 5919083 h 6325714"/>
              <a:gd name="connsiteX377" fmla="*/ 2699043 w 7586906"/>
              <a:gd name="connsiteY377" fmla="*/ 5948952 h 6325714"/>
              <a:gd name="connsiteX378" fmla="*/ 2294410 w 7586906"/>
              <a:gd name="connsiteY378" fmla="*/ 6142955 h 6325714"/>
              <a:gd name="connsiteX379" fmla="*/ 2151611 w 7586906"/>
              <a:gd name="connsiteY379" fmla="*/ 6228988 h 6325714"/>
              <a:gd name="connsiteX380" fmla="*/ 1979343 w 7586906"/>
              <a:gd name="connsiteY380" fmla="*/ 6304469 h 6325714"/>
              <a:gd name="connsiteX381" fmla="*/ 1872809 w 7586906"/>
              <a:gd name="connsiteY381" fmla="*/ 6324689 h 6325714"/>
              <a:gd name="connsiteX382" fmla="*/ 1861929 w 7586906"/>
              <a:gd name="connsiteY382" fmla="*/ 6303064 h 6325714"/>
              <a:gd name="connsiteX383" fmla="*/ 1689761 w 7586906"/>
              <a:gd name="connsiteY383" fmla="*/ 6169213 h 6325714"/>
              <a:gd name="connsiteX384" fmla="*/ 1478896 w 7586906"/>
              <a:gd name="connsiteY384" fmla="*/ 5985339 h 6325714"/>
              <a:gd name="connsiteX385" fmla="*/ 1401301 w 7586906"/>
              <a:gd name="connsiteY385" fmla="*/ 5812556 h 6325714"/>
              <a:gd name="connsiteX386" fmla="*/ 1366727 w 7586906"/>
              <a:gd name="connsiteY386" fmla="*/ 5754025 h 6325714"/>
              <a:gd name="connsiteX387" fmla="*/ 1322162 w 7586906"/>
              <a:gd name="connsiteY387" fmla="*/ 5675933 h 6325714"/>
              <a:gd name="connsiteX388" fmla="*/ 1255441 w 7586906"/>
              <a:gd name="connsiteY388" fmla="*/ 5636766 h 6325714"/>
              <a:gd name="connsiteX389" fmla="*/ 1174527 w 7586906"/>
              <a:gd name="connsiteY389" fmla="*/ 5609837 h 6325714"/>
              <a:gd name="connsiteX390" fmla="*/ 1143757 w 7586906"/>
              <a:gd name="connsiteY390" fmla="*/ 5601682 h 6325714"/>
              <a:gd name="connsiteX391" fmla="*/ 1091312 w 7586906"/>
              <a:gd name="connsiteY391" fmla="*/ 5526988 h 6325714"/>
              <a:gd name="connsiteX392" fmla="*/ 1106598 w 7586906"/>
              <a:gd name="connsiteY392" fmla="*/ 5287855 h 6325714"/>
              <a:gd name="connsiteX393" fmla="*/ 1045625 w 7586906"/>
              <a:gd name="connsiteY393" fmla="*/ 5180731 h 6325714"/>
              <a:gd name="connsiteX394" fmla="*/ 1008224 w 7586906"/>
              <a:gd name="connsiteY394" fmla="*/ 5164419 h 6325714"/>
              <a:gd name="connsiteX395" fmla="*/ 927775 w 7586906"/>
              <a:gd name="connsiteY395" fmla="*/ 5104244 h 6325714"/>
              <a:gd name="connsiteX396" fmla="*/ 901630 w 7586906"/>
              <a:gd name="connsiteY396" fmla="*/ 5023720 h 6325714"/>
              <a:gd name="connsiteX397" fmla="*/ 913978 w 7586906"/>
              <a:gd name="connsiteY397" fmla="*/ 4958425 h 6325714"/>
              <a:gd name="connsiteX398" fmla="*/ 921243 w 7586906"/>
              <a:gd name="connsiteY398" fmla="*/ 4924696 h 6325714"/>
              <a:gd name="connsiteX399" fmla="*/ 871587 w 7586906"/>
              <a:gd name="connsiteY399" fmla="*/ 4914278 h 6325714"/>
              <a:gd name="connsiteX400" fmla="*/ 777263 w 7586906"/>
              <a:gd name="connsiteY400" fmla="*/ 4883339 h 6325714"/>
              <a:gd name="connsiteX401" fmla="*/ 734202 w 7586906"/>
              <a:gd name="connsiteY401" fmla="*/ 4799703 h 6325714"/>
              <a:gd name="connsiteX402" fmla="*/ 759915 w 7586906"/>
              <a:gd name="connsiteY402" fmla="*/ 4655213 h 6325714"/>
              <a:gd name="connsiteX403" fmla="*/ 753071 w 7586906"/>
              <a:gd name="connsiteY403" fmla="*/ 4648371 h 6325714"/>
              <a:gd name="connsiteX404" fmla="*/ 752192 w 7586906"/>
              <a:gd name="connsiteY404" fmla="*/ 4648138 h 6325714"/>
              <a:gd name="connsiteX405" fmla="*/ 728540 w 7586906"/>
              <a:gd name="connsiteY405" fmla="*/ 4656497 h 6325714"/>
              <a:gd name="connsiteX406" fmla="*/ 725034 w 7586906"/>
              <a:gd name="connsiteY406" fmla="*/ 4657397 h 6325714"/>
              <a:gd name="connsiteX407" fmla="*/ 672232 w 7586906"/>
              <a:gd name="connsiteY407" fmla="*/ 4634262 h 6325714"/>
              <a:gd name="connsiteX408" fmla="*/ 776085 w 7586906"/>
              <a:gd name="connsiteY408" fmla="*/ 4568077 h 6325714"/>
              <a:gd name="connsiteX409" fmla="*/ 837073 w 7586906"/>
              <a:gd name="connsiteY409" fmla="*/ 4527099 h 6325714"/>
              <a:gd name="connsiteX410" fmla="*/ 849921 w 7586906"/>
              <a:gd name="connsiteY410" fmla="*/ 4509935 h 6325714"/>
              <a:gd name="connsiteX411" fmla="*/ 851943 w 7586906"/>
              <a:gd name="connsiteY411" fmla="*/ 4518242 h 6325714"/>
              <a:gd name="connsiteX412" fmla="*/ 850556 w 7586906"/>
              <a:gd name="connsiteY412" fmla="*/ 4505989 h 6325714"/>
              <a:gd name="connsiteX413" fmla="*/ 849921 w 7586906"/>
              <a:gd name="connsiteY413" fmla="*/ 4509935 h 6325714"/>
              <a:gd name="connsiteX414" fmla="*/ 845906 w 7586906"/>
              <a:gd name="connsiteY414" fmla="*/ 4498814 h 6325714"/>
              <a:gd name="connsiteX415" fmla="*/ 836849 w 7586906"/>
              <a:gd name="connsiteY415" fmla="*/ 4488643 h 6325714"/>
              <a:gd name="connsiteX416" fmla="*/ 821681 w 7586906"/>
              <a:gd name="connsiteY416" fmla="*/ 4484166 h 6325714"/>
              <a:gd name="connsiteX417" fmla="*/ 796406 w 7586906"/>
              <a:gd name="connsiteY417" fmla="*/ 4439984 h 6325714"/>
              <a:gd name="connsiteX418" fmla="*/ 811436 w 7586906"/>
              <a:gd name="connsiteY418" fmla="*/ 4420655 h 6325714"/>
              <a:gd name="connsiteX419" fmla="*/ 765465 w 7586906"/>
              <a:gd name="connsiteY419" fmla="*/ 4402530 h 6325714"/>
              <a:gd name="connsiteX420" fmla="*/ 758092 w 7586906"/>
              <a:gd name="connsiteY420" fmla="*/ 4380006 h 6325714"/>
              <a:gd name="connsiteX421" fmla="*/ 761746 w 7586906"/>
              <a:gd name="connsiteY421" fmla="*/ 4366803 h 6325714"/>
              <a:gd name="connsiteX422" fmla="*/ 682188 w 7586906"/>
              <a:gd name="connsiteY422" fmla="*/ 4346633 h 6325714"/>
              <a:gd name="connsiteX423" fmla="*/ 631770 w 7586906"/>
              <a:gd name="connsiteY423" fmla="*/ 4356126 h 6325714"/>
              <a:gd name="connsiteX424" fmla="*/ 615788 w 7586906"/>
              <a:gd name="connsiteY424" fmla="*/ 4400346 h 6325714"/>
              <a:gd name="connsiteX425" fmla="*/ 580463 w 7586906"/>
              <a:gd name="connsiteY425" fmla="*/ 4401497 h 6325714"/>
              <a:gd name="connsiteX426" fmla="*/ 579138 w 7586906"/>
              <a:gd name="connsiteY426" fmla="*/ 4362291 h 6325714"/>
              <a:gd name="connsiteX427" fmla="*/ 593543 w 7586906"/>
              <a:gd name="connsiteY427" fmla="*/ 4348739 h 6325714"/>
              <a:gd name="connsiteX428" fmla="*/ 654518 w 7586906"/>
              <a:gd name="connsiteY428" fmla="*/ 4267990 h 6325714"/>
              <a:gd name="connsiteX429" fmla="*/ 684070 w 7586906"/>
              <a:gd name="connsiteY429" fmla="*/ 4255252 h 6325714"/>
              <a:gd name="connsiteX430" fmla="*/ 718577 w 7586906"/>
              <a:gd name="connsiteY430" fmla="*/ 4226914 h 6325714"/>
              <a:gd name="connsiteX431" fmla="*/ 745502 w 7586906"/>
              <a:gd name="connsiteY431" fmla="*/ 4215308 h 6325714"/>
              <a:gd name="connsiteX432" fmla="*/ 568794 w 7586906"/>
              <a:gd name="connsiteY432" fmla="*/ 3942663 h 6325714"/>
              <a:gd name="connsiteX433" fmla="*/ 559673 w 7586906"/>
              <a:gd name="connsiteY433" fmla="*/ 3921504 h 6325714"/>
              <a:gd name="connsiteX434" fmla="*/ 464755 w 7586906"/>
              <a:gd name="connsiteY434" fmla="*/ 3863894 h 6325714"/>
              <a:gd name="connsiteX435" fmla="*/ 521554 w 7586906"/>
              <a:gd name="connsiteY435" fmla="*/ 3706615 h 6325714"/>
              <a:gd name="connsiteX436" fmla="*/ 468595 w 7586906"/>
              <a:gd name="connsiteY436" fmla="*/ 3731892 h 6325714"/>
              <a:gd name="connsiteX437" fmla="*/ 468861 w 7586906"/>
              <a:gd name="connsiteY437" fmla="*/ 3739733 h 6325714"/>
              <a:gd name="connsiteX438" fmla="*/ 434139 w 7586906"/>
              <a:gd name="connsiteY438" fmla="*/ 3731446 h 6325714"/>
              <a:gd name="connsiteX439" fmla="*/ 495645 w 7586906"/>
              <a:gd name="connsiteY439" fmla="*/ 3666380 h 6325714"/>
              <a:gd name="connsiteX440" fmla="*/ 513046 w 7586906"/>
              <a:gd name="connsiteY440" fmla="*/ 3639908 h 6325714"/>
              <a:gd name="connsiteX441" fmla="*/ 488494 w 7586906"/>
              <a:gd name="connsiteY441" fmla="*/ 3644372 h 6325714"/>
              <a:gd name="connsiteX442" fmla="*/ 387582 w 7586906"/>
              <a:gd name="connsiteY442" fmla="*/ 3612599 h 6325714"/>
              <a:gd name="connsiteX443" fmla="*/ 401362 w 7586906"/>
              <a:gd name="connsiteY443" fmla="*/ 3604825 h 6325714"/>
              <a:gd name="connsiteX444" fmla="*/ 401351 w 7586906"/>
              <a:gd name="connsiteY444" fmla="*/ 3602993 h 6325714"/>
              <a:gd name="connsiteX445" fmla="*/ 416019 w 7586906"/>
              <a:gd name="connsiteY445" fmla="*/ 3559340 h 6325714"/>
              <a:gd name="connsiteX446" fmla="*/ 412514 w 7586906"/>
              <a:gd name="connsiteY446" fmla="*/ 3560239 h 6325714"/>
              <a:gd name="connsiteX447" fmla="*/ 412080 w 7586906"/>
              <a:gd name="connsiteY447" fmla="*/ 3561038 h 6325714"/>
              <a:gd name="connsiteX448" fmla="*/ 412291 w 7586906"/>
              <a:gd name="connsiteY448" fmla="*/ 3559723 h 6325714"/>
              <a:gd name="connsiteX449" fmla="*/ 411857 w 7586906"/>
              <a:gd name="connsiteY449" fmla="*/ 3560522 h 6325714"/>
              <a:gd name="connsiteX450" fmla="*/ 410342 w 7586906"/>
              <a:gd name="connsiteY450" fmla="*/ 3564235 h 6325714"/>
              <a:gd name="connsiteX451" fmla="*/ 332533 w 7586906"/>
              <a:gd name="connsiteY451" fmla="*/ 3580641 h 6325714"/>
              <a:gd name="connsiteX452" fmla="*/ 328275 w 7586906"/>
              <a:gd name="connsiteY452" fmla="*/ 3565342 h 6325714"/>
              <a:gd name="connsiteX453" fmla="*/ 322936 w 7586906"/>
              <a:gd name="connsiteY453" fmla="*/ 3552957 h 6325714"/>
              <a:gd name="connsiteX454" fmla="*/ 332998 w 7586906"/>
              <a:gd name="connsiteY454" fmla="*/ 3547395 h 6325714"/>
              <a:gd name="connsiteX455" fmla="*/ 332119 w 7586906"/>
              <a:gd name="connsiteY455" fmla="*/ 3547162 h 6325714"/>
              <a:gd name="connsiteX456" fmla="*/ 328983 w 7586906"/>
              <a:gd name="connsiteY456" fmla="*/ 3536274 h 6325714"/>
              <a:gd name="connsiteX457" fmla="*/ 283055 w 7586906"/>
              <a:gd name="connsiteY457" fmla="*/ 3525474 h 6325714"/>
              <a:gd name="connsiteX458" fmla="*/ 307786 w 7586906"/>
              <a:gd name="connsiteY458" fmla="*/ 3476260 h 6325714"/>
              <a:gd name="connsiteX459" fmla="*/ 318249 w 7586906"/>
              <a:gd name="connsiteY459" fmla="*/ 3426466 h 6325714"/>
              <a:gd name="connsiteX460" fmla="*/ 316936 w 7586906"/>
              <a:gd name="connsiteY460" fmla="*/ 3427032 h 6325714"/>
              <a:gd name="connsiteX461" fmla="*/ 269504 w 7586906"/>
              <a:gd name="connsiteY461" fmla="*/ 3421775 h 6325714"/>
              <a:gd name="connsiteX462" fmla="*/ 253743 w 7586906"/>
              <a:gd name="connsiteY462" fmla="*/ 3428569 h 6325714"/>
              <a:gd name="connsiteX463" fmla="*/ 295548 w 7586906"/>
              <a:gd name="connsiteY463" fmla="*/ 3371995 h 6325714"/>
              <a:gd name="connsiteX464" fmla="*/ 342088 w 7586906"/>
              <a:gd name="connsiteY464" fmla="*/ 3337246 h 6325714"/>
              <a:gd name="connsiteX465" fmla="*/ 343625 w 7586906"/>
              <a:gd name="connsiteY465" fmla="*/ 3337196 h 6325714"/>
              <a:gd name="connsiteX466" fmla="*/ 380908 w 7586906"/>
              <a:gd name="connsiteY466" fmla="*/ 3333364 h 6325714"/>
              <a:gd name="connsiteX467" fmla="*/ 346048 w 7586906"/>
              <a:gd name="connsiteY467" fmla="*/ 3301270 h 6325714"/>
              <a:gd name="connsiteX468" fmla="*/ 276045 w 7586906"/>
              <a:gd name="connsiteY468" fmla="*/ 3301459 h 6325714"/>
              <a:gd name="connsiteX469" fmla="*/ 261407 w 7586906"/>
              <a:gd name="connsiteY469" fmla="*/ 3312665 h 6325714"/>
              <a:gd name="connsiteX470" fmla="*/ 236622 w 7586906"/>
              <a:gd name="connsiteY470" fmla="*/ 3314782 h 6325714"/>
              <a:gd name="connsiteX471" fmla="*/ 244533 w 7586906"/>
              <a:gd name="connsiteY471" fmla="*/ 3278938 h 6325714"/>
              <a:gd name="connsiteX472" fmla="*/ 304791 w 7586906"/>
              <a:gd name="connsiteY472" fmla="*/ 3263366 h 6325714"/>
              <a:gd name="connsiteX473" fmla="*/ 305448 w 7586906"/>
              <a:gd name="connsiteY473" fmla="*/ 3263083 h 6325714"/>
              <a:gd name="connsiteX474" fmla="*/ 306104 w 7586906"/>
              <a:gd name="connsiteY474" fmla="*/ 3262800 h 6325714"/>
              <a:gd name="connsiteX475" fmla="*/ 332827 w 7586906"/>
              <a:gd name="connsiteY475" fmla="*/ 3254340 h 6325714"/>
              <a:gd name="connsiteX476" fmla="*/ 334648 w 7586906"/>
              <a:gd name="connsiteY476" fmla="*/ 3227854 h 6325714"/>
              <a:gd name="connsiteX477" fmla="*/ 307879 w 7586906"/>
              <a:gd name="connsiteY477" fmla="*/ 3153106 h 6325714"/>
              <a:gd name="connsiteX478" fmla="*/ 312274 w 7586906"/>
              <a:gd name="connsiteY478" fmla="*/ 3154271 h 6325714"/>
              <a:gd name="connsiteX479" fmla="*/ 302604 w 7586906"/>
              <a:gd name="connsiteY479" fmla="*/ 3151708 h 6325714"/>
              <a:gd name="connsiteX480" fmla="*/ 301736 w 7586906"/>
              <a:gd name="connsiteY480" fmla="*/ 3153307 h 6325714"/>
              <a:gd name="connsiteX481" fmla="*/ 231839 w 7586906"/>
              <a:gd name="connsiteY481" fmla="*/ 3171808 h 6325714"/>
              <a:gd name="connsiteX482" fmla="*/ 185731 w 7586906"/>
              <a:gd name="connsiteY482" fmla="*/ 3167817 h 6325714"/>
              <a:gd name="connsiteX483" fmla="*/ 203822 w 7586906"/>
              <a:gd name="connsiteY483" fmla="*/ 3146556 h 6325714"/>
              <a:gd name="connsiteX484" fmla="*/ 202943 w 7586906"/>
              <a:gd name="connsiteY484" fmla="*/ 3146323 h 6325714"/>
              <a:gd name="connsiteX485" fmla="*/ 203822 w 7586906"/>
              <a:gd name="connsiteY485" fmla="*/ 3146556 h 6325714"/>
              <a:gd name="connsiteX486" fmla="*/ 200528 w 7586906"/>
              <a:gd name="connsiteY486" fmla="*/ 3146140 h 6325714"/>
              <a:gd name="connsiteX487" fmla="*/ 132028 w 7586906"/>
              <a:gd name="connsiteY487" fmla="*/ 3102845 h 6325714"/>
              <a:gd name="connsiteX488" fmla="*/ 144282 w 7586906"/>
              <a:gd name="connsiteY488" fmla="*/ 3096951 h 6325714"/>
              <a:gd name="connsiteX489" fmla="*/ 154291 w 7586906"/>
              <a:gd name="connsiteY489" fmla="*/ 3082233 h 6325714"/>
              <a:gd name="connsiteX490" fmla="*/ 140115 w 7586906"/>
              <a:gd name="connsiteY490" fmla="*/ 2984311 h 6325714"/>
              <a:gd name="connsiteX491" fmla="*/ 134935 w 7586906"/>
              <a:gd name="connsiteY491" fmla="*/ 2999394 h 6325714"/>
              <a:gd name="connsiteX492" fmla="*/ 105098 w 7586906"/>
              <a:gd name="connsiteY492" fmla="*/ 3000629 h 6325714"/>
              <a:gd name="connsiteX493" fmla="*/ 91814 w 7586906"/>
              <a:gd name="connsiteY493" fmla="*/ 2980653 h 6325714"/>
              <a:gd name="connsiteX494" fmla="*/ 85173 w 7586906"/>
              <a:gd name="connsiteY494" fmla="*/ 2970665 h 6325714"/>
              <a:gd name="connsiteX495" fmla="*/ 62537 w 7586906"/>
              <a:gd name="connsiteY495" fmla="*/ 2965122 h 6325714"/>
              <a:gd name="connsiteX496" fmla="*/ 73637 w 7586906"/>
              <a:gd name="connsiteY496" fmla="*/ 2949323 h 6325714"/>
              <a:gd name="connsiteX497" fmla="*/ 91069 w 7586906"/>
              <a:gd name="connsiteY497" fmla="*/ 2890404 h 6325714"/>
              <a:gd name="connsiteX498" fmla="*/ 31737 w 7586906"/>
              <a:gd name="connsiteY498" fmla="*/ 2725660 h 6325714"/>
              <a:gd name="connsiteX499" fmla="*/ 30994 w 7586906"/>
              <a:gd name="connsiteY499" fmla="*/ 2711294 h 6325714"/>
              <a:gd name="connsiteX500" fmla="*/ 0 w 7586906"/>
              <a:gd name="connsiteY500" fmla="*/ 2664682 h 6325714"/>
              <a:gd name="connsiteX501" fmla="*/ 4142 w 7586906"/>
              <a:gd name="connsiteY501" fmla="*/ 2659837 h 6325714"/>
              <a:gd name="connsiteX502" fmla="*/ 113033 w 7586906"/>
              <a:gd name="connsiteY502" fmla="*/ 2516822 h 6325714"/>
              <a:gd name="connsiteX503" fmla="*/ 136767 w 7586906"/>
              <a:gd name="connsiteY503" fmla="*/ 2409289 h 6325714"/>
              <a:gd name="connsiteX504" fmla="*/ 131280 w 7586906"/>
              <a:gd name="connsiteY504" fmla="*/ 2409207 h 6325714"/>
              <a:gd name="connsiteX505" fmla="*/ 130623 w 7586906"/>
              <a:gd name="connsiteY505" fmla="*/ 2409490 h 6325714"/>
              <a:gd name="connsiteX506" fmla="*/ 129320 w 7586906"/>
              <a:gd name="connsiteY506" fmla="*/ 2411887 h 6325714"/>
              <a:gd name="connsiteX507" fmla="*/ 108858 w 7586906"/>
              <a:gd name="connsiteY507" fmla="*/ 2478231 h 6325714"/>
              <a:gd name="connsiteX508" fmla="*/ 59766 w 7586906"/>
              <a:gd name="connsiteY508" fmla="*/ 2526931 h 6325714"/>
              <a:gd name="connsiteX509" fmla="*/ 20288 w 7586906"/>
              <a:gd name="connsiteY509" fmla="*/ 2493157 h 6325714"/>
              <a:gd name="connsiteX510" fmla="*/ 114797 w 7586906"/>
              <a:gd name="connsiteY510" fmla="*/ 2367356 h 6325714"/>
              <a:gd name="connsiteX511" fmla="*/ 116978 w 7586906"/>
              <a:gd name="connsiteY511" fmla="*/ 2365191 h 6325714"/>
              <a:gd name="connsiteX512" fmla="*/ 161558 w 7586906"/>
              <a:gd name="connsiteY512" fmla="*/ 2295182 h 6325714"/>
              <a:gd name="connsiteX513" fmla="*/ 168635 w 7586906"/>
              <a:gd name="connsiteY513" fmla="*/ 2342313 h 6325714"/>
              <a:gd name="connsiteX514" fmla="*/ 186801 w 7586906"/>
              <a:gd name="connsiteY514" fmla="*/ 2333870 h 6325714"/>
              <a:gd name="connsiteX515" fmla="*/ 210643 w 7586906"/>
              <a:gd name="connsiteY515" fmla="*/ 2320533 h 6325714"/>
              <a:gd name="connsiteX516" fmla="*/ 210643 w 7586906"/>
              <a:gd name="connsiteY516" fmla="*/ 2320533 h 6325714"/>
              <a:gd name="connsiteX517" fmla="*/ 219169 w 7586906"/>
              <a:gd name="connsiteY517" fmla="*/ 2315021 h 6325714"/>
              <a:gd name="connsiteX518" fmla="*/ 534766 w 7586906"/>
              <a:gd name="connsiteY518" fmla="*/ 2169189 h 6325714"/>
              <a:gd name="connsiteX519" fmla="*/ 752780 w 7586906"/>
              <a:gd name="connsiteY519" fmla="*/ 2073377 h 6325714"/>
              <a:gd name="connsiteX520" fmla="*/ 843713 w 7586906"/>
              <a:gd name="connsiteY520" fmla="*/ 2049479 h 6325714"/>
              <a:gd name="connsiteX521" fmla="*/ 849041 w 7586906"/>
              <a:gd name="connsiteY521" fmla="*/ 2060033 h 6325714"/>
              <a:gd name="connsiteX522" fmla="*/ 887574 w 7586906"/>
              <a:gd name="connsiteY522" fmla="*/ 2044647 h 6325714"/>
              <a:gd name="connsiteX523" fmla="*/ 965606 w 7586906"/>
              <a:gd name="connsiteY523" fmla="*/ 2028758 h 6325714"/>
              <a:gd name="connsiteX524" fmla="*/ 1393520 w 7586906"/>
              <a:gd name="connsiteY524" fmla="*/ 1838183 h 6325714"/>
              <a:gd name="connsiteX525" fmla="*/ 1444318 w 7586906"/>
              <a:gd name="connsiteY525" fmla="*/ 1818733 h 6325714"/>
              <a:gd name="connsiteX526" fmla="*/ 1457230 w 7586906"/>
              <a:gd name="connsiteY526" fmla="*/ 1812555 h 6325714"/>
              <a:gd name="connsiteX527" fmla="*/ 1519649 w 7586906"/>
              <a:gd name="connsiteY527" fmla="*/ 1791157 h 6325714"/>
              <a:gd name="connsiteX528" fmla="*/ 2055653 w 7586906"/>
              <a:gd name="connsiteY528" fmla="*/ 1546034 h 6325714"/>
              <a:gd name="connsiteX529" fmla="*/ 2617789 w 7586906"/>
              <a:gd name="connsiteY529" fmla="*/ 1303721 h 6325714"/>
              <a:gd name="connsiteX530" fmla="*/ 2694378 w 7586906"/>
              <a:gd name="connsiteY530" fmla="*/ 1266423 h 6325714"/>
              <a:gd name="connsiteX531" fmla="*/ 2716674 w 7586906"/>
              <a:gd name="connsiteY531" fmla="*/ 1251304 h 6325714"/>
              <a:gd name="connsiteX532" fmla="*/ 2749710 w 7586906"/>
              <a:gd name="connsiteY532" fmla="*/ 1234004 h 6325714"/>
              <a:gd name="connsiteX533" fmla="*/ 2815169 w 7586906"/>
              <a:gd name="connsiteY533" fmla="*/ 1207011 h 6325714"/>
              <a:gd name="connsiteX534" fmla="*/ 2824151 w 7586906"/>
              <a:gd name="connsiteY534" fmla="*/ 1204363 h 6325714"/>
              <a:gd name="connsiteX535" fmla="*/ 3022380 w 7586906"/>
              <a:gd name="connsiteY535" fmla="*/ 1140334 h 6325714"/>
              <a:gd name="connsiteX536" fmla="*/ 3085614 w 7586906"/>
              <a:gd name="connsiteY536" fmla="*/ 1108182 h 6325714"/>
              <a:gd name="connsiteX537" fmla="*/ 3101353 w 7586906"/>
              <a:gd name="connsiteY537" fmla="*/ 1097725 h 6325714"/>
              <a:gd name="connsiteX538" fmla="*/ 3171197 w 7586906"/>
              <a:gd name="connsiteY538" fmla="*/ 1070066 h 6325714"/>
              <a:gd name="connsiteX539" fmla="*/ 3612139 w 7586906"/>
              <a:gd name="connsiteY539" fmla="*/ 893457 h 6325714"/>
              <a:gd name="connsiteX540" fmla="*/ 4119332 w 7586906"/>
              <a:gd name="connsiteY540" fmla="*/ 637499 h 6325714"/>
              <a:gd name="connsiteX541" fmla="*/ 4290626 w 7586906"/>
              <a:gd name="connsiteY541" fmla="*/ 583244 h 6325714"/>
              <a:gd name="connsiteX542" fmla="*/ 4467712 w 7586906"/>
              <a:gd name="connsiteY542" fmla="*/ 506298 h 6325714"/>
              <a:gd name="connsiteX543" fmla="*/ 4621455 w 7586906"/>
              <a:gd name="connsiteY543" fmla="*/ 452876 h 6325714"/>
              <a:gd name="connsiteX544" fmla="*/ 4758727 w 7586906"/>
              <a:gd name="connsiteY544" fmla="*/ 397376 h 6325714"/>
              <a:gd name="connsiteX545" fmla="*/ 4795586 w 7586906"/>
              <a:gd name="connsiteY545" fmla="*/ 358234 h 6325714"/>
              <a:gd name="connsiteX546" fmla="*/ 4796020 w 7586906"/>
              <a:gd name="connsiteY546" fmla="*/ 357434 h 6325714"/>
              <a:gd name="connsiteX547" fmla="*/ 4937825 w 7586906"/>
              <a:gd name="connsiteY547" fmla="*/ 288966 h 6325714"/>
              <a:gd name="connsiteX548" fmla="*/ 4943534 w 7586906"/>
              <a:gd name="connsiteY548" fmla="*/ 289563 h 6325714"/>
              <a:gd name="connsiteX549" fmla="*/ 5146612 w 7586906"/>
              <a:gd name="connsiteY549" fmla="*/ 191622 h 6325714"/>
              <a:gd name="connsiteX550" fmla="*/ 5104139 w 7586906"/>
              <a:gd name="connsiteY550" fmla="*/ 208707 h 6325714"/>
              <a:gd name="connsiteX551" fmla="*/ 5265856 w 7586906"/>
              <a:gd name="connsiteY551" fmla="*/ 130429 h 6325714"/>
              <a:gd name="connsiteX552" fmla="*/ 5285198 w 7586906"/>
              <a:gd name="connsiteY552" fmla="*/ 135556 h 6325714"/>
              <a:gd name="connsiteX553" fmla="*/ 5300080 w 7586906"/>
              <a:gd name="connsiteY553" fmla="*/ 128529 h 6325714"/>
              <a:gd name="connsiteX554" fmla="*/ 5375230 w 7586906"/>
              <a:gd name="connsiteY554" fmla="*/ 107762 h 6325714"/>
              <a:gd name="connsiteX555" fmla="*/ 5375474 w 7586906"/>
              <a:gd name="connsiteY555" fmla="*/ 111940 h 6325714"/>
              <a:gd name="connsiteX556" fmla="*/ 5498086 w 7586906"/>
              <a:gd name="connsiteY556" fmla="*/ 63983 h 6325714"/>
              <a:gd name="connsiteX557" fmla="*/ 5497972 w 7586906"/>
              <a:gd name="connsiteY557" fmla="*/ 64691 h 6325714"/>
              <a:gd name="connsiteX558" fmla="*/ 5497629 w 7586906"/>
              <a:gd name="connsiteY558" fmla="*/ 65634 h 6325714"/>
              <a:gd name="connsiteX559" fmla="*/ 5497874 w 7586906"/>
              <a:gd name="connsiteY559" fmla="*/ 65299 h 6325714"/>
              <a:gd name="connsiteX560" fmla="*/ 5500469 w 7586906"/>
              <a:gd name="connsiteY560" fmla="*/ 58672 h 6325714"/>
              <a:gd name="connsiteX561" fmla="*/ 5620995 w 7586906"/>
              <a:gd name="connsiteY561" fmla="*/ 29361 h 6325714"/>
              <a:gd name="connsiteX562" fmla="*/ 5654550 w 7586906"/>
              <a:gd name="connsiteY562" fmla="*/ 25912 h 6325714"/>
              <a:gd name="connsiteX563" fmla="*/ 5702469 w 7586906"/>
              <a:gd name="connsiteY563" fmla="*/ 1585 h 6325714"/>
              <a:gd name="connsiteX564" fmla="*/ 5659880 w 7586906"/>
              <a:gd name="connsiteY564" fmla="*/ 36466 h 6325714"/>
              <a:gd name="connsiteX565" fmla="*/ 5512832 w 7586906"/>
              <a:gd name="connsiteY565" fmla="*/ 109031 h 6325714"/>
              <a:gd name="connsiteX566" fmla="*/ 5513054 w 7586906"/>
              <a:gd name="connsiteY566" fmla="*/ 109547 h 6325714"/>
              <a:gd name="connsiteX567" fmla="*/ 5520162 w 7586906"/>
              <a:gd name="connsiteY567" fmla="*/ 124230 h 6325714"/>
              <a:gd name="connsiteX568" fmla="*/ 5521920 w 7586906"/>
              <a:gd name="connsiteY568" fmla="*/ 124696 h 6325714"/>
              <a:gd name="connsiteX569" fmla="*/ 5577104 w 7586906"/>
              <a:gd name="connsiteY569" fmla="*/ 104580 h 6325714"/>
              <a:gd name="connsiteX570" fmla="*/ 5648836 w 7586906"/>
              <a:gd name="connsiteY570" fmla="*/ 137304 h 6325714"/>
              <a:gd name="connsiteX571" fmla="*/ 5649183 w 7586906"/>
              <a:gd name="connsiteY571" fmla="*/ 136665 h 6325714"/>
              <a:gd name="connsiteX572" fmla="*/ 5649691 w 7586906"/>
              <a:gd name="connsiteY572" fmla="*/ 138159 h 6325714"/>
              <a:gd name="connsiteX573" fmla="*/ 5649270 w 7586906"/>
              <a:gd name="connsiteY573" fmla="*/ 136504 h 6325714"/>
              <a:gd name="connsiteX574" fmla="*/ 5649183 w 7586906"/>
              <a:gd name="connsiteY574" fmla="*/ 136665 h 6325714"/>
              <a:gd name="connsiteX575" fmla="*/ 5648602 w 7586906"/>
              <a:gd name="connsiteY575" fmla="*/ 134956 h 6325714"/>
              <a:gd name="connsiteX576" fmla="*/ 5643358 w 7586906"/>
              <a:gd name="connsiteY576" fmla="*/ 101112 h 6325714"/>
              <a:gd name="connsiteX577" fmla="*/ 5686954 w 7586906"/>
              <a:gd name="connsiteY577" fmla="*/ 50498 h 6325714"/>
              <a:gd name="connsiteX578" fmla="*/ 5687388 w 7586906"/>
              <a:gd name="connsiteY578" fmla="*/ 49699 h 6325714"/>
              <a:gd name="connsiteX579" fmla="*/ 5711230 w 7586906"/>
              <a:gd name="connsiteY579" fmla="*/ 36362 h 6325714"/>
              <a:gd name="connsiteX580" fmla="*/ 5711452 w 7586906"/>
              <a:gd name="connsiteY580" fmla="*/ 36878 h 6325714"/>
              <a:gd name="connsiteX581" fmla="*/ 5711441 w 7586906"/>
              <a:gd name="connsiteY581" fmla="*/ 35047 h 6325714"/>
              <a:gd name="connsiteX582" fmla="*/ 5711219 w 7586906"/>
              <a:gd name="connsiteY582" fmla="*/ 34530 h 6325714"/>
              <a:gd name="connsiteX583" fmla="*/ 5711208 w 7586906"/>
              <a:gd name="connsiteY583" fmla="*/ 32699 h 6325714"/>
              <a:gd name="connsiteX584" fmla="*/ 5781529 w 7586906"/>
              <a:gd name="connsiteY584" fmla="*/ 11566 h 6325714"/>
              <a:gd name="connsiteX585" fmla="*/ 5782185 w 7586906"/>
              <a:gd name="connsiteY585" fmla="*/ 11283 h 6325714"/>
              <a:gd name="connsiteX586" fmla="*/ 5782842 w 7586906"/>
              <a:gd name="connsiteY586" fmla="*/ 11000 h 6325714"/>
              <a:gd name="connsiteX587" fmla="*/ 5808241 w 7586906"/>
              <a:gd name="connsiteY587" fmla="*/ 1275 h 6325714"/>
              <a:gd name="connsiteX588" fmla="*/ 5807083 w 7586906"/>
              <a:gd name="connsiteY588" fmla="*/ 168 h 63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</a:cxnLst>
            <a:rect l="l" t="t" r="r" b="b"/>
            <a:pathLst>
              <a:path w="7586906" h="6325714">
                <a:moveTo>
                  <a:pt x="7320413" y="3760437"/>
                </a:moveTo>
                <a:cubicBezTo>
                  <a:pt x="7319545" y="3762035"/>
                  <a:pt x="7318465" y="3764949"/>
                  <a:pt x="7318253" y="3766264"/>
                </a:cubicBezTo>
                <a:cubicBezTo>
                  <a:pt x="7318475" y="3766779"/>
                  <a:pt x="7321325" y="3766164"/>
                  <a:pt x="7321102" y="3765647"/>
                </a:cubicBezTo>
                <a:cubicBezTo>
                  <a:pt x="7320657" y="3764615"/>
                  <a:pt x="7319545" y="3762035"/>
                  <a:pt x="7320413" y="3760437"/>
                </a:cubicBezTo>
                <a:close/>
                <a:moveTo>
                  <a:pt x="7445403" y="3428271"/>
                </a:moveTo>
                <a:cubicBezTo>
                  <a:pt x="7443737" y="3429601"/>
                  <a:pt x="7438767" y="3433426"/>
                  <a:pt x="7438767" y="3433426"/>
                </a:cubicBezTo>
                <a:lnTo>
                  <a:pt x="7438872" y="3433083"/>
                </a:lnTo>
                <a:lnTo>
                  <a:pt x="7444388" y="3428938"/>
                </a:lnTo>
                <a:cubicBezTo>
                  <a:pt x="7446242" y="3427565"/>
                  <a:pt x="7446236" y="3427606"/>
                  <a:pt x="7445403" y="3428271"/>
                </a:cubicBezTo>
                <a:close/>
                <a:moveTo>
                  <a:pt x="7083083" y="3403159"/>
                </a:moveTo>
                <a:cubicBezTo>
                  <a:pt x="7082426" y="3403442"/>
                  <a:pt x="7079132" y="3403026"/>
                  <a:pt x="7078476" y="3403309"/>
                </a:cubicBezTo>
                <a:cubicBezTo>
                  <a:pt x="7078476" y="3403309"/>
                  <a:pt x="7080901" y="3405323"/>
                  <a:pt x="7080901" y="3405323"/>
                </a:cubicBezTo>
                <a:cubicBezTo>
                  <a:pt x="7080901" y="3405323"/>
                  <a:pt x="7083305" y="3403675"/>
                  <a:pt x="7083083" y="3403159"/>
                </a:cubicBezTo>
                <a:close/>
                <a:moveTo>
                  <a:pt x="7272181" y="3052385"/>
                </a:moveTo>
                <a:lnTo>
                  <a:pt x="7270689" y="3053029"/>
                </a:lnTo>
                <a:lnTo>
                  <a:pt x="7270689" y="3053029"/>
                </a:lnTo>
                <a:close/>
                <a:moveTo>
                  <a:pt x="6580020" y="1466528"/>
                </a:moveTo>
                <a:cubicBezTo>
                  <a:pt x="6579585" y="1467327"/>
                  <a:pt x="6578928" y="1467611"/>
                  <a:pt x="6578494" y="1468410"/>
                </a:cubicBezTo>
                <a:lnTo>
                  <a:pt x="6579022" y="1467611"/>
                </a:lnTo>
                <a:close/>
                <a:moveTo>
                  <a:pt x="5998520" y="1134603"/>
                </a:moveTo>
                <a:cubicBezTo>
                  <a:pt x="5998319" y="1137749"/>
                  <a:pt x="5998775" y="1140613"/>
                  <a:pt x="6001602" y="1136334"/>
                </a:cubicBezTo>
                <a:cubicBezTo>
                  <a:pt x="6000501" y="1135585"/>
                  <a:pt x="5999622" y="1135352"/>
                  <a:pt x="5998520" y="1134603"/>
                </a:cubicBezTo>
                <a:close/>
                <a:moveTo>
                  <a:pt x="5277369" y="373923"/>
                </a:moveTo>
                <a:cubicBezTo>
                  <a:pt x="5276712" y="374206"/>
                  <a:pt x="5274086" y="375338"/>
                  <a:pt x="5273651" y="376137"/>
                </a:cubicBezTo>
                <a:cubicBezTo>
                  <a:pt x="5272994" y="376420"/>
                  <a:pt x="5272783" y="377735"/>
                  <a:pt x="5273439" y="377452"/>
                </a:cubicBezTo>
                <a:cubicBezTo>
                  <a:pt x="5274096" y="377169"/>
                  <a:pt x="5275198" y="377917"/>
                  <a:pt x="5275854" y="377634"/>
                </a:cubicBezTo>
                <a:cubicBezTo>
                  <a:pt x="5275632" y="377119"/>
                  <a:pt x="5276935" y="374722"/>
                  <a:pt x="5277369" y="373923"/>
                </a:cubicBezTo>
                <a:close/>
                <a:moveTo>
                  <a:pt x="5498520" y="63185"/>
                </a:moveTo>
                <a:cubicBezTo>
                  <a:pt x="5498096" y="65815"/>
                  <a:pt x="5497440" y="66098"/>
                  <a:pt x="5497874" y="65299"/>
                </a:cubicBezTo>
                <a:lnTo>
                  <a:pt x="5497972" y="64691"/>
                </a:lnTo>
                <a:close/>
                <a:moveTo>
                  <a:pt x="5820454" y="49252"/>
                </a:moveTo>
                <a:cubicBezTo>
                  <a:pt x="5819824" y="49370"/>
                  <a:pt x="5818179" y="49620"/>
                  <a:pt x="5818179" y="49620"/>
                </a:cubicBezTo>
                <a:lnTo>
                  <a:pt x="5820189" y="49281"/>
                </a:lnTo>
                <a:close/>
                <a:moveTo>
                  <a:pt x="5807083" y="168"/>
                </a:moveTo>
                <a:cubicBezTo>
                  <a:pt x="5806862" y="-119"/>
                  <a:pt x="5807357" y="127"/>
                  <a:pt x="5810223" y="2257"/>
                </a:cubicBezTo>
                <a:cubicBezTo>
                  <a:pt x="5815953" y="6519"/>
                  <a:pt x="5850039" y="18752"/>
                  <a:pt x="5857115" y="27941"/>
                </a:cubicBezTo>
                <a:cubicBezTo>
                  <a:pt x="5850791" y="34950"/>
                  <a:pt x="5846605" y="41498"/>
                  <a:pt x="5841226" y="45729"/>
                </a:cubicBezTo>
                <a:lnTo>
                  <a:pt x="5820189" y="49281"/>
                </a:lnTo>
                <a:lnTo>
                  <a:pt x="5816643" y="49671"/>
                </a:lnTo>
                <a:cubicBezTo>
                  <a:pt x="5806337" y="51053"/>
                  <a:pt x="5772358" y="57133"/>
                  <a:pt x="5766099" y="75130"/>
                </a:cubicBezTo>
                <a:cubicBezTo>
                  <a:pt x="5766099" y="75130"/>
                  <a:pt x="5767613" y="71417"/>
                  <a:pt x="5765007" y="76212"/>
                </a:cubicBezTo>
                <a:cubicBezTo>
                  <a:pt x="5761312" y="82089"/>
                  <a:pt x="5741642" y="96075"/>
                  <a:pt x="5729366" y="98307"/>
                </a:cubicBezTo>
                <a:cubicBezTo>
                  <a:pt x="5730912" y="100088"/>
                  <a:pt x="5732692" y="104217"/>
                  <a:pt x="5733804" y="106797"/>
                </a:cubicBezTo>
                <a:cubicBezTo>
                  <a:pt x="5728012" y="129489"/>
                  <a:pt x="5704306" y="128692"/>
                  <a:pt x="5688821" y="145158"/>
                </a:cubicBezTo>
                <a:cubicBezTo>
                  <a:pt x="5689923" y="145907"/>
                  <a:pt x="5714190" y="167880"/>
                  <a:pt x="5719687" y="169794"/>
                </a:cubicBezTo>
                <a:cubicBezTo>
                  <a:pt x="5719687" y="169794"/>
                  <a:pt x="5713555" y="171826"/>
                  <a:pt x="5721880" y="169461"/>
                </a:cubicBezTo>
                <a:cubicBezTo>
                  <a:pt x="5733277" y="166996"/>
                  <a:pt x="5764852" y="162565"/>
                  <a:pt x="5781990" y="166193"/>
                </a:cubicBezTo>
                <a:cubicBezTo>
                  <a:pt x="5781990" y="166193"/>
                  <a:pt x="5781111" y="165960"/>
                  <a:pt x="5782869" y="166426"/>
                </a:cubicBezTo>
                <a:cubicBezTo>
                  <a:pt x="5783971" y="167174"/>
                  <a:pt x="5788822" y="171203"/>
                  <a:pt x="5786428" y="174683"/>
                </a:cubicBezTo>
                <a:cubicBezTo>
                  <a:pt x="5785772" y="174966"/>
                  <a:pt x="5785772" y="174966"/>
                  <a:pt x="5785994" y="175482"/>
                </a:cubicBezTo>
                <a:cubicBezTo>
                  <a:pt x="5785571" y="178113"/>
                  <a:pt x="5790655" y="184488"/>
                  <a:pt x="5793737" y="186220"/>
                </a:cubicBezTo>
                <a:cubicBezTo>
                  <a:pt x="5777554" y="195643"/>
                  <a:pt x="5765298" y="201538"/>
                  <a:pt x="5760787" y="218169"/>
                </a:cubicBezTo>
                <a:cubicBezTo>
                  <a:pt x="5728758" y="257678"/>
                  <a:pt x="5663128" y="255370"/>
                  <a:pt x="5643419" y="299972"/>
                </a:cubicBezTo>
                <a:cubicBezTo>
                  <a:pt x="5645367" y="295460"/>
                  <a:pt x="5642985" y="300771"/>
                  <a:pt x="5642985" y="300771"/>
                </a:cubicBezTo>
                <a:cubicBezTo>
                  <a:pt x="5642985" y="300771"/>
                  <a:pt x="5643419" y="299972"/>
                  <a:pt x="5643419" y="299972"/>
                </a:cubicBezTo>
                <a:cubicBezTo>
                  <a:pt x="5643207" y="301287"/>
                  <a:pt x="5642772" y="302087"/>
                  <a:pt x="5641904" y="303685"/>
                </a:cubicBezTo>
                <a:cubicBezTo>
                  <a:pt x="5636270" y="315905"/>
                  <a:pt x="5595120" y="334254"/>
                  <a:pt x="5572463" y="325050"/>
                </a:cubicBezTo>
                <a:cubicBezTo>
                  <a:pt x="5558895" y="331511"/>
                  <a:pt x="5546195" y="336373"/>
                  <a:pt x="5533061" y="342035"/>
                </a:cubicBezTo>
                <a:cubicBezTo>
                  <a:pt x="5533061" y="342035"/>
                  <a:pt x="5533284" y="342551"/>
                  <a:pt x="5533284" y="342551"/>
                </a:cubicBezTo>
                <a:cubicBezTo>
                  <a:pt x="5532649" y="346497"/>
                  <a:pt x="5529842" y="354437"/>
                  <a:pt x="5527458" y="359749"/>
                </a:cubicBezTo>
                <a:cubicBezTo>
                  <a:pt x="5527024" y="360548"/>
                  <a:pt x="5526590" y="361347"/>
                  <a:pt x="5526813" y="361863"/>
                </a:cubicBezTo>
                <a:cubicBezTo>
                  <a:pt x="5556428" y="360113"/>
                  <a:pt x="5585387" y="358644"/>
                  <a:pt x="5615002" y="356894"/>
                </a:cubicBezTo>
                <a:cubicBezTo>
                  <a:pt x="5619610" y="356744"/>
                  <a:pt x="5623995" y="356077"/>
                  <a:pt x="5628825" y="356443"/>
                </a:cubicBezTo>
                <a:cubicBezTo>
                  <a:pt x="5640021" y="357125"/>
                  <a:pt x="5652530" y="357241"/>
                  <a:pt x="5663949" y="358438"/>
                </a:cubicBezTo>
                <a:cubicBezTo>
                  <a:pt x="5701370" y="340471"/>
                  <a:pt x="5718497" y="342267"/>
                  <a:pt x="5730531" y="373797"/>
                </a:cubicBezTo>
                <a:cubicBezTo>
                  <a:pt x="5732724" y="373464"/>
                  <a:pt x="5730531" y="373797"/>
                  <a:pt x="5728996" y="373847"/>
                </a:cubicBezTo>
                <a:cubicBezTo>
                  <a:pt x="5726803" y="374182"/>
                  <a:pt x="5725267" y="374232"/>
                  <a:pt x="5730531" y="373797"/>
                </a:cubicBezTo>
                <a:cubicBezTo>
                  <a:pt x="5731410" y="374030"/>
                  <a:pt x="5732724" y="373464"/>
                  <a:pt x="5734259" y="373414"/>
                </a:cubicBezTo>
                <a:cubicBezTo>
                  <a:pt x="5757944" y="370549"/>
                  <a:pt x="5798703" y="398264"/>
                  <a:pt x="5831549" y="385942"/>
                </a:cubicBezTo>
                <a:cubicBezTo>
                  <a:pt x="5822366" y="391736"/>
                  <a:pt x="5810990" y="397864"/>
                  <a:pt x="5801150" y="403941"/>
                </a:cubicBezTo>
                <a:cubicBezTo>
                  <a:pt x="5834472" y="398144"/>
                  <a:pt x="5867128" y="390800"/>
                  <a:pt x="5900673" y="385519"/>
                </a:cubicBezTo>
                <a:cubicBezTo>
                  <a:pt x="5900037" y="389465"/>
                  <a:pt x="5900906" y="387866"/>
                  <a:pt x="5900895" y="386035"/>
                </a:cubicBezTo>
                <a:cubicBezTo>
                  <a:pt x="5900673" y="385519"/>
                  <a:pt x="5900673" y="385519"/>
                  <a:pt x="5900673" y="385519"/>
                </a:cubicBezTo>
                <a:cubicBezTo>
                  <a:pt x="5901107" y="384720"/>
                  <a:pt x="5901541" y="383920"/>
                  <a:pt x="5901753" y="382606"/>
                </a:cubicBezTo>
                <a:cubicBezTo>
                  <a:pt x="5906243" y="362311"/>
                  <a:pt x="5949904" y="360626"/>
                  <a:pt x="5962753" y="381401"/>
                </a:cubicBezTo>
                <a:cubicBezTo>
                  <a:pt x="5978091" y="377238"/>
                  <a:pt x="5985727" y="369662"/>
                  <a:pt x="5984955" y="387743"/>
                </a:cubicBezTo>
                <a:cubicBezTo>
                  <a:pt x="6033688" y="390602"/>
                  <a:pt x="6076745" y="360415"/>
                  <a:pt x="6125056" y="365904"/>
                </a:cubicBezTo>
                <a:cubicBezTo>
                  <a:pt x="6105387" y="379891"/>
                  <a:pt x="6086819" y="394625"/>
                  <a:pt x="6067595" y="409643"/>
                </a:cubicBezTo>
                <a:cubicBezTo>
                  <a:pt x="6036837" y="441261"/>
                  <a:pt x="5999648" y="461575"/>
                  <a:pt x="5960501" y="484570"/>
                </a:cubicBezTo>
                <a:cubicBezTo>
                  <a:pt x="5940748" y="521846"/>
                  <a:pt x="5897765" y="526911"/>
                  <a:pt x="5907893" y="570278"/>
                </a:cubicBezTo>
                <a:cubicBezTo>
                  <a:pt x="5910552" y="574639"/>
                  <a:pt x="5913645" y="578202"/>
                  <a:pt x="5916304" y="582563"/>
                </a:cubicBezTo>
                <a:cubicBezTo>
                  <a:pt x="5934757" y="623566"/>
                  <a:pt x="5952497" y="579813"/>
                  <a:pt x="5983755" y="596325"/>
                </a:cubicBezTo>
                <a:cubicBezTo>
                  <a:pt x="5981044" y="620748"/>
                  <a:pt x="5962647" y="626843"/>
                  <a:pt x="5947649" y="651666"/>
                </a:cubicBezTo>
                <a:cubicBezTo>
                  <a:pt x="5928521" y="683166"/>
                  <a:pt x="5902982" y="669084"/>
                  <a:pt x="5893851" y="646094"/>
                </a:cubicBezTo>
                <a:cubicBezTo>
                  <a:pt x="5886054" y="626200"/>
                  <a:pt x="5863991" y="605725"/>
                  <a:pt x="5842649" y="633896"/>
                </a:cubicBezTo>
                <a:cubicBezTo>
                  <a:pt x="5842215" y="634695"/>
                  <a:pt x="5841345" y="636294"/>
                  <a:pt x="5840477" y="637892"/>
                </a:cubicBezTo>
                <a:cubicBezTo>
                  <a:pt x="5830924" y="655472"/>
                  <a:pt x="5757977" y="677738"/>
                  <a:pt x="5733309" y="699998"/>
                </a:cubicBezTo>
                <a:cubicBezTo>
                  <a:pt x="5758305" y="696567"/>
                  <a:pt x="5784161" y="689705"/>
                  <a:pt x="5809370" y="684958"/>
                </a:cubicBezTo>
                <a:cubicBezTo>
                  <a:pt x="5787594" y="713927"/>
                  <a:pt x="5747683" y="718892"/>
                  <a:pt x="5730747" y="750059"/>
                </a:cubicBezTo>
                <a:cubicBezTo>
                  <a:pt x="5784746" y="752485"/>
                  <a:pt x="5822040" y="712543"/>
                  <a:pt x="5874714" y="713704"/>
                </a:cubicBezTo>
                <a:cubicBezTo>
                  <a:pt x="5875583" y="712105"/>
                  <a:pt x="5876674" y="711023"/>
                  <a:pt x="5877542" y="709425"/>
                </a:cubicBezTo>
                <a:cubicBezTo>
                  <a:pt x="5910251" y="711236"/>
                  <a:pt x="5934071" y="694236"/>
                  <a:pt x="5966504" y="686376"/>
                </a:cubicBezTo>
                <a:cubicBezTo>
                  <a:pt x="5967384" y="686609"/>
                  <a:pt x="5970688" y="688856"/>
                  <a:pt x="5970699" y="690687"/>
                </a:cubicBezTo>
                <a:cubicBezTo>
                  <a:pt x="5970710" y="692519"/>
                  <a:pt x="5968093" y="695482"/>
                  <a:pt x="5970296" y="696980"/>
                </a:cubicBezTo>
                <a:cubicBezTo>
                  <a:pt x="5970296" y="696980"/>
                  <a:pt x="5969417" y="696747"/>
                  <a:pt x="5971175" y="697213"/>
                </a:cubicBezTo>
                <a:cubicBezTo>
                  <a:pt x="5972934" y="697679"/>
                  <a:pt x="5978887" y="702457"/>
                  <a:pt x="5980656" y="704754"/>
                </a:cubicBezTo>
                <a:cubicBezTo>
                  <a:pt x="5984374" y="702539"/>
                  <a:pt x="5988536" y="701357"/>
                  <a:pt x="5992476" y="699659"/>
                </a:cubicBezTo>
                <a:cubicBezTo>
                  <a:pt x="6007803" y="693664"/>
                  <a:pt x="6024167" y="677430"/>
                  <a:pt x="6037174" y="687734"/>
                </a:cubicBezTo>
                <a:cubicBezTo>
                  <a:pt x="6050182" y="698039"/>
                  <a:pt x="6029390" y="707613"/>
                  <a:pt x="6021108" y="717302"/>
                </a:cubicBezTo>
                <a:cubicBezTo>
                  <a:pt x="6021108" y="717302"/>
                  <a:pt x="6020663" y="716270"/>
                  <a:pt x="6021330" y="717818"/>
                </a:cubicBezTo>
                <a:cubicBezTo>
                  <a:pt x="6021998" y="719366"/>
                  <a:pt x="6025324" y="725277"/>
                  <a:pt x="6027750" y="727291"/>
                </a:cubicBezTo>
                <a:cubicBezTo>
                  <a:pt x="6050119" y="724991"/>
                  <a:pt x="6065425" y="715335"/>
                  <a:pt x="6087838" y="720360"/>
                </a:cubicBezTo>
                <a:cubicBezTo>
                  <a:pt x="6085741" y="737175"/>
                  <a:pt x="6068657" y="742703"/>
                  <a:pt x="6059962" y="756855"/>
                </a:cubicBezTo>
                <a:cubicBezTo>
                  <a:pt x="6067185" y="753741"/>
                  <a:pt x="6080530" y="746764"/>
                  <a:pt x="6086685" y="748395"/>
                </a:cubicBezTo>
                <a:cubicBezTo>
                  <a:pt x="6104045" y="752539"/>
                  <a:pt x="6088274" y="757501"/>
                  <a:pt x="6085023" y="764411"/>
                </a:cubicBezTo>
                <a:cubicBezTo>
                  <a:pt x="6077651" y="779827"/>
                  <a:pt x="6071582" y="792847"/>
                  <a:pt x="6063988" y="807747"/>
                </a:cubicBezTo>
                <a:cubicBezTo>
                  <a:pt x="6109989" y="793426"/>
                  <a:pt x="6121491" y="771333"/>
                  <a:pt x="6135980" y="734489"/>
                </a:cubicBezTo>
                <a:cubicBezTo>
                  <a:pt x="6145238" y="741514"/>
                  <a:pt x="6156932" y="752384"/>
                  <a:pt x="6152611" y="764039"/>
                </a:cubicBezTo>
                <a:cubicBezTo>
                  <a:pt x="6144837" y="785748"/>
                  <a:pt x="6180543" y="812582"/>
                  <a:pt x="6193244" y="807719"/>
                </a:cubicBezTo>
                <a:cubicBezTo>
                  <a:pt x="6245791" y="786904"/>
                  <a:pt x="6265418" y="803533"/>
                  <a:pt x="6313210" y="795172"/>
                </a:cubicBezTo>
                <a:cubicBezTo>
                  <a:pt x="6315138" y="824938"/>
                  <a:pt x="6274560" y="828355"/>
                  <a:pt x="6286795" y="856738"/>
                </a:cubicBezTo>
                <a:cubicBezTo>
                  <a:pt x="6253049" y="855680"/>
                  <a:pt x="6212540" y="859258"/>
                  <a:pt x="6185431" y="879951"/>
                </a:cubicBezTo>
                <a:lnTo>
                  <a:pt x="6163755" y="906543"/>
                </a:lnTo>
                <a:lnTo>
                  <a:pt x="6163585" y="905566"/>
                </a:lnTo>
                <a:cubicBezTo>
                  <a:pt x="6163532" y="905895"/>
                  <a:pt x="6163537" y="906811"/>
                  <a:pt x="6163537" y="906811"/>
                </a:cubicBezTo>
                <a:lnTo>
                  <a:pt x="6163755" y="906543"/>
                </a:lnTo>
                <a:lnTo>
                  <a:pt x="6163982" y="907843"/>
                </a:lnTo>
                <a:cubicBezTo>
                  <a:pt x="6164893" y="913569"/>
                  <a:pt x="6159947" y="931001"/>
                  <a:pt x="6177646" y="917863"/>
                </a:cubicBezTo>
                <a:cubicBezTo>
                  <a:pt x="6204083" y="897900"/>
                  <a:pt x="6224070" y="900912"/>
                  <a:pt x="6242830" y="919139"/>
                </a:cubicBezTo>
                <a:cubicBezTo>
                  <a:pt x="6228192" y="930345"/>
                  <a:pt x="6220820" y="945762"/>
                  <a:pt x="6209488" y="959214"/>
                </a:cubicBezTo>
                <a:cubicBezTo>
                  <a:pt x="6252873" y="947856"/>
                  <a:pt x="6280749" y="911361"/>
                  <a:pt x="6325733" y="910941"/>
                </a:cubicBezTo>
                <a:cubicBezTo>
                  <a:pt x="6325956" y="911457"/>
                  <a:pt x="6326178" y="911973"/>
                  <a:pt x="6326623" y="913005"/>
                </a:cubicBezTo>
                <a:cubicBezTo>
                  <a:pt x="6330627" y="922294"/>
                  <a:pt x="6324612" y="944471"/>
                  <a:pt x="6302719" y="953296"/>
                </a:cubicBezTo>
                <a:cubicBezTo>
                  <a:pt x="6264419" y="971030"/>
                  <a:pt x="6254982" y="1008755"/>
                  <a:pt x="6209076" y="1001616"/>
                </a:cubicBezTo>
                <a:cubicBezTo>
                  <a:pt x="6195285" y="1007561"/>
                  <a:pt x="6181918" y="1010875"/>
                  <a:pt x="6169684" y="1020432"/>
                </a:cubicBezTo>
                <a:cubicBezTo>
                  <a:pt x="6169907" y="1020948"/>
                  <a:pt x="6169907" y="1020948"/>
                  <a:pt x="6169250" y="1021231"/>
                </a:cubicBezTo>
                <a:cubicBezTo>
                  <a:pt x="6165977" y="1024478"/>
                  <a:pt x="6151339" y="1035684"/>
                  <a:pt x="6145440" y="1040063"/>
                </a:cubicBezTo>
                <a:cubicBezTo>
                  <a:pt x="6138101" y="1060973"/>
                  <a:pt x="6127879" y="1077006"/>
                  <a:pt x="6106453" y="1090526"/>
                </a:cubicBezTo>
                <a:cubicBezTo>
                  <a:pt x="6112882" y="1101829"/>
                  <a:pt x="6118878" y="1113932"/>
                  <a:pt x="6125530" y="1125752"/>
                </a:cubicBezTo>
                <a:cubicBezTo>
                  <a:pt x="6125753" y="1126268"/>
                  <a:pt x="6125753" y="1126268"/>
                  <a:pt x="6125753" y="1126268"/>
                </a:cubicBezTo>
                <a:cubicBezTo>
                  <a:pt x="6125541" y="1127583"/>
                  <a:pt x="6127321" y="1131712"/>
                  <a:pt x="6128210" y="1133776"/>
                </a:cubicBezTo>
                <a:cubicBezTo>
                  <a:pt x="6143071" y="1123086"/>
                  <a:pt x="6153546" y="1113063"/>
                  <a:pt x="6170609" y="1103872"/>
                </a:cubicBezTo>
                <a:cubicBezTo>
                  <a:pt x="6180015" y="1098593"/>
                  <a:pt x="6190554" y="1099558"/>
                  <a:pt x="6194992" y="1108048"/>
                </a:cubicBezTo>
                <a:cubicBezTo>
                  <a:pt x="6197428" y="1111894"/>
                  <a:pt x="6194199" y="1122466"/>
                  <a:pt x="6191138" y="1124397"/>
                </a:cubicBezTo>
                <a:cubicBezTo>
                  <a:pt x="6133613" y="1157149"/>
                  <a:pt x="6178195" y="1163022"/>
                  <a:pt x="6193078" y="1193936"/>
                </a:cubicBezTo>
                <a:cubicBezTo>
                  <a:pt x="6194858" y="1198064"/>
                  <a:pt x="6196415" y="1201677"/>
                  <a:pt x="6196659" y="1205856"/>
                </a:cubicBezTo>
                <a:cubicBezTo>
                  <a:pt x="6202135" y="1204107"/>
                  <a:pt x="6207389" y="1201842"/>
                  <a:pt x="6212643" y="1199578"/>
                </a:cubicBezTo>
                <a:cubicBezTo>
                  <a:pt x="6174481" y="1241118"/>
                  <a:pt x="6193049" y="1264323"/>
                  <a:pt x="6220664" y="1295869"/>
                </a:cubicBezTo>
                <a:cubicBezTo>
                  <a:pt x="6223345" y="1303893"/>
                  <a:pt x="6226459" y="1311118"/>
                  <a:pt x="6229796" y="1318859"/>
                </a:cubicBezTo>
                <a:cubicBezTo>
                  <a:pt x="6271878" y="1309898"/>
                  <a:pt x="6247196" y="1254445"/>
                  <a:pt x="6299840" y="1288054"/>
                </a:cubicBezTo>
                <a:cubicBezTo>
                  <a:pt x="6302753" y="1298425"/>
                  <a:pt x="6303018" y="1306266"/>
                  <a:pt x="6294959" y="1316472"/>
                </a:cubicBezTo>
                <a:cubicBezTo>
                  <a:pt x="6299630" y="1327309"/>
                  <a:pt x="6304524" y="1338663"/>
                  <a:pt x="6309418" y="1350017"/>
                </a:cubicBezTo>
                <a:cubicBezTo>
                  <a:pt x="6327848" y="1349415"/>
                  <a:pt x="6346935" y="1348532"/>
                  <a:pt x="6365366" y="1347931"/>
                </a:cubicBezTo>
                <a:cubicBezTo>
                  <a:pt x="6368437" y="1347831"/>
                  <a:pt x="6371721" y="1346415"/>
                  <a:pt x="6374581" y="1347631"/>
                </a:cubicBezTo>
                <a:cubicBezTo>
                  <a:pt x="6385141" y="1352257"/>
                  <a:pt x="6394791" y="1351157"/>
                  <a:pt x="6407490" y="1346295"/>
                </a:cubicBezTo>
                <a:cubicBezTo>
                  <a:pt x="6435803" y="1346942"/>
                  <a:pt x="6456236" y="1350986"/>
                  <a:pt x="6469518" y="1370963"/>
                </a:cubicBezTo>
                <a:cubicBezTo>
                  <a:pt x="6480758" y="1378968"/>
                  <a:pt x="6491963" y="1381481"/>
                  <a:pt x="6507757" y="1380181"/>
                </a:cubicBezTo>
                <a:cubicBezTo>
                  <a:pt x="6486064" y="1385861"/>
                  <a:pt x="6464583" y="1390225"/>
                  <a:pt x="6442001" y="1393839"/>
                </a:cubicBezTo>
                <a:cubicBezTo>
                  <a:pt x="6420732" y="1396887"/>
                  <a:pt x="6403012" y="1406361"/>
                  <a:pt x="6393458" y="1423942"/>
                </a:cubicBezTo>
                <a:cubicBezTo>
                  <a:pt x="6377603" y="1452195"/>
                  <a:pt x="6365011" y="1475371"/>
                  <a:pt x="6325268" y="1471696"/>
                </a:cubicBezTo>
                <a:cubicBezTo>
                  <a:pt x="6314730" y="1470731"/>
                  <a:pt x="6298768" y="1480671"/>
                  <a:pt x="6296872" y="1494339"/>
                </a:cubicBezTo>
                <a:cubicBezTo>
                  <a:pt x="6300674" y="1506774"/>
                  <a:pt x="6327048" y="1475824"/>
                  <a:pt x="6323512" y="1509170"/>
                </a:cubicBezTo>
                <a:cubicBezTo>
                  <a:pt x="6343181" y="1495184"/>
                  <a:pt x="6359811" y="1524732"/>
                  <a:pt x="6368040" y="1505886"/>
                </a:cubicBezTo>
                <a:cubicBezTo>
                  <a:pt x="6382117" y="1473504"/>
                  <a:pt x="6417536" y="1450894"/>
                  <a:pt x="6446473" y="1445763"/>
                </a:cubicBezTo>
                <a:cubicBezTo>
                  <a:pt x="6499306" y="1436452"/>
                  <a:pt x="6544629" y="1418752"/>
                  <a:pt x="6589285" y="1399503"/>
                </a:cubicBezTo>
                <a:cubicBezTo>
                  <a:pt x="6596329" y="1403197"/>
                  <a:pt x="6602716" y="1407176"/>
                  <a:pt x="6609114" y="1412986"/>
                </a:cubicBezTo>
                <a:cubicBezTo>
                  <a:pt x="6662107" y="1431144"/>
                  <a:pt x="6715947" y="1444041"/>
                  <a:pt x="6758486" y="1475885"/>
                </a:cubicBezTo>
                <a:cubicBezTo>
                  <a:pt x="6735057" y="1484760"/>
                  <a:pt x="6714836" y="1479401"/>
                  <a:pt x="6691576" y="1479636"/>
                </a:cubicBezTo>
                <a:cubicBezTo>
                  <a:pt x="6649663" y="1479957"/>
                  <a:pt x="6625808" y="1453521"/>
                  <a:pt x="6581322" y="1464131"/>
                </a:cubicBezTo>
                <a:lnTo>
                  <a:pt x="6579022" y="1467611"/>
                </a:lnTo>
                <a:lnTo>
                  <a:pt x="6565163" y="1482646"/>
                </a:lnTo>
                <a:cubicBezTo>
                  <a:pt x="6558960" y="1486774"/>
                  <a:pt x="6551628" y="1490087"/>
                  <a:pt x="6543531" y="1493883"/>
                </a:cubicBezTo>
                <a:cubicBezTo>
                  <a:pt x="6541529" y="1489239"/>
                  <a:pt x="6539527" y="1484595"/>
                  <a:pt x="6538404" y="1480183"/>
                </a:cubicBezTo>
                <a:cubicBezTo>
                  <a:pt x="6533383" y="1484795"/>
                  <a:pt x="6540882" y="1491353"/>
                  <a:pt x="6543531" y="1493883"/>
                </a:cubicBezTo>
                <a:cubicBezTo>
                  <a:pt x="6521245" y="1510834"/>
                  <a:pt x="6493399" y="1514881"/>
                  <a:pt x="6477289" y="1537125"/>
                </a:cubicBezTo>
                <a:cubicBezTo>
                  <a:pt x="6501037" y="1545247"/>
                  <a:pt x="6527940" y="1529978"/>
                  <a:pt x="6545861" y="1517357"/>
                </a:cubicBezTo>
                <a:cubicBezTo>
                  <a:pt x="6587604" y="1487737"/>
                  <a:pt x="6592996" y="1509278"/>
                  <a:pt x="6624032" y="1525275"/>
                </a:cubicBezTo>
                <a:cubicBezTo>
                  <a:pt x="6623375" y="1525558"/>
                  <a:pt x="6622718" y="1525841"/>
                  <a:pt x="6622284" y="1526640"/>
                </a:cubicBezTo>
                <a:cubicBezTo>
                  <a:pt x="6615082" y="1533416"/>
                  <a:pt x="6590413" y="1555677"/>
                  <a:pt x="6573530" y="1558059"/>
                </a:cubicBezTo>
                <a:cubicBezTo>
                  <a:pt x="6557463" y="1587628"/>
                  <a:pt x="6576084" y="1582048"/>
                  <a:pt x="6601992" y="1584344"/>
                </a:cubicBezTo>
                <a:cubicBezTo>
                  <a:pt x="6610942" y="1576202"/>
                  <a:pt x="6631131" y="1576067"/>
                  <a:pt x="6629870" y="1585790"/>
                </a:cubicBezTo>
                <a:cubicBezTo>
                  <a:pt x="6627806" y="1608098"/>
                  <a:pt x="6609567" y="1603721"/>
                  <a:pt x="6591793" y="1604039"/>
                </a:cubicBezTo>
                <a:cubicBezTo>
                  <a:pt x="6569031" y="1614463"/>
                  <a:pt x="6547148" y="1625120"/>
                  <a:pt x="6524386" y="1635543"/>
                </a:cubicBezTo>
                <a:cubicBezTo>
                  <a:pt x="6516644" y="1662747"/>
                  <a:pt x="6493362" y="1659319"/>
                  <a:pt x="6468853" y="1671108"/>
                </a:cubicBezTo>
                <a:cubicBezTo>
                  <a:pt x="6460147" y="1683429"/>
                  <a:pt x="6452097" y="1695466"/>
                  <a:pt x="6443168" y="1707270"/>
                </a:cubicBezTo>
                <a:cubicBezTo>
                  <a:pt x="6422175" y="1719991"/>
                  <a:pt x="6414740" y="1724420"/>
                  <a:pt x="6421456" y="1747228"/>
                </a:cubicBezTo>
                <a:cubicBezTo>
                  <a:pt x="6426160" y="1763559"/>
                  <a:pt x="6447546" y="1780654"/>
                  <a:pt x="6418693" y="1800434"/>
                </a:cubicBezTo>
                <a:cubicBezTo>
                  <a:pt x="6407762" y="1807594"/>
                  <a:pt x="6390910" y="1815470"/>
                  <a:pt x="6378667" y="1823196"/>
                </a:cubicBezTo>
                <a:cubicBezTo>
                  <a:pt x="6379334" y="1824744"/>
                  <a:pt x="6383317" y="1830371"/>
                  <a:pt x="6385509" y="1830038"/>
                </a:cubicBezTo>
                <a:cubicBezTo>
                  <a:pt x="6465744" y="1815647"/>
                  <a:pt x="6539687" y="1813758"/>
                  <a:pt x="6618472" y="1814068"/>
                </a:cubicBezTo>
                <a:cubicBezTo>
                  <a:pt x="6641679" y="1804676"/>
                  <a:pt x="6665109" y="1795801"/>
                  <a:pt x="6683401" y="1809334"/>
                </a:cubicBezTo>
                <a:cubicBezTo>
                  <a:pt x="6693760" y="1817108"/>
                  <a:pt x="6674727" y="1827148"/>
                  <a:pt x="6665745" y="1829796"/>
                </a:cubicBezTo>
                <a:cubicBezTo>
                  <a:pt x="6665967" y="1830312"/>
                  <a:pt x="6665967" y="1830312"/>
                  <a:pt x="6665967" y="1830312"/>
                </a:cubicBezTo>
                <a:cubicBezTo>
                  <a:pt x="6673022" y="1835838"/>
                  <a:pt x="6681602" y="1839483"/>
                  <a:pt x="6690404" y="1843645"/>
                </a:cubicBezTo>
                <a:lnTo>
                  <a:pt x="6692427" y="1842794"/>
                </a:lnTo>
                <a:lnTo>
                  <a:pt x="6721551" y="1830543"/>
                </a:lnTo>
                <a:cubicBezTo>
                  <a:pt x="6749722" y="1824424"/>
                  <a:pt x="6770901" y="1836637"/>
                  <a:pt x="6802544" y="1843651"/>
                </a:cubicBezTo>
                <a:cubicBezTo>
                  <a:pt x="6820327" y="1845164"/>
                  <a:pt x="6826301" y="1853605"/>
                  <a:pt x="6829893" y="1867355"/>
                </a:cubicBezTo>
                <a:cubicBezTo>
                  <a:pt x="6833197" y="1869603"/>
                  <a:pt x="6834966" y="1871900"/>
                  <a:pt x="6836301" y="1874996"/>
                </a:cubicBezTo>
                <a:cubicBezTo>
                  <a:pt x="6842911" y="1879491"/>
                  <a:pt x="6848641" y="1883752"/>
                  <a:pt x="6855028" y="1887730"/>
                </a:cubicBezTo>
                <a:cubicBezTo>
                  <a:pt x="6838155" y="1891944"/>
                  <a:pt x="6820848" y="1896957"/>
                  <a:pt x="6807036" y="1899238"/>
                </a:cubicBezTo>
                <a:cubicBezTo>
                  <a:pt x="6793880" y="1901238"/>
                  <a:pt x="6789994" y="1912093"/>
                  <a:pt x="6796148" y="1913723"/>
                </a:cubicBezTo>
                <a:cubicBezTo>
                  <a:pt x="6820108" y="1920530"/>
                  <a:pt x="6814039" y="1933549"/>
                  <a:pt x="6796943" y="1937246"/>
                </a:cubicBezTo>
                <a:cubicBezTo>
                  <a:pt x="6772179" y="1943025"/>
                  <a:pt x="6754279" y="1959309"/>
                  <a:pt x="6740593" y="1945626"/>
                </a:cubicBezTo>
                <a:cubicBezTo>
                  <a:pt x="6717640" y="1923087"/>
                  <a:pt x="6717819" y="1916278"/>
                  <a:pt x="6692760" y="1946662"/>
                </a:cubicBezTo>
                <a:cubicBezTo>
                  <a:pt x="6679901" y="1961996"/>
                  <a:pt x="6670370" y="1983240"/>
                  <a:pt x="6650446" y="1991216"/>
                </a:cubicBezTo>
                <a:cubicBezTo>
                  <a:pt x="6576662" y="2020574"/>
                  <a:pt x="6595157" y="2030960"/>
                  <a:pt x="6642483" y="2055844"/>
                </a:cubicBezTo>
                <a:cubicBezTo>
                  <a:pt x="6642494" y="2057676"/>
                  <a:pt x="6642070" y="2060307"/>
                  <a:pt x="6642737" y="2061855"/>
                </a:cubicBezTo>
                <a:cubicBezTo>
                  <a:pt x="6643627" y="2063918"/>
                  <a:pt x="6646921" y="2064334"/>
                  <a:pt x="6647578" y="2064051"/>
                </a:cubicBezTo>
                <a:cubicBezTo>
                  <a:pt x="6677829" y="2058355"/>
                  <a:pt x="6762787" y="2026017"/>
                  <a:pt x="6751930" y="2008055"/>
                </a:cubicBezTo>
                <a:cubicBezTo>
                  <a:pt x="6750606" y="2006789"/>
                  <a:pt x="6750383" y="2006274"/>
                  <a:pt x="6749938" y="2005241"/>
                </a:cubicBezTo>
                <a:cubicBezTo>
                  <a:pt x="6770221" y="1983647"/>
                  <a:pt x="6792273" y="1964350"/>
                  <a:pt x="6816327" y="1949697"/>
                </a:cubicBezTo>
                <a:cubicBezTo>
                  <a:pt x="6833476" y="1955157"/>
                  <a:pt x="6850328" y="1947281"/>
                  <a:pt x="6870664" y="1934843"/>
                </a:cubicBezTo>
                <a:cubicBezTo>
                  <a:pt x="6878545" y="1931446"/>
                  <a:pt x="6885768" y="1928332"/>
                  <a:pt x="6893871" y="1925451"/>
                </a:cubicBezTo>
                <a:cubicBezTo>
                  <a:pt x="6894528" y="1925168"/>
                  <a:pt x="6894751" y="1925684"/>
                  <a:pt x="6895407" y="1925401"/>
                </a:cubicBezTo>
                <a:cubicBezTo>
                  <a:pt x="6900893" y="1925484"/>
                  <a:pt x="6905501" y="1925334"/>
                  <a:pt x="6911210" y="1925932"/>
                </a:cubicBezTo>
                <a:cubicBezTo>
                  <a:pt x="6911221" y="1927763"/>
                  <a:pt x="6910798" y="1930394"/>
                  <a:pt x="6911465" y="1931942"/>
                </a:cubicBezTo>
                <a:cubicBezTo>
                  <a:pt x="6912133" y="1933490"/>
                  <a:pt x="6914992" y="1934705"/>
                  <a:pt x="6916305" y="1934139"/>
                </a:cubicBezTo>
                <a:cubicBezTo>
                  <a:pt x="6930531" y="1927395"/>
                  <a:pt x="6945412" y="1920369"/>
                  <a:pt x="6959415" y="1913109"/>
                </a:cubicBezTo>
                <a:cubicBezTo>
                  <a:pt x="6952912" y="1926928"/>
                  <a:pt x="6940477" y="1939631"/>
                  <a:pt x="6938381" y="1956446"/>
                </a:cubicBezTo>
                <a:cubicBezTo>
                  <a:pt x="6938391" y="1958276"/>
                  <a:pt x="6939938" y="1960058"/>
                  <a:pt x="6940382" y="1961090"/>
                </a:cubicBezTo>
                <a:cubicBezTo>
                  <a:pt x="6943698" y="1965169"/>
                  <a:pt x="6948105" y="1968165"/>
                  <a:pt x="6951420" y="1972244"/>
                </a:cubicBezTo>
                <a:cubicBezTo>
                  <a:pt x="6947523" y="1981267"/>
                  <a:pt x="6936211" y="1998382"/>
                  <a:pt x="6947216" y="2004042"/>
                </a:cubicBezTo>
                <a:cubicBezTo>
                  <a:pt x="6950076" y="2005256"/>
                  <a:pt x="6951167" y="2004174"/>
                  <a:pt x="6955775" y="2004024"/>
                </a:cubicBezTo>
                <a:cubicBezTo>
                  <a:pt x="6960382" y="2003874"/>
                  <a:pt x="6967384" y="2000244"/>
                  <a:pt x="6973293" y="1997697"/>
                </a:cubicBezTo>
                <a:cubicBezTo>
                  <a:pt x="6989054" y="1990903"/>
                  <a:pt x="7002644" y="1988105"/>
                  <a:pt x="7012537" y="1991183"/>
                </a:cubicBezTo>
                <a:cubicBezTo>
                  <a:pt x="6999817" y="1992383"/>
                  <a:pt x="6987106" y="1995414"/>
                  <a:pt x="6972436" y="2001126"/>
                </a:cubicBezTo>
                <a:cubicBezTo>
                  <a:pt x="6915070" y="2023406"/>
                  <a:pt x="6860532" y="2041407"/>
                  <a:pt x="6800676" y="2050686"/>
                </a:cubicBezTo>
                <a:cubicBezTo>
                  <a:pt x="6779407" y="2053734"/>
                  <a:pt x="6761687" y="2063208"/>
                  <a:pt x="6752133" y="2080789"/>
                </a:cubicBezTo>
                <a:cubicBezTo>
                  <a:pt x="6736278" y="2109042"/>
                  <a:pt x="6723685" y="2132217"/>
                  <a:pt x="6683943" y="2128543"/>
                </a:cubicBezTo>
                <a:cubicBezTo>
                  <a:pt x="6673404" y="2127578"/>
                  <a:pt x="6657443" y="2137518"/>
                  <a:pt x="6655547" y="2151186"/>
                </a:cubicBezTo>
                <a:cubicBezTo>
                  <a:pt x="6659349" y="2163622"/>
                  <a:pt x="6685723" y="2132671"/>
                  <a:pt x="6682187" y="2166017"/>
                </a:cubicBezTo>
                <a:cubicBezTo>
                  <a:pt x="6701856" y="2152031"/>
                  <a:pt x="6718486" y="2181579"/>
                  <a:pt x="6726715" y="2162733"/>
                </a:cubicBezTo>
                <a:cubicBezTo>
                  <a:pt x="6740791" y="2130352"/>
                  <a:pt x="6776211" y="2107741"/>
                  <a:pt x="6805148" y="2102610"/>
                </a:cubicBezTo>
                <a:cubicBezTo>
                  <a:pt x="6906652" y="2085170"/>
                  <a:pt x="6981186" y="2034072"/>
                  <a:pt x="7076048" y="2006643"/>
                </a:cubicBezTo>
                <a:cubicBezTo>
                  <a:pt x="7072086" y="2004679"/>
                  <a:pt x="7068782" y="2002433"/>
                  <a:pt x="7065043" y="2000984"/>
                </a:cubicBezTo>
                <a:cubicBezTo>
                  <a:pt x="7109995" y="1995070"/>
                  <a:pt x="7152618" y="2003623"/>
                  <a:pt x="7198461" y="1999773"/>
                </a:cubicBezTo>
                <a:cubicBezTo>
                  <a:pt x="7178432" y="2027378"/>
                  <a:pt x="7140355" y="2045627"/>
                  <a:pt x="7128238" y="2075329"/>
                </a:cubicBezTo>
                <a:cubicBezTo>
                  <a:pt x="7110921" y="2116450"/>
                  <a:pt x="7073277" y="2133901"/>
                  <a:pt x="7035010" y="2157128"/>
                </a:cubicBezTo>
                <a:cubicBezTo>
                  <a:pt x="7025170" y="2163206"/>
                  <a:pt x="7010733" y="2171265"/>
                  <a:pt x="7009885" y="2176526"/>
                </a:cubicBezTo>
                <a:cubicBezTo>
                  <a:pt x="6997888" y="2264312"/>
                  <a:pt x="6944962" y="2333023"/>
                  <a:pt x="6893191" y="2411639"/>
                </a:cubicBezTo>
                <a:cubicBezTo>
                  <a:pt x="6938079" y="2394737"/>
                  <a:pt x="6983540" y="2362902"/>
                  <a:pt x="7030696" y="2358486"/>
                </a:cubicBezTo>
                <a:cubicBezTo>
                  <a:pt x="7077852" y="2354070"/>
                  <a:pt x="7104227" y="2361060"/>
                  <a:pt x="7115201" y="2399166"/>
                </a:cubicBezTo>
                <a:cubicBezTo>
                  <a:pt x="7124608" y="2431828"/>
                  <a:pt x="7131134" y="2459614"/>
                  <a:pt x="7173556" y="2471314"/>
                </a:cubicBezTo>
                <a:cubicBezTo>
                  <a:pt x="7202568" y="2479003"/>
                  <a:pt x="7171958" y="2498316"/>
                  <a:pt x="7158188" y="2507924"/>
                </a:cubicBezTo>
                <a:cubicBezTo>
                  <a:pt x="7114253" y="2537877"/>
                  <a:pt x="7067819" y="2552998"/>
                  <a:pt x="7031161" y="2588994"/>
                </a:cubicBezTo>
                <a:cubicBezTo>
                  <a:pt x="7076367" y="2589090"/>
                  <a:pt x="7109594" y="2566812"/>
                  <a:pt x="7149854" y="2546397"/>
                </a:cubicBezTo>
                <a:cubicBezTo>
                  <a:pt x="7167797" y="2537439"/>
                  <a:pt x="7182891" y="2529098"/>
                  <a:pt x="7200707" y="2536105"/>
                </a:cubicBezTo>
                <a:cubicBezTo>
                  <a:pt x="7199446" y="2545828"/>
                  <a:pt x="7200813" y="2554417"/>
                  <a:pt x="7196926" y="2565273"/>
                </a:cubicBezTo>
                <a:cubicBezTo>
                  <a:pt x="7196926" y="2565273"/>
                  <a:pt x="7197148" y="2565789"/>
                  <a:pt x="7197370" y="2566304"/>
                </a:cubicBezTo>
                <a:cubicBezTo>
                  <a:pt x="7198059" y="2571515"/>
                  <a:pt x="7225314" y="2578737"/>
                  <a:pt x="7212434" y="2590410"/>
                </a:cubicBezTo>
                <a:cubicBezTo>
                  <a:pt x="7201736" y="2599916"/>
                  <a:pt x="7186092" y="2588913"/>
                  <a:pt x="7173581" y="2588798"/>
                </a:cubicBezTo>
                <a:cubicBezTo>
                  <a:pt x="7128429" y="2635799"/>
                  <a:pt x="7083278" y="2682800"/>
                  <a:pt x="7040763" y="2730501"/>
                </a:cubicBezTo>
                <a:cubicBezTo>
                  <a:pt x="7042075" y="2729935"/>
                  <a:pt x="7036388" y="2732999"/>
                  <a:pt x="7042075" y="2729935"/>
                </a:cubicBezTo>
                <a:cubicBezTo>
                  <a:pt x="7050824" y="2724940"/>
                  <a:pt x="7070271" y="2710437"/>
                  <a:pt x="7084094" y="2709987"/>
                </a:cubicBezTo>
                <a:cubicBezTo>
                  <a:pt x="7083660" y="2710786"/>
                  <a:pt x="7083226" y="2711585"/>
                  <a:pt x="7085842" y="2708621"/>
                </a:cubicBezTo>
                <a:cubicBezTo>
                  <a:pt x="7092387" y="2702128"/>
                  <a:pt x="7112989" y="2697531"/>
                  <a:pt x="7111983" y="2713264"/>
                </a:cubicBezTo>
                <a:cubicBezTo>
                  <a:pt x="7110978" y="2728996"/>
                  <a:pt x="7093236" y="2734808"/>
                  <a:pt x="7079455" y="2742584"/>
                </a:cubicBezTo>
                <a:cubicBezTo>
                  <a:pt x="7056927" y="2755355"/>
                  <a:pt x="7049132" y="2773402"/>
                  <a:pt x="7031232" y="2789685"/>
                </a:cubicBezTo>
                <a:cubicBezTo>
                  <a:pt x="7031232" y="2789685"/>
                  <a:pt x="7030797" y="2790485"/>
                  <a:pt x="7031020" y="2791001"/>
                </a:cubicBezTo>
                <a:cubicBezTo>
                  <a:pt x="7031296" y="2800673"/>
                  <a:pt x="7020896" y="2823515"/>
                  <a:pt x="7014604" y="2836018"/>
                </a:cubicBezTo>
                <a:cubicBezTo>
                  <a:pt x="7083992" y="2805497"/>
                  <a:pt x="7160297" y="2794634"/>
                  <a:pt x="7233710" y="2777065"/>
                </a:cubicBezTo>
                <a:cubicBezTo>
                  <a:pt x="7235691" y="2778047"/>
                  <a:pt x="7238784" y="2781609"/>
                  <a:pt x="7239896" y="2784189"/>
                </a:cubicBezTo>
                <a:cubicBezTo>
                  <a:pt x="7285898" y="2769868"/>
                  <a:pt x="7329684" y="2752217"/>
                  <a:pt x="7377041" y="2744655"/>
                </a:cubicBezTo>
                <a:cubicBezTo>
                  <a:pt x="7377041" y="2744655"/>
                  <a:pt x="7377699" y="2744372"/>
                  <a:pt x="7378133" y="2743572"/>
                </a:cubicBezTo>
                <a:cubicBezTo>
                  <a:pt x="7384667" y="2735248"/>
                  <a:pt x="7409919" y="2737826"/>
                  <a:pt x="7413288" y="2751061"/>
                </a:cubicBezTo>
                <a:cubicBezTo>
                  <a:pt x="7415979" y="2760916"/>
                  <a:pt x="7408119" y="2767976"/>
                  <a:pt x="7394763" y="2773121"/>
                </a:cubicBezTo>
                <a:cubicBezTo>
                  <a:pt x="7363231" y="2784877"/>
                  <a:pt x="7336116" y="2801462"/>
                  <a:pt x="7301871" y="2799699"/>
                </a:cubicBezTo>
                <a:cubicBezTo>
                  <a:pt x="7286980" y="2804895"/>
                  <a:pt x="7272087" y="2810091"/>
                  <a:pt x="7257195" y="2815286"/>
                </a:cubicBezTo>
                <a:cubicBezTo>
                  <a:pt x="7209774" y="2849802"/>
                  <a:pt x="7180881" y="2900198"/>
                  <a:pt x="7131471" y="2931900"/>
                </a:cubicBezTo>
                <a:cubicBezTo>
                  <a:pt x="7120540" y="2939059"/>
                  <a:pt x="7119026" y="2942772"/>
                  <a:pt x="7122372" y="2952345"/>
                </a:cubicBezTo>
                <a:cubicBezTo>
                  <a:pt x="7139914" y="2997105"/>
                  <a:pt x="7171064" y="3025674"/>
                  <a:pt x="7219361" y="3041687"/>
                </a:cubicBezTo>
                <a:lnTo>
                  <a:pt x="7270689" y="3053029"/>
                </a:lnTo>
                <a:lnTo>
                  <a:pt x="7263500" y="3056127"/>
                </a:lnTo>
                <a:cubicBezTo>
                  <a:pt x="7262372" y="3056614"/>
                  <a:pt x="7262741" y="3056455"/>
                  <a:pt x="7263808" y="3055995"/>
                </a:cubicBezTo>
                <a:lnTo>
                  <a:pt x="7270689" y="3053029"/>
                </a:lnTo>
                <a:lnTo>
                  <a:pt x="7273505" y="3053651"/>
                </a:lnTo>
                <a:cubicBezTo>
                  <a:pt x="7309623" y="3038082"/>
                  <a:pt x="7411581" y="2985564"/>
                  <a:pt x="7440528" y="2944325"/>
                </a:cubicBezTo>
                <a:cubicBezTo>
                  <a:pt x="7438796" y="2957923"/>
                  <a:pt x="7423279" y="2978151"/>
                  <a:pt x="7421594" y="2994396"/>
                </a:cubicBezTo>
                <a:lnTo>
                  <a:pt x="7425536" y="3008894"/>
                </a:lnTo>
                <a:lnTo>
                  <a:pt x="7422213" y="3009581"/>
                </a:lnTo>
                <a:cubicBezTo>
                  <a:pt x="7419501" y="3010148"/>
                  <a:pt x="7425543" y="3008920"/>
                  <a:pt x="7425543" y="3008920"/>
                </a:cubicBezTo>
                <a:lnTo>
                  <a:pt x="7425536" y="3008894"/>
                </a:lnTo>
                <a:lnTo>
                  <a:pt x="7428391" y="3008304"/>
                </a:lnTo>
                <a:cubicBezTo>
                  <a:pt x="7444174" y="3005173"/>
                  <a:pt x="7478217" y="3010081"/>
                  <a:pt x="7455552" y="3036986"/>
                </a:cubicBezTo>
                <a:cubicBezTo>
                  <a:pt x="7415017" y="3085669"/>
                  <a:pt x="7374155" y="3153463"/>
                  <a:pt x="7312828" y="3173780"/>
                </a:cubicBezTo>
                <a:cubicBezTo>
                  <a:pt x="7271868" y="3187151"/>
                  <a:pt x="7263279" y="3219615"/>
                  <a:pt x="7262952" y="3238727"/>
                </a:cubicBezTo>
                <a:cubicBezTo>
                  <a:pt x="7262975" y="3280331"/>
                  <a:pt x="7283840" y="3245635"/>
                  <a:pt x="7306623" y="3238874"/>
                </a:cubicBezTo>
                <a:cubicBezTo>
                  <a:pt x="7339925" y="3229414"/>
                  <a:pt x="7367994" y="3225882"/>
                  <a:pt x="7374562" y="3260992"/>
                </a:cubicBezTo>
                <a:cubicBezTo>
                  <a:pt x="7375007" y="3262024"/>
                  <a:pt x="7376109" y="3262773"/>
                  <a:pt x="7376554" y="3263806"/>
                </a:cubicBezTo>
                <a:cubicBezTo>
                  <a:pt x="7385854" y="3278155"/>
                  <a:pt x="7443519" y="3307151"/>
                  <a:pt x="7444112" y="3333820"/>
                </a:cubicBezTo>
                <a:cubicBezTo>
                  <a:pt x="7444112" y="3333820"/>
                  <a:pt x="7444335" y="3334337"/>
                  <a:pt x="7444335" y="3334337"/>
                </a:cubicBezTo>
                <a:cubicBezTo>
                  <a:pt x="7444335" y="3334337"/>
                  <a:pt x="7444992" y="3334053"/>
                  <a:pt x="7444992" y="3334053"/>
                </a:cubicBezTo>
                <a:cubicBezTo>
                  <a:pt x="7444992" y="3334053"/>
                  <a:pt x="7445648" y="3333771"/>
                  <a:pt x="7445648" y="3333771"/>
                </a:cubicBezTo>
                <a:cubicBezTo>
                  <a:pt x="7450902" y="3331506"/>
                  <a:pt x="7461632" y="3327493"/>
                  <a:pt x="7470392" y="3324329"/>
                </a:cubicBezTo>
                <a:cubicBezTo>
                  <a:pt x="7470392" y="3324329"/>
                  <a:pt x="7471705" y="3323763"/>
                  <a:pt x="7472361" y="3323479"/>
                </a:cubicBezTo>
                <a:cubicBezTo>
                  <a:pt x="7472361" y="3323479"/>
                  <a:pt x="7473018" y="3323197"/>
                  <a:pt x="7473018" y="3323197"/>
                </a:cubicBezTo>
                <a:lnTo>
                  <a:pt x="7474213" y="3322681"/>
                </a:lnTo>
                <a:lnTo>
                  <a:pt x="7476958" y="3321498"/>
                </a:lnTo>
                <a:cubicBezTo>
                  <a:pt x="7498196" y="3312955"/>
                  <a:pt x="7532598" y="3304246"/>
                  <a:pt x="7517220" y="3339025"/>
                </a:cubicBezTo>
                <a:cubicBezTo>
                  <a:pt x="7504552" y="3349381"/>
                  <a:pt x="7490550" y="3356640"/>
                  <a:pt x="7477182" y="3359955"/>
                </a:cubicBezTo>
                <a:cubicBezTo>
                  <a:pt x="7376166" y="3385752"/>
                  <a:pt x="7306928" y="3441912"/>
                  <a:pt x="7213867" y="3477131"/>
                </a:cubicBezTo>
                <a:cubicBezTo>
                  <a:pt x="7249288" y="3492461"/>
                  <a:pt x="7279571" y="3492257"/>
                  <a:pt x="7318961" y="3473442"/>
                </a:cubicBezTo>
                <a:cubicBezTo>
                  <a:pt x="7360323" y="3453777"/>
                  <a:pt x="7399503" y="3436276"/>
                  <a:pt x="7441997" y="3422854"/>
                </a:cubicBezTo>
                <a:lnTo>
                  <a:pt x="7438872" y="3433083"/>
                </a:lnTo>
                <a:lnTo>
                  <a:pt x="7432211" y="3438088"/>
                </a:lnTo>
                <a:cubicBezTo>
                  <a:pt x="7400965" y="3461348"/>
                  <a:pt x="7315480" y="3553886"/>
                  <a:pt x="7291639" y="3605164"/>
                </a:cubicBezTo>
                <a:cubicBezTo>
                  <a:pt x="7280370" y="3629604"/>
                  <a:pt x="7269927" y="3645120"/>
                  <a:pt x="7308111" y="3645183"/>
                </a:cubicBezTo>
                <a:cubicBezTo>
                  <a:pt x="7346297" y="3645247"/>
                  <a:pt x="7366167" y="3666055"/>
                  <a:pt x="7393041" y="3683233"/>
                </a:cubicBezTo>
                <a:cubicBezTo>
                  <a:pt x="7336257" y="3692412"/>
                  <a:pt x="7312235" y="3712557"/>
                  <a:pt x="7321505" y="3759354"/>
                </a:cubicBezTo>
                <a:cubicBezTo>
                  <a:pt x="7332488" y="3761352"/>
                  <a:pt x="7344129" y="3763065"/>
                  <a:pt x="7354891" y="3764546"/>
                </a:cubicBezTo>
                <a:cubicBezTo>
                  <a:pt x="7376010" y="3735859"/>
                  <a:pt x="7388467" y="3726818"/>
                  <a:pt x="7424555" y="3743696"/>
                </a:cubicBezTo>
                <a:cubicBezTo>
                  <a:pt x="7456904" y="3759125"/>
                  <a:pt x="7486117" y="3763667"/>
                  <a:pt x="7516165" y="3723178"/>
                </a:cubicBezTo>
                <a:cubicBezTo>
                  <a:pt x="7513634" y="3740791"/>
                  <a:pt x="7511104" y="3758405"/>
                  <a:pt x="7506814" y="3775552"/>
                </a:cubicBezTo>
                <a:cubicBezTo>
                  <a:pt x="7507471" y="3775269"/>
                  <a:pt x="7508127" y="3774986"/>
                  <a:pt x="7508784" y="3774703"/>
                </a:cubicBezTo>
                <a:cubicBezTo>
                  <a:pt x="7513932" y="3773096"/>
                  <a:pt x="7523407" y="3770236"/>
                  <a:pt x="7533429" y="3767293"/>
                </a:cubicBezTo>
                <a:lnTo>
                  <a:pt x="7561363" y="3759382"/>
                </a:lnTo>
                <a:lnTo>
                  <a:pt x="7561363" y="3759382"/>
                </a:lnTo>
                <a:cubicBezTo>
                  <a:pt x="7561363" y="3759382"/>
                  <a:pt x="7560484" y="3759149"/>
                  <a:pt x="7560484" y="3759149"/>
                </a:cubicBezTo>
                <a:cubicBezTo>
                  <a:pt x="7558503" y="3758168"/>
                  <a:pt x="7556745" y="3757701"/>
                  <a:pt x="7564880" y="3760315"/>
                </a:cubicBezTo>
                <a:cubicBezTo>
                  <a:pt x="7586647" y="3767454"/>
                  <a:pt x="7603892" y="3789395"/>
                  <a:pt x="7557669" y="3803200"/>
                </a:cubicBezTo>
                <a:cubicBezTo>
                  <a:pt x="7531379" y="3810861"/>
                  <a:pt x="7511445" y="3817005"/>
                  <a:pt x="7486829" y="3810482"/>
                </a:cubicBezTo>
                <a:cubicBezTo>
                  <a:pt x="7482231" y="3812463"/>
                  <a:pt x="7476755" y="3814212"/>
                  <a:pt x="7472158" y="3816194"/>
                </a:cubicBezTo>
                <a:cubicBezTo>
                  <a:pt x="7428520" y="3859482"/>
                  <a:pt x="7387593" y="3878348"/>
                  <a:pt x="7325915" y="3876173"/>
                </a:cubicBezTo>
                <a:cubicBezTo>
                  <a:pt x="7311669" y="3879255"/>
                  <a:pt x="7292392" y="3885115"/>
                  <a:pt x="7278803" y="3887914"/>
                </a:cubicBezTo>
                <a:cubicBezTo>
                  <a:pt x="7270911" y="3889480"/>
                  <a:pt x="7252078" y="3896374"/>
                  <a:pt x="7249908" y="3900370"/>
                </a:cubicBezTo>
                <a:cubicBezTo>
                  <a:pt x="7246645" y="3905448"/>
                  <a:pt x="7235132" y="3925709"/>
                  <a:pt x="7228777" y="3927225"/>
                </a:cubicBezTo>
                <a:cubicBezTo>
                  <a:pt x="7179482" y="3941130"/>
                  <a:pt x="6982812" y="4046712"/>
                  <a:pt x="6952402" y="4062881"/>
                </a:cubicBezTo>
                <a:cubicBezTo>
                  <a:pt x="6949776" y="4064013"/>
                  <a:pt x="6948027" y="4065379"/>
                  <a:pt x="6946714" y="4065945"/>
                </a:cubicBezTo>
                <a:cubicBezTo>
                  <a:pt x="6958959" y="4058218"/>
                  <a:pt x="6929651" y="4075136"/>
                  <a:pt x="6946714" y="4065945"/>
                </a:cubicBezTo>
                <a:cubicBezTo>
                  <a:pt x="6946058" y="4066228"/>
                  <a:pt x="6944967" y="4067310"/>
                  <a:pt x="6943654" y="4067876"/>
                </a:cubicBezTo>
                <a:cubicBezTo>
                  <a:pt x="6911296" y="4088556"/>
                  <a:pt x="6862234" y="4104809"/>
                  <a:pt x="6819940" y="4115084"/>
                </a:cubicBezTo>
                <a:cubicBezTo>
                  <a:pt x="6819283" y="4115367"/>
                  <a:pt x="6819283" y="4115367"/>
                  <a:pt x="6819283" y="4115367"/>
                </a:cubicBezTo>
                <a:cubicBezTo>
                  <a:pt x="6818626" y="4115650"/>
                  <a:pt x="6818626" y="4115650"/>
                  <a:pt x="6817969" y="4115933"/>
                </a:cubicBezTo>
                <a:cubicBezTo>
                  <a:pt x="6813589" y="4117515"/>
                  <a:pt x="6806691" y="4120030"/>
                  <a:pt x="6799247" y="4122856"/>
                </a:cubicBezTo>
                <a:lnTo>
                  <a:pt x="6777244" y="4131652"/>
                </a:lnTo>
                <a:lnTo>
                  <a:pt x="6780193" y="4129349"/>
                </a:lnTo>
                <a:cubicBezTo>
                  <a:pt x="6783142" y="4127045"/>
                  <a:pt x="6777244" y="4131652"/>
                  <a:pt x="6777244" y="4131652"/>
                </a:cubicBezTo>
                <a:lnTo>
                  <a:pt x="6777244" y="4131652"/>
                </a:lnTo>
                <a:lnTo>
                  <a:pt x="6773748" y="4134383"/>
                </a:lnTo>
                <a:cubicBezTo>
                  <a:pt x="6757797" y="4146155"/>
                  <a:pt x="6713660" y="4179255"/>
                  <a:pt x="6678634" y="4193742"/>
                </a:cubicBezTo>
                <a:cubicBezTo>
                  <a:pt x="6531945" y="4252690"/>
                  <a:pt x="6381403" y="4327985"/>
                  <a:pt x="6230276" y="4378443"/>
                </a:cubicBezTo>
                <a:cubicBezTo>
                  <a:pt x="6228963" y="4379009"/>
                  <a:pt x="6228305" y="4379292"/>
                  <a:pt x="6227649" y="4379575"/>
                </a:cubicBezTo>
                <a:cubicBezTo>
                  <a:pt x="6226335" y="4380141"/>
                  <a:pt x="6226335" y="4380141"/>
                  <a:pt x="6226335" y="4380141"/>
                </a:cubicBezTo>
                <a:cubicBezTo>
                  <a:pt x="6225022" y="4380707"/>
                  <a:pt x="6225022" y="4380707"/>
                  <a:pt x="6225679" y="4380424"/>
                </a:cubicBezTo>
                <a:cubicBezTo>
                  <a:pt x="6224366" y="4380990"/>
                  <a:pt x="6223708" y="4381274"/>
                  <a:pt x="6222396" y="4381839"/>
                </a:cubicBezTo>
                <a:cubicBezTo>
                  <a:pt x="6192610" y="4392231"/>
                  <a:pt x="6120130" y="4419190"/>
                  <a:pt x="6081808" y="4433261"/>
                </a:cubicBezTo>
                <a:cubicBezTo>
                  <a:pt x="6095917" y="4444315"/>
                  <a:pt x="6112525" y="4432260"/>
                  <a:pt x="6131167" y="4430343"/>
                </a:cubicBezTo>
                <a:lnTo>
                  <a:pt x="6315659" y="4365494"/>
                </a:lnTo>
                <a:lnTo>
                  <a:pt x="6313765" y="4367085"/>
                </a:lnTo>
                <a:cubicBezTo>
                  <a:pt x="6314202" y="4366744"/>
                  <a:pt x="6315786" y="4365449"/>
                  <a:pt x="6315786" y="4365449"/>
                </a:cubicBezTo>
                <a:lnTo>
                  <a:pt x="6315659" y="4365494"/>
                </a:lnTo>
                <a:lnTo>
                  <a:pt x="6318624" y="4363002"/>
                </a:lnTo>
                <a:cubicBezTo>
                  <a:pt x="6330858" y="4353445"/>
                  <a:pt x="6366405" y="4352809"/>
                  <a:pt x="6367423" y="4376848"/>
                </a:cubicBezTo>
                <a:cubicBezTo>
                  <a:pt x="6367763" y="4397508"/>
                  <a:pt x="6348251" y="4401023"/>
                  <a:pt x="6331390" y="4407068"/>
                </a:cubicBezTo>
                <a:cubicBezTo>
                  <a:pt x="6285187" y="4424536"/>
                  <a:pt x="6241379" y="4438524"/>
                  <a:pt x="6195388" y="4454677"/>
                </a:cubicBezTo>
                <a:cubicBezTo>
                  <a:pt x="6200346" y="4477018"/>
                  <a:pt x="6226106" y="4453675"/>
                  <a:pt x="6239367" y="4469989"/>
                </a:cubicBezTo>
                <a:cubicBezTo>
                  <a:pt x="6084397" y="4538626"/>
                  <a:pt x="5826298" y="4534222"/>
                  <a:pt x="5733634" y="4675138"/>
                </a:cubicBezTo>
                <a:cubicBezTo>
                  <a:pt x="5733634" y="4675138"/>
                  <a:pt x="5739077" y="4667896"/>
                  <a:pt x="5731452" y="4677303"/>
                </a:cubicBezTo>
                <a:cubicBezTo>
                  <a:pt x="5722079" y="4688075"/>
                  <a:pt x="5678503" y="4704411"/>
                  <a:pt x="5656704" y="4691777"/>
                </a:cubicBezTo>
                <a:cubicBezTo>
                  <a:pt x="5659775" y="4691677"/>
                  <a:pt x="5655825" y="4691544"/>
                  <a:pt x="5655825" y="4691544"/>
                </a:cubicBezTo>
                <a:cubicBezTo>
                  <a:pt x="5656481" y="4691261"/>
                  <a:pt x="5656704" y="4691777"/>
                  <a:pt x="5656704" y="4691777"/>
                </a:cubicBezTo>
                <a:cubicBezTo>
                  <a:pt x="5655825" y="4691544"/>
                  <a:pt x="5655168" y="4691827"/>
                  <a:pt x="5653633" y="4691877"/>
                </a:cubicBezTo>
                <a:cubicBezTo>
                  <a:pt x="5642225" y="4692510"/>
                  <a:pt x="5612811" y="4729056"/>
                  <a:pt x="5601276" y="4707714"/>
                </a:cubicBezTo>
                <a:cubicBezTo>
                  <a:pt x="5589072" y="4684824"/>
                  <a:pt x="5626558" y="4677845"/>
                  <a:pt x="5648674" y="4669536"/>
                </a:cubicBezTo>
                <a:cubicBezTo>
                  <a:pt x="5646894" y="4665407"/>
                  <a:pt x="5645337" y="4661794"/>
                  <a:pt x="5643558" y="4657666"/>
                </a:cubicBezTo>
                <a:cubicBezTo>
                  <a:pt x="5635233" y="4660031"/>
                  <a:pt x="5626473" y="4663195"/>
                  <a:pt x="5617491" y="4665843"/>
                </a:cubicBezTo>
                <a:cubicBezTo>
                  <a:pt x="5547785" y="4679367"/>
                  <a:pt x="5490853" y="4700849"/>
                  <a:pt x="5436475" y="4746319"/>
                </a:cubicBezTo>
                <a:cubicBezTo>
                  <a:pt x="5419877" y="4760205"/>
                  <a:pt x="5404339" y="4767514"/>
                  <a:pt x="5383970" y="4774458"/>
                </a:cubicBezTo>
                <a:cubicBezTo>
                  <a:pt x="5374576" y="4781568"/>
                  <a:pt x="5365404" y="4789193"/>
                  <a:pt x="5356665" y="4796020"/>
                </a:cubicBezTo>
                <a:cubicBezTo>
                  <a:pt x="5308313" y="4821147"/>
                  <a:pt x="5268530" y="4848086"/>
                  <a:pt x="5223515" y="4880954"/>
                </a:cubicBezTo>
                <a:cubicBezTo>
                  <a:pt x="5163205" y="4925309"/>
                  <a:pt x="5104314" y="4949471"/>
                  <a:pt x="5031186" y="4940604"/>
                </a:cubicBezTo>
                <a:cubicBezTo>
                  <a:pt x="5011643" y="4938625"/>
                  <a:pt x="4991021" y="4939559"/>
                  <a:pt x="4971753" y="4947253"/>
                </a:cubicBezTo>
                <a:cubicBezTo>
                  <a:pt x="4867751" y="4987800"/>
                  <a:pt x="4761937" y="5018724"/>
                  <a:pt x="4660593" y="5063633"/>
                </a:cubicBezTo>
                <a:cubicBezTo>
                  <a:pt x="4538892" y="5117317"/>
                  <a:pt x="4529327" y="5095127"/>
                  <a:pt x="4408515" y="5150875"/>
                </a:cubicBezTo>
                <a:cubicBezTo>
                  <a:pt x="4383126" y="5162430"/>
                  <a:pt x="4358394" y="5173705"/>
                  <a:pt x="4335442" y="5189105"/>
                </a:cubicBezTo>
                <a:cubicBezTo>
                  <a:pt x="4284029" y="5216163"/>
                  <a:pt x="4231927" y="5238010"/>
                  <a:pt x="4180959" y="5266100"/>
                </a:cubicBezTo>
                <a:cubicBezTo>
                  <a:pt x="4158430" y="5278870"/>
                  <a:pt x="4134979" y="5284084"/>
                  <a:pt x="4110596" y="5279907"/>
                </a:cubicBezTo>
                <a:cubicBezTo>
                  <a:pt x="3893398" y="5364965"/>
                  <a:pt x="3575894" y="5522634"/>
                  <a:pt x="3362911" y="5615666"/>
                </a:cubicBezTo>
                <a:cubicBezTo>
                  <a:pt x="3342120" y="5625240"/>
                  <a:pt x="3335405" y="5640373"/>
                  <a:pt x="3321668" y="5655474"/>
                </a:cubicBezTo>
                <a:cubicBezTo>
                  <a:pt x="3318978" y="5683559"/>
                  <a:pt x="3298673" y="5701492"/>
                  <a:pt x="3275097" y="5722669"/>
                </a:cubicBezTo>
                <a:cubicBezTo>
                  <a:pt x="3278929" y="5702658"/>
                  <a:pt x="3283420" y="5682364"/>
                  <a:pt x="3287254" y="5662353"/>
                </a:cubicBezTo>
                <a:cubicBezTo>
                  <a:pt x="3245871" y="5678355"/>
                  <a:pt x="3203831" y="5694641"/>
                  <a:pt x="3162671" y="5711159"/>
                </a:cubicBezTo>
                <a:cubicBezTo>
                  <a:pt x="3152652" y="5724046"/>
                  <a:pt x="3141753" y="5736700"/>
                  <a:pt x="3131076" y="5749869"/>
                </a:cubicBezTo>
                <a:cubicBezTo>
                  <a:pt x="3104068" y="5784766"/>
                  <a:pt x="3078964" y="5769885"/>
                  <a:pt x="3040822" y="5777147"/>
                </a:cubicBezTo>
                <a:cubicBezTo>
                  <a:pt x="2996656" y="5842693"/>
                  <a:pt x="2929185" y="5863210"/>
                  <a:pt x="2854415" y="5874022"/>
                </a:cubicBezTo>
                <a:cubicBezTo>
                  <a:pt x="2800915" y="5881785"/>
                  <a:pt x="2771608" y="5898702"/>
                  <a:pt x="2724325" y="5919083"/>
                </a:cubicBezTo>
                <a:cubicBezTo>
                  <a:pt x="2720893" y="5932801"/>
                  <a:pt x="2715026" y="5942673"/>
                  <a:pt x="2699043" y="5948952"/>
                </a:cubicBezTo>
                <a:cubicBezTo>
                  <a:pt x="2519721" y="6018906"/>
                  <a:pt x="2473869" y="6058866"/>
                  <a:pt x="2294410" y="6142955"/>
                </a:cubicBezTo>
                <a:cubicBezTo>
                  <a:pt x="2267094" y="6162684"/>
                  <a:pt x="2198459" y="6209405"/>
                  <a:pt x="2151611" y="6228988"/>
                </a:cubicBezTo>
                <a:cubicBezTo>
                  <a:pt x="2100822" y="6250268"/>
                  <a:pt x="2033405" y="6279941"/>
                  <a:pt x="1979343" y="6304469"/>
                </a:cubicBezTo>
                <a:cubicBezTo>
                  <a:pt x="1944983" y="6320503"/>
                  <a:pt x="1908823" y="6328747"/>
                  <a:pt x="1872809" y="6324689"/>
                </a:cubicBezTo>
                <a:cubicBezTo>
                  <a:pt x="1868816" y="6317230"/>
                  <a:pt x="1865701" y="6310005"/>
                  <a:pt x="1861929" y="6303064"/>
                </a:cubicBezTo>
                <a:cubicBezTo>
                  <a:pt x="1777966" y="6279898"/>
                  <a:pt x="1737056" y="6226544"/>
                  <a:pt x="1689761" y="6169213"/>
                </a:cubicBezTo>
                <a:cubicBezTo>
                  <a:pt x="1630749" y="6097349"/>
                  <a:pt x="1541837" y="6053672"/>
                  <a:pt x="1478896" y="5985339"/>
                </a:cubicBezTo>
                <a:cubicBezTo>
                  <a:pt x="1436049" y="5938329"/>
                  <a:pt x="1444159" y="5861397"/>
                  <a:pt x="1401301" y="5812556"/>
                </a:cubicBezTo>
                <a:cubicBezTo>
                  <a:pt x="1364843" y="5807465"/>
                  <a:pt x="1364260" y="5782626"/>
                  <a:pt x="1366727" y="5754025"/>
                </a:cubicBezTo>
                <a:cubicBezTo>
                  <a:pt x="1370242" y="5717016"/>
                  <a:pt x="1369594" y="5681190"/>
                  <a:pt x="1322162" y="5675933"/>
                </a:cubicBezTo>
                <a:cubicBezTo>
                  <a:pt x="1290323" y="5672523"/>
                  <a:pt x="1274222" y="5658657"/>
                  <a:pt x="1255441" y="5636766"/>
                </a:cubicBezTo>
                <a:cubicBezTo>
                  <a:pt x="1235994" y="5613328"/>
                  <a:pt x="1218314" y="5592186"/>
                  <a:pt x="1174527" y="5609837"/>
                </a:cubicBezTo>
                <a:cubicBezTo>
                  <a:pt x="1163363" y="5614649"/>
                  <a:pt x="1146236" y="5612853"/>
                  <a:pt x="1143757" y="5601682"/>
                </a:cubicBezTo>
                <a:cubicBezTo>
                  <a:pt x="1136553" y="5570518"/>
                  <a:pt x="1098283" y="5555806"/>
                  <a:pt x="1091312" y="5526988"/>
                </a:cubicBezTo>
                <a:cubicBezTo>
                  <a:pt x="1072635" y="5447529"/>
                  <a:pt x="1105987" y="5371345"/>
                  <a:pt x="1106598" y="5287855"/>
                </a:cubicBezTo>
                <a:cubicBezTo>
                  <a:pt x="1107210" y="5242306"/>
                  <a:pt x="1091405" y="5203834"/>
                  <a:pt x="1045625" y="5180731"/>
                </a:cubicBezTo>
                <a:cubicBezTo>
                  <a:pt x="1035499" y="5175305"/>
                  <a:pt x="1022470" y="5161338"/>
                  <a:pt x="1008224" y="5164419"/>
                </a:cubicBezTo>
                <a:cubicBezTo>
                  <a:pt x="939397" y="5178176"/>
                  <a:pt x="931548" y="5149126"/>
                  <a:pt x="927775" y="5104244"/>
                </a:cubicBezTo>
                <a:cubicBezTo>
                  <a:pt x="924712" y="5068234"/>
                  <a:pt x="912774" y="5053186"/>
                  <a:pt x="901630" y="5023720"/>
                </a:cubicBezTo>
                <a:cubicBezTo>
                  <a:pt x="892265" y="4998383"/>
                  <a:pt x="880550" y="4983850"/>
                  <a:pt x="913978" y="4958425"/>
                </a:cubicBezTo>
                <a:cubicBezTo>
                  <a:pt x="926211" y="4948869"/>
                  <a:pt x="942173" y="4938928"/>
                  <a:pt x="921243" y="4924696"/>
                </a:cubicBezTo>
                <a:cubicBezTo>
                  <a:pt x="907801" y="4915191"/>
                  <a:pt x="896975" y="4902722"/>
                  <a:pt x="871587" y="4914278"/>
                </a:cubicBezTo>
                <a:cubicBezTo>
                  <a:pt x="814676" y="4939422"/>
                  <a:pt x="785675" y="4933565"/>
                  <a:pt x="777263" y="4883339"/>
                </a:cubicBezTo>
                <a:cubicBezTo>
                  <a:pt x="772251" y="4851841"/>
                  <a:pt x="753428" y="4822626"/>
                  <a:pt x="734202" y="4799703"/>
                </a:cubicBezTo>
                <a:cubicBezTo>
                  <a:pt x="690889" y="4747999"/>
                  <a:pt x="704265" y="4708575"/>
                  <a:pt x="759915" y="4655213"/>
                </a:cubicBezTo>
                <a:cubicBezTo>
                  <a:pt x="756832" y="4653482"/>
                  <a:pt x="753972" y="4652267"/>
                  <a:pt x="753071" y="4648371"/>
                </a:cubicBezTo>
                <a:cubicBezTo>
                  <a:pt x="753071" y="4648371"/>
                  <a:pt x="755052" y="4649353"/>
                  <a:pt x="752192" y="4648138"/>
                </a:cubicBezTo>
                <a:cubicBezTo>
                  <a:pt x="748453" y="4646690"/>
                  <a:pt x="736855" y="4652301"/>
                  <a:pt x="728540" y="4656497"/>
                </a:cubicBezTo>
                <a:cubicBezTo>
                  <a:pt x="727884" y="4656780"/>
                  <a:pt x="726571" y="4657346"/>
                  <a:pt x="725034" y="4657397"/>
                </a:cubicBezTo>
                <a:cubicBezTo>
                  <a:pt x="705969" y="4661944"/>
                  <a:pt x="655360" y="4676415"/>
                  <a:pt x="672232" y="4634262"/>
                </a:cubicBezTo>
                <a:cubicBezTo>
                  <a:pt x="700586" y="4604292"/>
                  <a:pt x="738463" y="4589189"/>
                  <a:pt x="776085" y="4568077"/>
                </a:cubicBezTo>
                <a:cubicBezTo>
                  <a:pt x="793529" y="4548929"/>
                  <a:pt x="815868" y="4541136"/>
                  <a:pt x="837073" y="4527099"/>
                </a:cubicBezTo>
                <a:cubicBezTo>
                  <a:pt x="844942" y="4521871"/>
                  <a:pt x="849084" y="4517027"/>
                  <a:pt x="849921" y="4509935"/>
                </a:cubicBezTo>
                <a:cubicBezTo>
                  <a:pt x="850377" y="4512798"/>
                  <a:pt x="851489" y="4515379"/>
                  <a:pt x="851943" y="4518242"/>
                </a:cubicBezTo>
                <a:cubicBezTo>
                  <a:pt x="853014" y="4513497"/>
                  <a:pt x="852113" y="4509602"/>
                  <a:pt x="850556" y="4505989"/>
                </a:cubicBezTo>
                <a:cubicBezTo>
                  <a:pt x="851001" y="4507021"/>
                  <a:pt x="849476" y="4508902"/>
                  <a:pt x="849921" y="4509935"/>
                </a:cubicBezTo>
                <a:cubicBezTo>
                  <a:pt x="850556" y="4505989"/>
                  <a:pt x="847463" y="4502426"/>
                  <a:pt x="845906" y="4498814"/>
                </a:cubicBezTo>
                <a:cubicBezTo>
                  <a:pt x="844349" y="4495202"/>
                  <a:pt x="840153" y="4490890"/>
                  <a:pt x="836849" y="4488643"/>
                </a:cubicBezTo>
                <a:cubicBezTo>
                  <a:pt x="833322" y="4485879"/>
                  <a:pt x="825410" y="4483783"/>
                  <a:pt x="821681" y="4484166"/>
                </a:cubicBezTo>
                <a:cubicBezTo>
                  <a:pt x="713959" y="4488988"/>
                  <a:pt x="764165" y="4480808"/>
                  <a:pt x="796406" y="4439984"/>
                </a:cubicBezTo>
                <a:cubicBezTo>
                  <a:pt x="809042" y="4424135"/>
                  <a:pt x="799213" y="4432043"/>
                  <a:pt x="811436" y="4420655"/>
                </a:cubicBezTo>
                <a:cubicBezTo>
                  <a:pt x="810418" y="4396615"/>
                  <a:pt x="794414" y="4399230"/>
                  <a:pt x="765465" y="4402530"/>
                </a:cubicBezTo>
                <a:cubicBezTo>
                  <a:pt x="736517" y="4405828"/>
                  <a:pt x="719336" y="4394876"/>
                  <a:pt x="758092" y="4380006"/>
                </a:cubicBezTo>
                <a:cubicBezTo>
                  <a:pt x="759384" y="4375777"/>
                  <a:pt x="760454" y="4371032"/>
                  <a:pt x="761746" y="4366803"/>
                </a:cubicBezTo>
                <a:cubicBezTo>
                  <a:pt x="729927" y="4367056"/>
                  <a:pt x="697473" y="4371255"/>
                  <a:pt x="682188" y="4346633"/>
                </a:cubicBezTo>
                <a:cubicBezTo>
                  <a:pt x="663948" y="4342256"/>
                  <a:pt x="649278" y="4347967"/>
                  <a:pt x="631770" y="4356126"/>
                </a:cubicBezTo>
                <a:cubicBezTo>
                  <a:pt x="637141" y="4374007"/>
                  <a:pt x="641166" y="4386958"/>
                  <a:pt x="615788" y="4400346"/>
                </a:cubicBezTo>
                <a:cubicBezTo>
                  <a:pt x="604413" y="4406473"/>
                  <a:pt x="590844" y="4412934"/>
                  <a:pt x="580463" y="4401497"/>
                </a:cubicBezTo>
                <a:cubicBezTo>
                  <a:pt x="570083" y="4390061"/>
                  <a:pt x="556185" y="4377693"/>
                  <a:pt x="579138" y="4362291"/>
                </a:cubicBezTo>
                <a:cubicBezTo>
                  <a:pt x="583289" y="4359278"/>
                  <a:pt x="593988" y="4349770"/>
                  <a:pt x="593543" y="4348739"/>
                </a:cubicBezTo>
                <a:cubicBezTo>
                  <a:pt x="552400" y="4293038"/>
                  <a:pt x="603094" y="4293217"/>
                  <a:pt x="654518" y="4267990"/>
                </a:cubicBezTo>
                <a:cubicBezTo>
                  <a:pt x="667430" y="4261813"/>
                  <a:pt x="672027" y="4259831"/>
                  <a:pt x="684070" y="4255252"/>
                </a:cubicBezTo>
                <a:cubicBezTo>
                  <a:pt x="695647" y="4245978"/>
                  <a:pt x="707223" y="4236704"/>
                  <a:pt x="718577" y="4226914"/>
                </a:cubicBezTo>
                <a:cubicBezTo>
                  <a:pt x="727772" y="4222951"/>
                  <a:pt x="736308" y="4219271"/>
                  <a:pt x="745502" y="4215308"/>
                </a:cubicBezTo>
                <a:cubicBezTo>
                  <a:pt x="680029" y="4126646"/>
                  <a:pt x="610859" y="4043863"/>
                  <a:pt x="568794" y="3942663"/>
                </a:cubicBezTo>
                <a:cubicBezTo>
                  <a:pt x="565679" y="3935439"/>
                  <a:pt x="559939" y="3929345"/>
                  <a:pt x="559673" y="3921504"/>
                </a:cubicBezTo>
                <a:cubicBezTo>
                  <a:pt x="555932" y="3844175"/>
                  <a:pt x="558547" y="3841211"/>
                  <a:pt x="464755" y="3863894"/>
                </a:cubicBezTo>
                <a:cubicBezTo>
                  <a:pt x="503499" y="3809252"/>
                  <a:pt x="555018" y="3762566"/>
                  <a:pt x="521554" y="3706615"/>
                </a:cubicBezTo>
                <a:cubicBezTo>
                  <a:pt x="501387" y="3710413"/>
                  <a:pt x="486749" y="3721618"/>
                  <a:pt x="468595" y="3731892"/>
                </a:cubicBezTo>
                <a:cubicBezTo>
                  <a:pt x="467504" y="3732974"/>
                  <a:pt x="467313" y="3737952"/>
                  <a:pt x="468861" y="3739733"/>
                </a:cubicBezTo>
                <a:cubicBezTo>
                  <a:pt x="444339" y="3749691"/>
                  <a:pt x="432996" y="3761312"/>
                  <a:pt x="434139" y="3731446"/>
                </a:cubicBezTo>
                <a:cubicBezTo>
                  <a:pt x="454199" y="3709335"/>
                  <a:pt x="475584" y="3688490"/>
                  <a:pt x="495645" y="3666380"/>
                </a:cubicBezTo>
                <a:cubicBezTo>
                  <a:pt x="501300" y="3657822"/>
                  <a:pt x="507391" y="3648465"/>
                  <a:pt x="513046" y="3639908"/>
                </a:cubicBezTo>
                <a:cubicBezTo>
                  <a:pt x="504276" y="3641241"/>
                  <a:pt x="497265" y="3643039"/>
                  <a:pt x="488494" y="3644372"/>
                </a:cubicBezTo>
                <a:cubicBezTo>
                  <a:pt x="439379" y="3651468"/>
                  <a:pt x="407771" y="3650406"/>
                  <a:pt x="387582" y="3612599"/>
                </a:cubicBezTo>
                <a:cubicBezTo>
                  <a:pt x="392613" y="3609819"/>
                  <a:pt x="399202" y="3610651"/>
                  <a:pt x="401362" y="3604825"/>
                </a:cubicBezTo>
                <a:cubicBezTo>
                  <a:pt x="401139" y="3604309"/>
                  <a:pt x="400917" y="3603792"/>
                  <a:pt x="401351" y="3602993"/>
                </a:cubicBezTo>
                <a:cubicBezTo>
                  <a:pt x="402611" y="3593270"/>
                  <a:pt x="438920" y="3572723"/>
                  <a:pt x="416019" y="3559340"/>
                </a:cubicBezTo>
                <a:cubicBezTo>
                  <a:pt x="415140" y="3559107"/>
                  <a:pt x="413827" y="3559673"/>
                  <a:pt x="412514" y="3560239"/>
                </a:cubicBezTo>
                <a:cubicBezTo>
                  <a:pt x="415543" y="3552815"/>
                  <a:pt x="410999" y="3563952"/>
                  <a:pt x="412080" y="3561038"/>
                </a:cubicBezTo>
                <a:cubicBezTo>
                  <a:pt x="411857" y="3560522"/>
                  <a:pt x="412291" y="3559723"/>
                  <a:pt x="412291" y="3559723"/>
                </a:cubicBezTo>
                <a:cubicBezTo>
                  <a:pt x="411635" y="3560006"/>
                  <a:pt x="411857" y="3560522"/>
                  <a:pt x="411857" y="3560522"/>
                </a:cubicBezTo>
                <a:cubicBezTo>
                  <a:pt x="411422" y="3561322"/>
                  <a:pt x="411210" y="3562637"/>
                  <a:pt x="410342" y="3564235"/>
                </a:cubicBezTo>
                <a:cubicBezTo>
                  <a:pt x="403850" y="3579886"/>
                  <a:pt x="355043" y="3602148"/>
                  <a:pt x="332533" y="3580641"/>
                </a:cubicBezTo>
                <a:cubicBezTo>
                  <a:pt x="330097" y="3576795"/>
                  <a:pt x="330054" y="3569471"/>
                  <a:pt x="328275" y="3565342"/>
                </a:cubicBezTo>
                <a:cubicBezTo>
                  <a:pt x="326272" y="3560697"/>
                  <a:pt x="324715" y="3557084"/>
                  <a:pt x="322936" y="3552957"/>
                </a:cubicBezTo>
                <a:cubicBezTo>
                  <a:pt x="326876" y="3551258"/>
                  <a:pt x="330159" y="3549843"/>
                  <a:pt x="332998" y="3547395"/>
                </a:cubicBezTo>
                <a:cubicBezTo>
                  <a:pt x="332342" y="3547678"/>
                  <a:pt x="332119" y="3547162"/>
                  <a:pt x="332119" y="3547162"/>
                </a:cubicBezTo>
                <a:cubicBezTo>
                  <a:pt x="330139" y="3546180"/>
                  <a:pt x="328782" y="3539421"/>
                  <a:pt x="328983" y="3536274"/>
                </a:cubicBezTo>
                <a:cubicBezTo>
                  <a:pt x="313381" y="3532597"/>
                  <a:pt x="298435" y="3528635"/>
                  <a:pt x="283055" y="3525474"/>
                </a:cubicBezTo>
                <a:cubicBezTo>
                  <a:pt x="306633" y="3504295"/>
                  <a:pt x="337127" y="3502778"/>
                  <a:pt x="307786" y="3476260"/>
                </a:cubicBezTo>
                <a:cubicBezTo>
                  <a:pt x="293888" y="3463892"/>
                  <a:pt x="306715" y="3443064"/>
                  <a:pt x="318249" y="3426466"/>
                </a:cubicBezTo>
                <a:cubicBezTo>
                  <a:pt x="317592" y="3426749"/>
                  <a:pt x="317592" y="3426749"/>
                  <a:pt x="316936" y="3427032"/>
                </a:cubicBezTo>
                <a:cubicBezTo>
                  <a:pt x="305104" y="3430296"/>
                  <a:pt x="279662" y="3432695"/>
                  <a:pt x="269504" y="3421775"/>
                </a:cubicBezTo>
                <a:cubicBezTo>
                  <a:pt x="263594" y="3424322"/>
                  <a:pt x="258997" y="3426304"/>
                  <a:pt x="253743" y="3428569"/>
                </a:cubicBezTo>
                <a:cubicBezTo>
                  <a:pt x="248086" y="3399185"/>
                  <a:pt x="283622" y="3396719"/>
                  <a:pt x="295548" y="3371995"/>
                </a:cubicBezTo>
                <a:cubicBezTo>
                  <a:pt x="310842" y="3360507"/>
                  <a:pt x="326137" y="3349018"/>
                  <a:pt x="342088" y="3337246"/>
                </a:cubicBezTo>
                <a:cubicBezTo>
                  <a:pt x="341431" y="3337529"/>
                  <a:pt x="340552" y="3337296"/>
                  <a:pt x="343625" y="3337196"/>
                </a:cubicBezTo>
                <a:cubicBezTo>
                  <a:pt x="351081" y="3336430"/>
                  <a:pt x="370603" y="3334747"/>
                  <a:pt x="380908" y="3333364"/>
                </a:cubicBezTo>
                <a:cubicBezTo>
                  <a:pt x="380558" y="3310873"/>
                  <a:pt x="376098" y="3298719"/>
                  <a:pt x="346048" y="3301270"/>
                </a:cubicBezTo>
                <a:cubicBezTo>
                  <a:pt x="323678" y="3303569"/>
                  <a:pt x="298871" y="3302023"/>
                  <a:pt x="276045" y="3301459"/>
                </a:cubicBezTo>
                <a:cubicBezTo>
                  <a:pt x="270580" y="3305039"/>
                  <a:pt x="266650" y="3308569"/>
                  <a:pt x="261407" y="3312665"/>
                </a:cubicBezTo>
                <a:cubicBezTo>
                  <a:pt x="254459" y="3325451"/>
                  <a:pt x="242363" y="3320874"/>
                  <a:pt x="236622" y="3314782"/>
                </a:cubicBezTo>
                <a:cubicBezTo>
                  <a:pt x="223815" y="3301331"/>
                  <a:pt x="234079" y="3292623"/>
                  <a:pt x="244533" y="3278938"/>
                </a:cubicBezTo>
                <a:cubicBezTo>
                  <a:pt x="262920" y="3271011"/>
                  <a:pt x="290660" y="3248651"/>
                  <a:pt x="304791" y="3263366"/>
                </a:cubicBezTo>
                <a:cubicBezTo>
                  <a:pt x="303477" y="3263933"/>
                  <a:pt x="306104" y="3262800"/>
                  <a:pt x="305448" y="3263083"/>
                </a:cubicBezTo>
                <a:cubicBezTo>
                  <a:pt x="305448" y="3263083"/>
                  <a:pt x="305448" y="3263083"/>
                  <a:pt x="306104" y="3262800"/>
                </a:cubicBezTo>
                <a:cubicBezTo>
                  <a:pt x="311358" y="3260536"/>
                  <a:pt x="325815" y="3256138"/>
                  <a:pt x="332827" y="3254340"/>
                </a:cubicBezTo>
                <a:cubicBezTo>
                  <a:pt x="333654" y="3245417"/>
                  <a:pt x="333822" y="3236777"/>
                  <a:pt x="334648" y="3227854"/>
                </a:cubicBezTo>
                <a:cubicBezTo>
                  <a:pt x="296368" y="3211308"/>
                  <a:pt x="340260" y="3174030"/>
                  <a:pt x="307879" y="3153106"/>
                </a:cubicBezTo>
                <a:cubicBezTo>
                  <a:pt x="308758" y="3153339"/>
                  <a:pt x="310517" y="3153806"/>
                  <a:pt x="312274" y="3154271"/>
                </a:cubicBezTo>
                <a:cubicBezTo>
                  <a:pt x="309415" y="3153056"/>
                  <a:pt x="305899" y="3152124"/>
                  <a:pt x="302604" y="3151708"/>
                </a:cubicBezTo>
                <a:cubicBezTo>
                  <a:pt x="302827" y="3152224"/>
                  <a:pt x="302170" y="3152508"/>
                  <a:pt x="301736" y="3153307"/>
                </a:cubicBezTo>
                <a:cubicBezTo>
                  <a:pt x="274409" y="3171205"/>
                  <a:pt x="261116" y="3187339"/>
                  <a:pt x="231839" y="3171808"/>
                </a:cubicBezTo>
                <a:cubicBezTo>
                  <a:pt x="208463" y="3189841"/>
                  <a:pt x="195953" y="3189725"/>
                  <a:pt x="185731" y="3167817"/>
                </a:cubicBezTo>
                <a:cubicBezTo>
                  <a:pt x="195794" y="3162257"/>
                  <a:pt x="200581" y="3155297"/>
                  <a:pt x="203822" y="3146556"/>
                </a:cubicBezTo>
                <a:cubicBezTo>
                  <a:pt x="210633" y="3147904"/>
                  <a:pt x="199649" y="3145907"/>
                  <a:pt x="202943" y="3146323"/>
                </a:cubicBezTo>
                <a:cubicBezTo>
                  <a:pt x="205580" y="3147022"/>
                  <a:pt x="204701" y="3146789"/>
                  <a:pt x="203822" y="3146556"/>
                </a:cubicBezTo>
                <a:cubicBezTo>
                  <a:pt x="203165" y="3146840"/>
                  <a:pt x="202064" y="3146090"/>
                  <a:pt x="200528" y="3146140"/>
                </a:cubicBezTo>
                <a:cubicBezTo>
                  <a:pt x="179661" y="3142896"/>
                  <a:pt x="140724" y="3126634"/>
                  <a:pt x="132028" y="3102845"/>
                </a:cubicBezTo>
                <a:cubicBezTo>
                  <a:pt x="135088" y="3100914"/>
                  <a:pt x="140564" y="3099166"/>
                  <a:pt x="144282" y="3096951"/>
                </a:cubicBezTo>
                <a:cubicBezTo>
                  <a:pt x="147766" y="3092389"/>
                  <a:pt x="149482" y="3085530"/>
                  <a:pt x="154291" y="3082233"/>
                </a:cubicBezTo>
                <a:cubicBezTo>
                  <a:pt x="241726" y="3023125"/>
                  <a:pt x="204231" y="3028272"/>
                  <a:pt x="140115" y="2984311"/>
                </a:cubicBezTo>
                <a:cubicBezTo>
                  <a:pt x="139035" y="2987224"/>
                  <a:pt x="136016" y="2996481"/>
                  <a:pt x="134935" y="2999394"/>
                </a:cubicBezTo>
                <a:cubicBezTo>
                  <a:pt x="123772" y="3004206"/>
                  <a:pt x="115436" y="3004741"/>
                  <a:pt x="105098" y="3000629"/>
                </a:cubicBezTo>
                <a:cubicBezTo>
                  <a:pt x="111823" y="2987326"/>
                  <a:pt x="106527" y="2982267"/>
                  <a:pt x="91814" y="2980653"/>
                </a:cubicBezTo>
                <a:cubicBezTo>
                  <a:pt x="89600" y="2977323"/>
                  <a:pt x="87387" y="2973994"/>
                  <a:pt x="85173" y="2970665"/>
                </a:cubicBezTo>
                <a:cubicBezTo>
                  <a:pt x="78584" y="2969833"/>
                  <a:pt x="66075" y="2969717"/>
                  <a:pt x="62537" y="2965122"/>
                </a:cubicBezTo>
                <a:cubicBezTo>
                  <a:pt x="56563" y="2956683"/>
                  <a:pt x="65767" y="2954551"/>
                  <a:pt x="73637" y="2949323"/>
                </a:cubicBezTo>
                <a:cubicBezTo>
                  <a:pt x="51118" y="2925985"/>
                  <a:pt x="84832" y="2912064"/>
                  <a:pt x="91069" y="2890404"/>
                </a:cubicBezTo>
                <a:cubicBezTo>
                  <a:pt x="110408" y="2819648"/>
                  <a:pt x="62117" y="2779880"/>
                  <a:pt x="31737" y="2725660"/>
                </a:cubicBezTo>
                <a:cubicBezTo>
                  <a:pt x="39384" y="2719916"/>
                  <a:pt x="37604" y="2715788"/>
                  <a:pt x="30994" y="2711294"/>
                </a:cubicBezTo>
                <a:cubicBezTo>
                  <a:pt x="20370" y="2695679"/>
                  <a:pt x="10624" y="2680297"/>
                  <a:pt x="0" y="2664682"/>
                </a:cubicBezTo>
                <a:cubicBezTo>
                  <a:pt x="1525" y="2662801"/>
                  <a:pt x="4153" y="2661668"/>
                  <a:pt x="4142" y="2659837"/>
                </a:cubicBezTo>
                <a:cubicBezTo>
                  <a:pt x="11627" y="2588683"/>
                  <a:pt x="32747" y="2559997"/>
                  <a:pt x="113033" y="2516822"/>
                </a:cubicBezTo>
                <a:cubicBezTo>
                  <a:pt x="141473" y="2501502"/>
                  <a:pt x="138674" y="2435394"/>
                  <a:pt x="136767" y="2409289"/>
                </a:cubicBezTo>
                <a:cubicBezTo>
                  <a:pt x="135664" y="2408541"/>
                  <a:pt x="133472" y="2408874"/>
                  <a:pt x="131280" y="2409207"/>
                </a:cubicBezTo>
                <a:cubicBezTo>
                  <a:pt x="133662" y="2403896"/>
                  <a:pt x="129320" y="2411887"/>
                  <a:pt x="130623" y="2409490"/>
                </a:cubicBezTo>
                <a:cubicBezTo>
                  <a:pt x="130189" y="2410289"/>
                  <a:pt x="129754" y="2411088"/>
                  <a:pt x="129320" y="2411887"/>
                </a:cubicBezTo>
                <a:cubicBezTo>
                  <a:pt x="121503" y="2426272"/>
                  <a:pt x="107216" y="2459968"/>
                  <a:pt x="108858" y="2478231"/>
                </a:cubicBezTo>
                <a:cubicBezTo>
                  <a:pt x="111868" y="2505084"/>
                  <a:pt x="91363" y="2526163"/>
                  <a:pt x="59766" y="2526931"/>
                </a:cubicBezTo>
                <a:cubicBezTo>
                  <a:pt x="35192" y="2527733"/>
                  <a:pt x="18043" y="2522274"/>
                  <a:pt x="20288" y="2493157"/>
                </a:cubicBezTo>
                <a:cubicBezTo>
                  <a:pt x="23528" y="2446475"/>
                  <a:pt x="82979" y="2405549"/>
                  <a:pt x="114797" y="2367356"/>
                </a:cubicBezTo>
                <a:cubicBezTo>
                  <a:pt x="114797" y="2367356"/>
                  <a:pt x="109787" y="2373798"/>
                  <a:pt x="116978" y="2365191"/>
                </a:cubicBezTo>
                <a:cubicBezTo>
                  <a:pt x="125038" y="2354985"/>
                  <a:pt x="154419" y="2312946"/>
                  <a:pt x="161558" y="2295182"/>
                </a:cubicBezTo>
                <a:cubicBezTo>
                  <a:pt x="168220" y="2308833"/>
                  <a:pt x="167226" y="2326396"/>
                  <a:pt x="168635" y="2342313"/>
                </a:cubicBezTo>
                <a:cubicBezTo>
                  <a:pt x="175203" y="2339481"/>
                  <a:pt x="179142" y="2337783"/>
                  <a:pt x="186801" y="2333870"/>
                </a:cubicBezTo>
                <a:cubicBezTo>
                  <a:pt x="194459" y="2329957"/>
                  <a:pt x="196862" y="2328309"/>
                  <a:pt x="210643" y="2320533"/>
                </a:cubicBezTo>
                <a:cubicBezTo>
                  <a:pt x="209986" y="2320816"/>
                  <a:pt x="186154" y="2335985"/>
                  <a:pt x="210643" y="2320533"/>
                </a:cubicBezTo>
                <a:cubicBezTo>
                  <a:pt x="213047" y="2318884"/>
                  <a:pt x="215452" y="2317236"/>
                  <a:pt x="219169" y="2315021"/>
                </a:cubicBezTo>
                <a:cubicBezTo>
                  <a:pt x="276450" y="2278090"/>
                  <a:pt x="437616" y="2180469"/>
                  <a:pt x="534766" y="2169189"/>
                </a:cubicBezTo>
                <a:cubicBezTo>
                  <a:pt x="610710" y="2134005"/>
                  <a:pt x="678784" y="2104050"/>
                  <a:pt x="752780" y="2073377"/>
                </a:cubicBezTo>
                <a:cubicBezTo>
                  <a:pt x="783200" y="2059041"/>
                  <a:pt x="811492" y="2056024"/>
                  <a:pt x="843713" y="2049479"/>
                </a:cubicBezTo>
                <a:cubicBezTo>
                  <a:pt x="845270" y="2053092"/>
                  <a:pt x="847483" y="2056421"/>
                  <a:pt x="849041" y="2060033"/>
                </a:cubicBezTo>
                <a:cubicBezTo>
                  <a:pt x="862174" y="2054372"/>
                  <a:pt x="872448" y="2047495"/>
                  <a:pt x="887574" y="2044647"/>
                </a:cubicBezTo>
                <a:cubicBezTo>
                  <a:pt x="896291" y="2034158"/>
                  <a:pt x="949007" y="2004703"/>
                  <a:pt x="965606" y="2028758"/>
                </a:cubicBezTo>
                <a:cubicBezTo>
                  <a:pt x="1103184" y="1950483"/>
                  <a:pt x="1250147" y="1901208"/>
                  <a:pt x="1393520" y="1838183"/>
                </a:cubicBezTo>
                <a:cubicBezTo>
                  <a:pt x="1411261" y="1832370"/>
                  <a:pt x="1426344" y="1822198"/>
                  <a:pt x="1444318" y="1818733"/>
                </a:cubicBezTo>
                <a:cubicBezTo>
                  <a:pt x="1448915" y="1816751"/>
                  <a:pt x="1452411" y="1814021"/>
                  <a:pt x="1457230" y="1812555"/>
                </a:cubicBezTo>
                <a:cubicBezTo>
                  <a:pt x="1478700" y="1806360"/>
                  <a:pt x="1498856" y="1800732"/>
                  <a:pt x="1519649" y="1791157"/>
                </a:cubicBezTo>
                <a:cubicBezTo>
                  <a:pt x="1696915" y="1707402"/>
                  <a:pt x="1877508" y="1629557"/>
                  <a:pt x="2055653" y="1546034"/>
                </a:cubicBezTo>
                <a:cubicBezTo>
                  <a:pt x="2256539" y="1448425"/>
                  <a:pt x="2416458" y="1400297"/>
                  <a:pt x="2617789" y="1303721"/>
                </a:cubicBezTo>
                <a:cubicBezTo>
                  <a:pt x="2644268" y="1291083"/>
                  <a:pt x="2669668" y="1281358"/>
                  <a:pt x="2694378" y="1266423"/>
                </a:cubicBezTo>
                <a:cubicBezTo>
                  <a:pt x="2702471" y="1261710"/>
                  <a:pt x="2708582" y="1256016"/>
                  <a:pt x="2716674" y="1251304"/>
                </a:cubicBezTo>
                <a:cubicBezTo>
                  <a:pt x="2728050" y="1245177"/>
                  <a:pt x="2738769" y="1239332"/>
                  <a:pt x="2749710" y="1234004"/>
                </a:cubicBezTo>
                <a:cubicBezTo>
                  <a:pt x="2769336" y="1212693"/>
                  <a:pt x="2786390" y="1201670"/>
                  <a:pt x="2815169" y="1207011"/>
                </a:cubicBezTo>
                <a:cubicBezTo>
                  <a:pt x="2817795" y="1205879"/>
                  <a:pt x="2821524" y="1205496"/>
                  <a:pt x="2824151" y="1204363"/>
                </a:cubicBezTo>
                <a:cubicBezTo>
                  <a:pt x="2889397" y="1178686"/>
                  <a:pt x="2956901" y="1163664"/>
                  <a:pt x="3022380" y="1140334"/>
                </a:cubicBezTo>
                <a:cubicBezTo>
                  <a:pt x="3042705" y="1126066"/>
                  <a:pt x="3061283" y="1113161"/>
                  <a:pt x="3085614" y="1108182"/>
                </a:cubicBezTo>
                <a:cubicBezTo>
                  <a:pt x="3090856" y="1104086"/>
                  <a:pt x="3095665" y="1100789"/>
                  <a:pt x="3101353" y="1097725"/>
                </a:cubicBezTo>
                <a:cubicBezTo>
                  <a:pt x="3124104" y="1085470"/>
                  <a:pt x="3145776" y="1076128"/>
                  <a:pt x="3171197" y="1070066"/>
                </a:cubicBezTo>
                <a:cubicBezTo>
                  <a:pt x="3327005" y="1032277"/>
                  <a:pt x="3467475" y="960712"/>
                  <a:pt x="3612139" y="893457"/>
                </a:cubicBezTo>
                <a:cubicBezTo>
                  <a:pt x="3779724" y="805308"/>
                  <a:pt x="3950413" y="722552"/>
                  <a:pt x="4119332" y="637499"/>
                </a:cubicBezTo>
                <a:cubicBezTo>
                  <a:pt x="4176508" y="620196"/>
                  <a:pt x="4233461" y="602378"/>
                  <a:pt x="4290626" y="583244"/>
                </a:cubicBezTo>
                <a:cubicBezTo>
                  <a:pt x="4331976" y="561748"/>
                  <a:pt x="4428798" y="531639"/>
                  <a:pt x="4467712" y="506298"/>
                </a:cubicBezTo>
                <a:cubicBezTo>
                  <a:pt x="4522982" y="500832"/>
                  <a:pt x="4570465" y="477304"/>
                  <a:pt x="4621455" y="452876"/>
                </a:cubicBezTo>
                <a:cubicBezTo>
                  <a:pt x="4667413" y="431230"/>
                  <a:pt x="4706974" y="403774"/>
                  <a:pt x="4758727" y="397376"/>
                </a:cubicBezTo>
                <a:cubicBezTo>
                  <a:pt x="4780875" y="394561"/>
                  <a:pt x="4787124" y="374733"/>
                  <a:pt x="4795586" y="358234"/>
                </a:cubicBezTo>
                <a:cubicBezTo>
                  <a:pt x="4795586" y="358234"/>
                  <a:pt x="4795385" y="361380"/>
                  <a:pt x="4796020" y="357434"/>
                </a:cubicBezTo>
                <a:lnTo>
                  <a:pt x="4937825" y="288966"/>
                </a:lnTo>
                <a:cubicBezTo>
                  <a:pt x="4939582" y="289431"/>
                  <a:pt x="4941776" y="289097"/>
                  <a:pt x="4943534" y="289563"/>
                </a:cubicBezTo>
                <a:cubicBezTo>
                  <a:pt x="5014870" y="254531"/>
                  <a:pt x="5088115" y="245600"/>
                  <a:pt x="5146612" y="191622"/>
                </a:cubicBezTo>
                <a:lnTo>
                  <a:pt x="5104139" y="208707"/>
                </a:lnTo>
                <a:lnTo>
                  <a:pt x="5265856" y="130429"/>
                </a:lnTo>
                <a:cubicBezTo>
                  <a:pt x="5268494" y="131129"/>
                  <a:pt x="5281681" y="134624"/>
                  <a:pt x="5285198" y="135556"/>
                </a:cubicBezTo>
                <a:cubicBezTo>
                  <a:pt x="5290451" y="133291"/>
                  <a:pt x="5294826" y="130794"/>
                  <a:pt x="5300080" y="128529"/>
                </a:cubicBezTo>
                <a:cubicBezTo>
                  <a:pt x="5324705" y="98944"/>
                  <a:pt x="5343739" y="88903"/>
                  <a:pt x="5375230" y="107762"/>
                </a:cubicBezTo>
                <a:cubicBezTo>
                  <a:pt x="5375018" y="109077"/>
                  <a:pt x="5375463" y="110109"/>
                  <a:pt x="5375474" y="111940"/>
                </a:cubicBezTo>
                <a:cubicBezTo>
                  <a:pt x="5417079" y="96454"/>
                  <a:pt x="5457148" y="81018"/>
                  <a:pt x="5498086" y="63983"/>
                </a:cubicBezTo>
                <a:lnTo>
                  <a:pt x="5497972" y="64691"/>
                </a:lnTo>
                <a:lnTo>
                  <a:pt x="5497629" y="65634"/>
                </a:lnTo>
                <a:cubicBezTo>
                  <a:pt x="5496955" y="67683"/>
                  <a:pt x="5496471" y="69269"/>
                  <a:pt x="5497874" y="65299"/>
                </a:cubicBezTo>
                <a:cubicBezTo>
                  <a:pt x="5498742" y="63701"/>
                  <a:pt x="5499389" y="61586"/>
                  <a:pt x="5500469" y="58672"/>
                </a:cubicBezTo>
                <a:cubicBezTo>
                  <a:pt x="5508020" y="36447"/>
                  <a:pt x="5586200" y="8255"/>
                  <a:pt x="5620995" y="29361"/>
                </a:cubicBezTo>
                <a:cubicBezTo>
                  <a:pt x="5634119" y="21868"/>
                  <a:pt x="5643545" y="20253"/>
                  <a:pt x="5654550" y="25912"/>
                </a:cubicBezTo>
                <a:cubicBezTo>
                  <a:pt x="5657156" y="21117"/>
                  <a:pt x="5691707" y="104"/>
                  <a:pt x="5702469" y="1585"/>
                </a:cubicBezTo>
                <a:cubicBezTo>
                  <a:pt x="5695553" y="19865"/>
                  <a:pt x="5678690" y="25910"/>
                  <a:pt x="5659880" y="36466"/>
                </a:cubicBezTo>
                <a:cubicBezTo>
                  <a:pt x="5612205" y="64971"/>
                  <a:pt x="5570993" y="110275"/>
                  <a:pt x="5512832" y="109031"/>
                </a:cubicBezTo>
                <a:cubicBezTo>
                  <a:pt x="5512609" y="108515"/>
                  <a:pt x="5512609" y="108515"/>
                  <a:pt x="5513054" y="109547"/>
                </a:cubicBezTo>
                <a:cubicBezTo>
                  <a:pt x="5515046" y="112361"/>
                  <a:pt x="5521667" y="118686"/>
                  <a:pt x="5520162" y="124230"/>
                </a:cubicBezTo>
                <a:cubicBezTo>
                  <a:pt x="5521041" y="124463"/>
                  <a:pt x="5521041" y="124463"/>
                  <a:pt x="5521920" y="124696"/>
                </a:cubicBezTo>
                <a:cubicBezTo>
                  <a:pt x="5536421" y="127625"/>
                  <a:pt x="5560041" y="113772"/>
                  <a:pt x="5577104" y="104580"/>
                </a:cubicBezTo>
                <a:cubicBezTo>
                  <a:pt x="5608384" y="124755"/>
                  <a:pt x="5592201" y="172120"/>
                  <a:pt x="5648836" y="137304"/>
                </a:cubicBezTo>
                <a:lnTo>
                  <a:pt x="5649183" y="136665"/>
                </a:lnTo>
                <a:lnTo>
                  <a:pt x="5649691" y="138159"/>
                </a:lnTo>
                <a:cubicBezTo>
                  <a:pt x="5649606" y="137736"/>
                  <a:pt x="5649270" y="136504"/>
                  <a:pt x="5649270" y="136504"/>
                </a:cubicBezTo>
                <a:lnTo>
                  <a:pt x="5649183" y="136665"/>
                </a:lnTo>
                <a:lnTo>
                  <a:pt x="5648602" y="134956"/>
                </a:lnTo>
                <a:cubicBezTo>
                  <a:pt x="5645700" y="126417"/>
                  <a:pt x="5616009" y="115348"/>
                  <a:pt x="5643358" y="101112"/>
                </a:cubicBezTo>
                <a:cubicBezTo>
                  <a:pt x="5674689" y="92502"/>
                  <a:pt x="5678979" y="75354"/>
                  <a:pt x="5686954" y="50498"/>
                </a:cubicBezTo>
                <a:cubicBezTo>
                  <a:pt x="5686954" y="50498"/>
                  <a:pt x="5687610" y="50215"/>
                  <a:pt x="5687388" y="49699"/>
                </a:cubicBezTo>
                <a:cubicBezTo>
                  <a:pt x="5689558" y="45703"/>
                  <a:pt x="5702672" y="36379"/>
                  <a:pt x="5711230" y="36362"/>
                </a:cubicBezTo>
                <a:cubicBezTo>
                  <a:pt x="5711230" y="36362"/>
                  <a:pt x="5711452" y="36878"/>
                  <a:pt x="5711452" y="36878"/>
                </a:cubicBezTo>
                <a:cubicBezTo>
                  <a:pt x="5711452" y="36878"/>
                  <a:pt x="5711230" y="36362"/>
                  <a:pt x="5711441" y="35047"/>
                </a:cubicBezTo>
                <a:cubicBezTo>
                  <a:pt x="5711219" y="34530"/>
                  <a:pt x="5711219" y="34530"/>
                  <a:pt x="5711219" y="34530"/>
                </a:cubicBezTo>
                <a:cubicBezTo>
                  <a:pt x="5710997" y="34014"/>
                  <a:pt x="5711431" y="33215"/>
                  <a:pt x="5711208" y="32699"/>
                </a:cubicBezTo>
                <a:cubicBezTo>
                  <a:pt x="5712405" y="11989"/>
                  <a:pt x="5757473" y="-11722"/>
                  <a:pt x="5781529" y="11566"/>
                </a:cubicBezTo>
                <a:cubicBezTo>
                  <a:pt x="5782185" y="11283"/>
                  <a:pt x="5782185" y="11283"/>
                  <a:pt x="5782185" y="11283"/>
                </a:cubicBezTo>
                <a:cubicBezTo>
                  <a:pt x="5782185" y="11283"/>
                  <a:pt x="5782842" y="11000"/>
                  <a:pt x="5782842" y="11000"/>
                </a:cubicBezTo>
                <a:cubicBezTo>
                  <a:pt x="5787216" y="8502"/>
                  <a:pt x="5800530" y="-3968"/>
                  <a:pt x="5808241" y="1275"/>
                </a:cubicBezTo>
                <a:cubicBezTo>
                  <a:pt x="5808241" y="1275"/>
                  <a:pt x="5807304" y="456"/>
                  <a:pt x="5807083" y="1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AE419AE-55FB-4A23-92A6-4D0346297DD0}"/>
              </a:ext>
            </a:extLst>
          </p:cNvPr>
          <p:cNvSpPr/>
          <p:nvPr/>
        </p:nvSpPr>
        <p:spPr>
          <a:xfrm rot="20200871">
            <a:off x="11439867" y="1928198"/>
            <a:ext cx="14302" cy="5620"/>
          </a:xfrm>
          <a:custGeom>
            <a:avLst/>
            <a:gdLst>
              <a:gd name="connsiteX0" fmla="*/ 1652 w 14302"/>
              <a:gd name="connsiteY0" fmla="*/ 10677 h 5619"/>
              <a:gd name="connsiteX1" fmla="*/ 1652 w 14302"/>
              <a:gd name="connsiteY1" fmla="*/ 10677 h 5619"/>
              <a:gd name="connsiteX2" fmla="*/ 1652 w 14302"/>
              <a:gd name="connsiteY2" fmla="*/ 10677 h 5619"/>
              <a:gd name="connsiteX3" fmla="*/ 3797 w 14302"/>
              <a:gd name="connsiteY3" fmla="*/ 10677 h 5619"/>
              <a:gd name="connsiteX4" fmla="*/ 15238 w 14302"/>
              <a:gd name="connsiteY4" fmla="*/ 10116 h 5619"/>
              <a:gd name="connsiteX5" fmla="*/ 19529 w 14302"/>
              <a:gd name="connsiteY5" fmla="*/ 0 h 5619"/>
              <a:gd name="connsiteX6" fmla="*/ 1652 w 14302"/>
              <a:gd name="connsiteY6" fmla="*/ 562 h 5619"/>
              <a:gd name="connsiteX7" fmla="*/ 1652 w 14302"/>
              <a:gd name="connsiteY7" fmla="*/ 10677 h 5619"/>
              <a:gd name="connsiteX8" fmla="*/ 1652 w 14302"/>
              <a:gd name="connsiteY8" fmla="*/ 10677 h 5619"/>
              <a:gd name="connsiteX9" fmla="*/ 1652 w 14302"/>
              <a:gd name="connsiteY9" fmla="*/ 10677 h 5619"/>
              <a:gd name="connsiteX10" fmla="*/ 1652 w 14302"/>
              <a:gd name="connsiteY10" fmla="*/ 10677 h 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02" h="5619">
                <a:moveTo>
                  <a:pt x="1652" y="10677"/>
                </a:moveTo>
                <a:cubicBezTo>
                  <a:pt x="1652" y="10677"/>
                  <a:pt x="1652" y="10677"/>
                  <a:pt x="1652" y="10677"/>
                </a:cubicBezTo>
                <a:cubicBezTo>
                  <a:pt x="2367" y="10677"/>
                  <a:pt x="2367" y="10677"/>
                  <a:pt x="1652" y="10677"/>
                </a:cubicBezTo>
                <a:cubicBezTo>
                  <a:pt x="2367" y="10677"/>
                  <a:pt x="3082" y="10677"/>
                  <a:pt x="3797" y="10677"/>
                </a:cubicBezTo>
                <a:cubicBezTo>
                  <a:pt x="6657" y="10677"/>
                  <a:pt x="10948" y="10116"/>
                  <a:pt x="15238" y="10116"/>
                </a:cubicBezTo>
                <a:cubicBezTo>
                  <a:pt x="17384" y="7306"/>
                  <a:pt x="18814" y="3934"/>
                  <a:pt x="19529" y="0"/>
                </a:cubicBezTo>
                <a:cubicBezTo>
                  <a:pt x="15238" y="562"/>
                  <a:pt x="8803" y="1124"/>
                  <a:pt x="1652" y="562"/>
                </a:cubicBezTo>
                <a:cubicBezTo>
                  <a:pt x="2367" y="3372"/>
                  <a:pt x="2367" y="6744"/>
                  <a:pt x="1652" y="10677"/>
                </a:cubicBezTo>
                <a:cubicBezTo>
                  <a:pt x="1652" y="10677"/>
                  <a:pt x="936" y="10677"/>
                  <a:pt x="1652" y="10677"/>
                </a:cubicBezTo>
                <a:cubicBezTo>
                  <a:pt x="-1209" y="10677"/>
                  <a:pt x="221" y="10677"/>
                  <a:pt x="1652" y="10677"/>
                </a:cubicBezTo>
                <a:cubicBezTo>
                  <a:pt x="936" y="10677"/>
                  <a:pt x="1652" y="10677"/>
                  <a:pt x="1652" y="10677"/>
                </a:cubicBez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CA84799-6988-49EB-B6E3-D3585F3A9AAF}"/>
              </a:ext>
            </a:extLst>
          </p:cNvPr>
          <p:cNvSpPr/>
          <p:nvPr/>
        </p:nvSpPr>
        <p:spPr>
          <a:xfrm rot="20200871">
            <a:off x="11117362" y="1557773"/>
            <a:ext cx="7151" cy="562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  <a:gd name="connsiteX2" fmla="*/ 0 w 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CE3D8A-1B5C-4F24-8871-9EBD2A379B6C}"/>
              </a:ext>
            </a:extLst>
          </p:cNvPr>
          <p:cNvSpPr/>
          <p:nvPr/>
        </p:nvSpPr>
        <p:spPr>
          <a:xfrm rot="20200871">
            <a:off x="11242730" y="2035206"/>
            <a:ext cx="7151" cy="5620"/>
          </a:xfrm>
          <a:custGeom>
            <a:avLst/>
            <a:gdLst>
              <a:gd name="connsiteX0" fmla="*/ 206 w 0"/>
              <a:gd name="connsiteY0" fmla="*/ 3101 h 0"/>
              <a:gd name="connsiteX1" fmla="*/ 206 w 0"/>
              <a:gd name="connsiteY1" fmla="*/ 1415 h 0"/>
              <a:gd name="connsiteX2" fmla="*/ 206 w 0"/>
              <a:gd name="connsiteY2" fmla="*/ 3101 h 0"/>
              <a:gd name="connsiteX3" fmla="*/ 206 w 0"/>
              <a:gd name="connsiteY3" fmla="*/ 3101 h 0"/>
              <a:gd name="connsiteX4" fmla="*/ 206 w 0"/>
              <a:gd name="connsiteY4" fmla="*/ 310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>
                <a:moveTo>
                  <a:pt x="206" y="3101"/>
                </a:moveTo>
                <a:cubicBezTo>
                  <a:pt x="206" y="2539"/>
                  <a:pt x="206" y="1977"/>
                  <a:pt x="206" y="1415"/>
                </a:cubicBezTo>
                <a:cubicBezTo>
                  <a:pt x="206" y="1977"/>
                  <a:pt x="206" y="2539"/>
                  <a:pt x="206" y="3101"/>
                </a:cubicBezTo>
                <a:cubicBezTo>
                  <a:pt x="206" y="2539"/>
                  <a:pt x="206" y="2539"/>
                  <a:pt x="206" y="3101"/>
                </a:cubicBezTo>
                <a:cubicBezTo>
                  <a:pt x="-509" y="-5329"/>
                  <a:pt x="922" y="6473"/>
                  <a:pt x="206" y="3101"/>
                </a:cubicBezTo>
                <a:close/>
              </a:path>
            </a:pathLst>
          </a:custGeom>
          <a:solidFill>
            <a:srgbClr val="2E2E2E"/>
          </a:solidFill>
          <a:ln w="714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7ABED8-D0C2-43E1-9839-59D8A79F466E}"/>
              </a:ext>
            </a:extLst>
          </p:cNvPr>
          <p:cNvSpPr/>
          <p:nvPr userDrawn="1"/>
        </p:nvSpPr>
        <p:spPr>
          <a:xfrm>
            <a:off x="11080433" y="4475833"/>
            <a:ext cx="935662" cy="2382167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A31B67-CEC7-4F0C-8333-BC68B754A55E}"/>
              </a:ext>
            </a:extLst>
          </p:cNvPr>
          <p:cNvCxnSpPr>
            <a:cxnSpLocks/>
          </p:cNvCxnSpPr>
          <p:nvPr userDrawn="1"/>
        </p:nvCxnSpPr>
        <p:spPr>
          <a:xfrm>
            <a:off x="0" y="6730423"/>
            <a:ext cx="1165823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405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6C76-4896-44F3-8F21-E414DEA2924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11757" y="1162879"/>
            <a:ext cx="6957391" cy="45322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09027E4-0A48-4082-B747-AF6AEEE011A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2623726" y="387763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83AAD0-6658-4488-BD32-66C851CCFB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10052759" y="93552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4478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A4C3A1-9F52-4432-B149-7E51168649A8}"/>
              </a:ext>
            </a:extLst>
          </p:cNvPr>
          <p:cNvSpPr/>
          <p:nvPr userDrawn="1"/>
        </p:nvSpPr>
        <p:spPr>
          <a:xfrm>
            <a:off x="0" y="0"/>
            <a:ext cx="810039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6C76-4896-44F3-8F21-E414DEA2924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611757" y="1162879"/>
            <a:ext cx="6957391" cy="4532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09027E4-0A48-4082-B747-AF6AEEE011A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 rot="20585984">
            <a:off x="3080925" y="3887570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483AAD0-6658-4488-BD32-66C851CCFB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 rot="1034171">
            <a:off x="878941" y="3883311"/>
            <a:ext cx="2253284" cy="2389344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8738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46117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1D6D76B-805B-4558-8007-4EF5CE5ABF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33707" y="4928985"/>
            <a:ext cx="1533023" cy="1533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B74A48-2D82-4A65-88CD-A93660E4711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464783" y="4928985"/>
            <a:ext cx="1533023" cy="1533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8C278FC-CD2F-4A6D-820B-A320CE2BA9E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295859" y="4928985"/>
            <a:ext cx="1533023" cy="153302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748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0075" y="0"/>
            <a:ext cx="2552699" cy="3705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6B55AB-35EA-4733-989A-F2DF60FA020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0075" y="4610101"/>
            <a:ext cx="2552699" cy="2247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FC571E0-4A2E-4B70-9758-0D2115D01CE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38537" y="3152775"/>
            <a:ext cx="2552699" cy="3705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9D65CC2-65E9-4ACE-BB27-B844F37A9ED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477000" y="542925"/>
            <a:ext cx="5114925" cy="37052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3718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075AB-CEA8-4AC9-9B8C-4238097011F2}"/>
              </a:ext>
            </a:extLst>
          </p:cNvPr>
          <p:cNvSpPr/>
          <p:nvPr userDrawn="1"/>
        </p:nvSpPr>
        <p:spPr>
          <a:xfrm>
            <a:off x="0" y="2447925"/>
            <a:ext cx="12192000" cy="1962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9E90BF-510F-4CD9-A4FA-D0929A13B6A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03325" y="1336039"/>
            <a:ext cx="3094821" cy="4185922"/>
          </a:xfrm>
          <a:custGeom>
            <a:avLst/>
            <a:gdLst>
              <a:gd name="connsiteX0" fmla="*/ 2098012 w 3094821"/>
              <a:gd name="connsiteY0" fmla="*/ 2192304 h 4185922"/>
              <a:gd name="connsiteX1" fmla="*/ 3094821 w 3094821"/>
              <a:gd name="connsiteY1" fmla="*/ 3189113 h 4185922"/>
              <a:gd name="connsiteX2" fmla="*/ 2098012 w 3094821"/>
              <a:gd name="connsiteY2" fmla="*/ 4185922 h 4185922"/>
              <a:gd name="connsiteX3" fmla="*/ 1101203 w 3094821"/>
              <a:gd name="connsiteY3" fmla="*/ 3189113 h 4185922"/>
              <a:gd name="connsiteX4" fmla="*/ 996809 w 3094821"/>
              <a:gd name="connsiteY4" fmla="*/ 1091101 h 4185922"/>
              <a:gd name="connsiteX5" fmla="*/ 1993617 w 3094821"/>
              <a:gd name="connsiteY5" fmla="*/ 2087909 h 4185922"/>
              <a:gd name="connsiteX6" fmla="*/ 996809 w 3094821"/>
              <a:gd name="connsiteY6" fmla="*/ 3084718 h 4185922"/>
              <a:gd name="connsiteX7" fmla="*/ 0 w 3094821"/>
              <a:gd name="connsiteY7" fmla="*/ 2087909 h 4185922"/>
              <a:gd name="connsiteX8" fmla="*/ 2087910 w 3094821"/>
              <a:gd name="connsiteY8" fmla="*/ 0 h 4185922"/>
              <a:gd name="connsiteX9" fmla="*/ 3084718 w 3094821"/>
              <a:gd name="connsiteY9" fmla="*/ 996808 h 4185922"/>
              <a:gd name="connsiteX10" fmla="*/ 2087910 w 3094821"/>
              <a:gd name="connsiteY10" fmla="*/ 1993616 h 4185922"/>
              <a:gd name="connsiteX11" fmla="*/ 1091101 w 3094821"/>
              <a:gd name="connsiteY11" fmla="*/ 996808 h 418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94821" h="4185922">
                <a:moveTo>
                  <a:pt x="2098012" y="2192304"/>
                </a:moveTo>
                <a:lnTo>
                  <a:pt x="3094821" y="3189113"/>
                </a:lnTo>
                <a:lnTo>
                  <a:pt x="2098012" y="4185922"/>
                </a:lnTo>
                <a:lnTo>
                  <a:pt x="1101203" y="3189113"/>
                </a:lnTo>
                <a:close/>
                <a:moveTo>
                  <a:pt x="996809" y="1091101"/>
                </a:moveTo>
                <a:lnTo>
                  <a:pt x="1993617" y="2087909"/>
                </a:lnTo>
                <a:lnTo>
                  <a:pt x="996809" y="3084718"/>
                </a:lnTo>
                <a:lnTo>
                  <a:pt x="0" y="2087909"/>
                </a:lnTo>
                <a:close/>
                <a:moveTo>
                  <a:pt x="2087910" y="0"/>
                </a:moveTo>
                <a:lnTo>
                  <a:pt x="3084718" y="996808"/>
                </a:lnTo>
                <a:lnTo>
                  <a:pt x="2087910" y="1993616"/>
                </a:lnTo>
                <a:lnTo>
                  <a:pt x="1091101" y="9968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696DB36-3325-4ABD-A030-3CC56F701C2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6706" y="849422"/>
            <a:ext cx="5159157" cy="5159157"/>
          </a:xfrm>
          <a:custGeom>
            <a:avLst/>
            <a:gdLst>
              <a:gd name="connsiteX0" fmla="*/ 2579578 w 5159157"/>
              <a:gd name="connsiteY0" fmla="*/ 0 h 5159157"/>
              <a:gd name="connsiteX1" fmla="*/ 5159157 w 5159157"/>
              <a:gd name="connsiteY1" fmla="*/ 2579579 h 5159157"/>
              <a:gd name="connsiteX2" fmla="*/ 2579578 w 5159157"/>
              <a:gd name="connsiteY2" fmla="*/ 5159157 h 5159157"/>
              <a:gd name="connsiteX3" fmla="*/ 0 w 5159157"/>
              <a:gd name="connsiteY3" fmla="*/ 2579579 h 515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9157" h="5159157">
                <a:moveTo>
                  <a:pt x="2579578" y="0"/>
                </a:moveTo>
                <a:lnTo>
                  <a:pt x="5159157" y="2579579"/>
                </a:lnTo>
                <a:lnTo>
                  <a:pt x="2579578" y="5159157"/>
                </a:lnTo>
                <a:lnTo>
                  <a:pt x="0" y="2579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999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7541ADEF-1E4E-43DD-92A6-4DD1BEE0C3FA}"/>
              </a:ext>
            </a:extLst>
          </p:cNvPr>
          <p:cNvSpPr/>
          <p:nvPr userDrawn="1"/>
        </p:nvSpPr>
        <p:spPr>
          <a:xfrm>
            <a:off x="1414" y="5702527"/>
            <a:ext cx="12190587" cy="208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4A1CBB5-2E4E-44A7-B8C0-564929AD29FE}"/>
              </a:ext>
            </a:extLst>
          </p:cNvPr>
          <p:cNvSpPr/>
          <p:nvPr userDrawn="1"/>
        </p:nvSpPr>
        <p:spPr>
          <a:xfrm>
            <a:off x="1414" y="6035177"/>
            <a:ext cx="12190587" cy="20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40BFC12-919E-46D9-8671-36DE4F33B855}"/>
              </a:ext>
            </a:extLst>
          </p:cNvPr>
          <p:cNvSpPr/>
          <p:nvPr userDrawn="1"/>
        </p:nvSpPr>
        <p:spPr>
          <a:xfrm>
            <a:off x="1414" y="5369877"/>
            <a:ext cx="12190587" cy="20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25C9658-DF2A-4CB3-953E-8206CF365BD7}"/>
              </a:ext>
            </a:extLst>
          </p:cNvPr>
          <p:cNvSpPr/>
          <p:nvPr userDrawn="1"/>
        </p:nvSpPr>
        <p:spPr>
          <a:xfrm>
            <a:off x="1414" y="5037227"/>
            <a:ext cx="12190587" cy="20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F51F95-9F39-4F8B-A958-25CA10F420E1}"/>
              </a:ext>
            </a:extLst>
          </p:cNvPr>
          <p:cNvGrpSpPr/>
          <p:nvPr userDrawn="1"/>
        </p:nvGrpSpPr>
        <p:grpSpPr>
          <a:xfrm>
            <a:off x="6979778" y="1071223"/>
            <a:ext cx="4467224" cy="5464388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5BC7AA1-EC2F-4EED-9B06-3FAD3EAB6196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67AA5A2-602C-49AE-BF5C-D3DD14BAD373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FFBCCC8-A8AF-4EE9-BF70-AA0143034A3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69B09D-4297-49EC-976D-6841A2696FF1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9036A40-5C02-4306-AC84-CB85976F52E7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C1FE51-50C6-4AC7-A369-B51BD0699335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4BD12E-1FB9-42BE-87F4-23BF81D7633E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E5A0E3E3-F902-41E1-91A1-E9AEFE7BA9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09795" y="1300119"/>
            <a:ext cx="4095290" cy="361246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2F9B86F-A669-4115-8D16-1F5499333B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6AED60C-28D9-44EA-86A3-AEEFD1480FDE}"/>
              </a:ext>
            </a:extLst>
          </p:cNvPr>
          <p:cNvSpPr/>
          <p:nvPr userDrawn="1"/>
        </p:nvSpPr>
        <p:spPr>
          <a:xfrm rot="5083725">
            <a:off x="1174532" y="-970122"/>
            <a:ext cx="748525" cy="3046461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34AA33-57BF-4036-9F19-66BBCDC4E1D4}"/>
              </a:ext>
            </a:extLst>
          </p:cNvPr>
          <p:cNvSpPr/>
          <p:nvPr userDrawn="1"/>
        </p:nvSpPr>
        <p:spPr>
          <a:xfrm rot="16516275" flipH="1">
            <a:off x="10266540" y="-970122"/>
            <a:ext cx="748525" cy="3046461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7AD22A-5BC6-4F59-A5E8-7F45F0C6D9D9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81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-1" y="0"/>
            <a:ext cx="4873752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1B050F-659C-49E6-827C-CE267AD2ABB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873751" y="4572000"/>
            <a:ext cx="4873752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9FBB55E-2C4E-4C43-8FDF-D407E218E2C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747502" y="0"/>
            <a:ext cx="2444497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1DCB6B-F758-4B94-9F05-83BA5FD4E426}"/>
              </a:ext>
            </a:extLst>
          </p:cNvPr>
          <p:cNvSpPr/>
          <p:nvPr userDrawn="1"/>
        </p:nvSpPr>
        <p:spPr>
          <a:xfrm>
            <a:off x="4873751" y="0"/>
            <a:ext cx="487375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77557-40A8-449E-B3F7-AE88A87C5EF2}"/>
              </a:ext>
            </a:extLst>
          </p:cNvPr>
          <p:cNvSpPr/>
          <p:nvPr userDrawn="1"/>
        </p:nvSpPr>
        <p:spPr>
          <a:xfrm>
            <a:off x="4881376" y="2286000"/>
            <a:ext cx="487375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9A068-620F-4E35-B7AA-286046CA4630}"/>
              </a:ext>
            </a:extLst>
          </p:cNvPr>
          <p:cNvSpPr/>
          <p:nvPr userDrawn="1"/>
        </p:nvSpPr>
        <p:spPr>
          <a:xfrm>
            <a:off x="-7627" y="4572000"/>
            <a:ext cx="4893951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3118BF-38FE-4934-B67F-548B29435A9D}"/>
              </a:ext>
            </a:extLst>
          </p:cNvPr>
          <p:cNvSpPr/>
          <p:nvPr userDrawn="1"/>
        </p:nvSpPr>
        <p:spPr>
          <a:xfrm>
            <a:off x="9747501" y="4572000"/>
            <a:ext cx="24444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2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 slide layout">
  <p:cSld name="8_Contents slide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accent5"/>
              </a:buClr>
              <a:buSzPts val="4100"/>
              <a:buFont typeface="Arial"/>
              <a:buNone/>
              <a:defRPr sz="5467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8"/>
          <p:cNvSpPr/>
          <p:nvPr/>
        </p:nvSpPr>
        <p:spPr>
          <a:xfrm rot="5083725">
            <a:off x="1174532" y="-970121"/>
            <a:ext cx="748525" cy="3046461"/>
          </a:xfrm>
          <a:custGeom>
            <a:avLst/>
            <a:gdLst/>
            <a:ahLst/>
            <a:cxnLst/>
            <a:rect l="l" t="t" r="r" b="b"/>
            <a:pathLst>
              <a:path w="748525" h="3046461" extrusionOk="0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8"/>
          <p:cNvSpPr/>
          <p:nvPr/>
        </p:nvSpPr>
        <p:spPr>
          <a:xfrm rot="-5083725" flipH="1">
            <a:off x="10266540" y="-970123"/>
            <a:ext cx="748525" cy="3046461"/>
          </a:xfrm>
          <a:custGeom>
            <a:avLst/>
            <a:gdLst/>
            <a:ahLst/>
            <a:cxnLst/>
            <a:rect l="l" t="t" r="r" b="b"/>
            <a:pathLst>
              <a:path w="748525" h="3046461" extrusionOk="0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8"/>
          <p:cNvSpPr/>
          <p:nvPr/>
        </p:nvSpPr>
        <p:spPr>
          <a:xfrm>
            <a:off x="0" y="6730424"/>
            <a:ext cx="12192000" cy="127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8"/>
          <p:cNvSpPr/>
          <p:nvPr/>
        </p:nvSpPr>
        <p:spPr>
          <a:xfrm>
            <a:off x="0" y="1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002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9AD3058-E671-4F59-BB74-F17A14AC18EA}"/>
              </a:ext>
            </a:extLst>
          </p:cNvPr>
          <p:cNvSpPr/>
          <p:nvPr/>
        </p:nvSpPr>
        <p:spPr>
          <a:xfrm rot="5083725">
            <a:off x="1174532" y="-970122"/>
            <a:ext cx="748525" cy="3046461"/>
          </a:xfrm>
          <a:custGeom>
            <a:avLst/>
            <a:gdLst>
              <a:gd name="connsiteX0" fmla="*/ 534053 w 748525"/>
              <a:gd name="connsiteY0" fmla="*/ 1515419 h 3046461"/>
              <a:gd name="connsiteX1" fmla="*/ 542359 w 748525"/>
              <a:gd name="connsiteY1" fmla="*/ 1457574 h 3046461"/>
              <a:gd name="connsiteX2" fmla="*/ 545941 w 748525"/>
              <a:gd name="connsiteY2" fmla="*/ 1443247 h 3046461"/>
              <a:gd name="connsiteX3" fmla="*/ 664522 w 748525"/>
              <a:gd name="connsiteY3" fmla="*/ 1305569 h 3046461"/>
              <a:gd name="connsiteX4" fmla="*/ 724210 w 748525"/>
              <a:gd name="connsiteY4" fmla="*/ 1261002 h 3046461"/>
              <a:gd name="connsiteX5" fmla="*/ 736147 w 748525"/>
              <a:gd name="connsiteY5" fmla="*/ 1248268 h 3046461"/>
              <a:gd name="connsiteX6" fmla="*/ 741318 w 748525"/>
              <a:gd name="connsiteY6" fmla="*/ 1301190 h 3046461"/>
              <a:gd name="connsiteX7" fmla="*/ 740523 w 748525"/>
              <a:gd name="connsiteY7" fmla="*/ 1393507 h 3046461"/>
              <a:gd name="connsiteX8" fmla="*/ 682428 w 748525"/>
              <a:gd name="connsiteY8" fmla="*/ 1482642 h 3046461"/>
              <a:gd name="connsiteX9" fmla="*/ 654572 w 748525"/>
              <a:gd name="connsiteY9" fmla="*/ 1498559 h 3046461"/>
              <a:gd name="connsiteX10" fmla="*/ 534401 w 748525"/>
              <a:gd name="connsiteY10" fmla="*/ 1576549 h 3046461"/>
              <a:gd name="connsiteX11" fmla="*/ 534053 w 748525"/>
              <a:gd name="connsiteY11" fmla="*/ 1515419 h 3046461"/>
              <a:gd name="connsiteX12" fmla="*/ 544051 w 748525"/>
              <a:gd name="connsiteY12" fmla="*/ 1259708 h 3046461"/>
              <a:gd name="connsiteX13" fmla="*/ 569418 w 748525"/>
              <a:gd name="connsiteY13" fmla="*/ 1167094 h 3046461"/>
              <a:gd name="connsiteX14" fmla="*/ 641840 w 748525"/>
              <a:gd name="connsiteY14" fmla="*/ 1096661 h 3046461"/>
              <a:gd name="connsiteX15" fmla="*/ 735747 w 748525"/>
              <a:gd name="connsiteY15" fmla="*/ 1028618 h 3046461"/>
              <a:gd name="connsiteX16" fmla="*/ 741318 w 748525"/>
              <a:gd name="connsiteY16" fmla="*/ 1072390 h 3046461"/>
              <a:gd name="connsiteX17" fmla="*/ 743308 w 748525"/>
              <a:gd name="connsiteY17" fmla="*/ 1168686 h 3046461"/>
              <a:gd name="connsiteX18" fmla="*/ 687599 w 748525"/>
              <a:gd name="connsiteY18" fmla="*/ 1260603 h 3046461"/>
              <a:gd name="connsiteX19" fmla="*/ 666909 w 748525"/>
              <a:gd name="connsiteY19" fmla="*/ 1273337 h 3046461"/>
              <a:gd name="connsiteX20" fmla="*/ 541963 w 748525"/>
              <a:gd name="connsiteY20" fmla="*/ 1358889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62655 w 748525"/>
              <a:gd name="connsiteY23" fmla="*/ 978880 h 3046461"/>
              <a:gd name="connsiteX24" fmla="*/ 642635 w 748525"/>
              <a:gd name="connsiteY24" fmla="*/ 883378 h 3046461"/>
              <a:gd name="connsiteX25" fmla="*/ 736942 w 748525"/>
              <a:gd name="connsiteY25" fmla="*/ 811754 h 3046461"/>
              <a:gd name="connsiteX26" fmla="*/ 740126 w 748525"/>
              <a:gd name="connsiteY26" fmla="*/ 822498 h 3046461"/>
              <a:gd name="connsiteX27" fmla="*/ 748481 w 748525"/>
              <a:gd name="connsiteY27" fmla="*/ 933119 h 3046461"/>
              <a:gd name="connsiteX28" fmla="*/ 680836 w 748525"/>
              <a:gd name="connsiteY28" fmla="*/ 1052892 h 3046461"/>
              <a:gd name="connsiteX29" fmla="*/ 648206 w 748525"/>
              <a:gd name="connsiteY29" fmla="*/ 1071195 h 3046461"/>
              <a:gd name="connsiteX30" fmla="*/ 545544 w 748525"/>
              <a:gd name="connsiteY30" fmla="*/ 1143617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61063 w 748525"/>
              <a:gd name="connsiteY33" fmla="*/ 766392 h 3046461"/>
              <a:gd name="connsiteX34" fmla="*/ 639453 w 748525"/>
              <a:gd name="connsiteY34" fmla="*/ 671290 h 3046461"/>
              <a:gd name="connsiteX35" fmla="*/ 734555 w 748525"/>
              <a:gd name="connsiteY35" fmla="*/ 601652 h 3046461"/>
              <a:gd name="connsiteX36" fmla="*/ 738136 w 748525"/>
              <a:gd name="connsiteY36" fmla="*/ 600857 h 3046461"/>
              <a:gd name="connsiteX37" fmla="*/ 744902 w 748525"/>
              <a:gd name="connsiteY37" fmla="*/ 746894 h 3046461"/>
              <a:gd name="connsiteX38" fmla="*/ 691183 w 748525"/>
              <a:gd name="connsiteY38" fmla="*/ 831651 h 3046461"/>
              <a:gd name="connsiteX39" fmla="*/ 635872 w 748525"/>
              <a:gd name="connsiteY39" fmla="*/ 864280 h 3046461"/>
              <a:gd name="connsiteX40" fmla="*/ 550718 w 748525"/>
              <a:gd name="connsiteY40" fmla="*/ 924365 h 3046461"/>
              <a:gd name="connsiteX41" fmla="*/ 545544 w 748525"/>
              <a:gd name="connsiteY41" fmla="*/ 928344 h 3046461"/>
              <a:gd name="connsiteX42" fmla="*/ 541168 w 748525"/>
              <a:gd name="connsiteY42" fmla="*/ 927547 h 3046461"/>
              <a:gd name="connsiteX43" fmla="*/ 545544 w 748525"/>
              <a:gd name="connsiteY43" fmla="*/ 838414 h 3046461"/>
              <a:gd name="connsiteX44" fmla="*/ 546191 w 748525"/>
              <a:gd name="connsiteY44" fmla="*/ 622045 h 3046461"/>
              <a:gd name="connsiteX45" fmla="*/ 563850 w 748525"/>
              <a:gd name="connsiteY45" fmla="*/ 547136 h 3046461"/>
              <a:gd name="connsiteX46" fmla="*/ 639851 w 748525"/>
              <a:gd name="connsiteY46" fmla="*/ 461585 h 3046461"/>
              <a:gd name="connsiteX47" fmla="*/ 733760 w 748525"/>
              <a:gd name="connsiteY47" fmla="*/ 392744 h 3046461"/>
              <a:gd name="connsiteX48" fmla="*/ 741321 w 748525"/>
              <a:gd name="connsiteY48" fmla="*/ 389960 h 3046461"/>
              <a:gd name="connsiteX49" fmla="*/ 745300 w 748525"/>
              <a:gd name="connsiteY49" fmla="*/ 529628 h 3046461"/>
              <a:gd name="connsiteX50" fmla="*/ 695957 w 748525"/>
              <a:gd name="connsiteY50" fmla="*/ 619161 h 3046461"/>
              <a:gd name="connsiteX51" fmla="*/ 670093 w 748525"/>
              <a:gd name="connsiteY51" fmla="*/ 635872 h 3046461"/>
              <a:gd name="connsiteX52" fmla="*/ 544352 w 748525"/>
              <a:gd name="connsiteY52" fmla="*/ 721028 h 3046461"/>
              <a:gd name="connsiteX53" fmla="*/ 541963 w 748525"/>
              <a:gd name="connsiteY53" fmla="*/ 698744 h 3046461"/>
              <a:gd name="connsiteX54" fmla="*/ 546191 w 748525"/>
              <a:gd name="connsiteY54" fmla="*/ 622045 h 3046461"/>
              <a:gd name="connsiteX55" fmla="*/ 546936 w 748525"/>
              <a:gd name="connsiteY55" fmla="*/ 424777 h 3046461"/>
              <a:gd name="connsiteX56" fmla="*/ 576581 w 748525"/>
              <a:gd name="connsiteY56" fmla="*/ 331466 h 3046461"/>
              <a:gd name="connsiteX57" fmla="*/ 658551 w 748525"/>
              <a:gd name="connsiteY57" fmla="*/ 241535 h 3046461"/>
              <a:gd name="connsiteX58" fmla="*/ 735748 w 748525"/>
              <a:gd name="connsiteY58" fmla="*/ 179063 h 3046461"/>
              <a:gd name="connsiteX59" fmla="*/ 738137 w 748525"/>
              <a:gd name="connsiteY59" fmla="*/ 203735 h 3046461"/>
              <a:gd name="connsiteX60" fmla="*/ 742911 w 748525"/>
              <a:gd name="connsiteY60" fmla="*/ 283715 h 3046461"/>
              <a:gd name="connsiteX61" fmla="*/ 649001 w 748525"/>
              <a:gd name="connsiteY61" fmla="*/ 436118 h 3046461"/>
              <a:gd name="connsiteX62" fmla="*/ 567429 w 748525"/>
              <a:gd name="connsiteY62" fmla="*/ 493419 h 3046461"/>
              <a:gd name="connsiteX63" fmla="*/ 542360 w 748525"/>
              <a:gd name="connsiteY63" fmla="*/ 525251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21915 w 748525"/>
              <a:gd name="connsiteY66" fmla="*/ 1247473 h 3046461"/>
              <a:gd name="connsiteX67" fmla="*/ 333454 w 748525"/>
              <a:gd name="connsiteY67" fmla="*/ 1260604 h 3046461"/>
              <a:gd name="connsiteX68" fmla="*/ 387571 w 748525"/>
              <a:gd name="connsiteY68" fmla="*/ 1305171 h 3046461"/>
              <a:gd name="connsiteX69" fmla="*/ 508936 w 748525"/>
              <a:gd name="connsiteY69" fmla="*/ 1470308 h 3046461"/>
              <a:gd name="connsiteX70" fmla="*/ 511323 w 748525"/>
              <a:gd name="connsiteY70" fmla="*/ 1582918 h 3046461"/>
              <a:gd name="connsiteX71" fmla="*/ 403884 w 748525"/>
              <a:gd name="connsiteY71" fmla="*/ 1506119 h 3046461"/>
              <a:gd name="connsiteX72" fmla="*/ 397916 w 748525"/>
              <a:gd name="connsiteY72" fmla="*/ 1502935 h 3046461"/>
              <a:gd name="connsiteX73" fmla="*/ 311170 w 748525"/>
              <a:gd name="connsiteY73" fmla="*/ 1346156 h 3046461"/>
              <a:gd name="connsiteX74" fmla="*/ 314354 w 748525"/>
              <a:gd name="connsiteY74" fmla="*/ 1122130 h 3046461"/>
              <a:gd name="connsiteX75" fmla="*/ 322312 w 748525"/>
              <a:gd name="connsiteY75" fmla="*/ 1036179 h 3046461"/>
              <a:gd name="connsiteX76" fmla="*/ 328678 w 748525"/>
              <a:gd name="connsiteY76" fmla="*/ 1041352 h 3046461"/>
              <a:gd name="connsiteX77" fmla="*/ 410254 w 748525"/>
              <a:gd name="connsiteY77" fmla="*/ 1102233 h 3046461"/>
              <a:gd name="connsiteX78" fmla="*/ 493816 w 748525"/>
              <a:gd name="connsiteY78" fmla="*/ 1183010 h 3046461"/>
              <a:gd name="connsiteX79" fmla="*/ 513711 w 748525"/>
              <a:gd name="connsiteY79" fmla="*/ 1255035 h 3046461"/>
              <a:gd name="connsiteX80" fmla="*/ 522466 w 748525"/>
              <a:gd name="connsiteY80" fmla="*/ 1312334 h 3046461"/>
              <a:gd name="connsiteX81" fmla="*/ 523659 w 748525"/>
              <a:gd name="connsiteY81" fmla="*/ 1301591 h 3046461"/>
              <a:gd name="connsiteX82" fmla="*/ 524059 w 748525"/>
              <a:gd name="connsiteY82" fmla="*/ 696754 h 3046461"/>
              <a:gd name="connsiteX83" fmla="*/ 518885 w 748525"/>
              <a:gd name="connsiteY83" fmla="*/ 362901 h 3046461"/>
              <a:gd name="connsiteX84" fmla="*/ 506948 w 748525"/>
              <a:gd name="connsiteY84" fmla="*/ 328680 h 3046461"/>
              <a:gd name="connsiteX85" fmla="*/ 459594 w 748525"/>
              <a:gd name="connsiteY85" fmla="*/ 252678 h 3046461"/>
              <a:gd name="connsiteX86" fmla="*/ 450841 w 748525"/>
              <a:gd name="connsiteY86" fmla="*/ 134100 h 3046461"/>
              <a:gd name="connsiteX87" fmla="*/ 514109 w 748525"/>
              <a:gd name="connsiteY87" fmla="*/ 5969 h 3046461"/>
              <a:gd name="connsiteX88" fmla="*/ 517293 w 748525"/>
              <a:gd name="connsiteY88" fmla="*/ 0 h 3046461"/>
              <a:gd name="connsiteX89" fmla="*/ 531619 w 748525"/>
              <a:gd name="connsiteY89" fmla="*/ 15519 h 3046461"/>
              <a:gd name="connsiteX90" fmla="*/ 601652 w 748525"/>
              <a:gd name="connsiteY90" fmla="*/ 137679 h 3046461"/>
              <a:gd name="connsiteX91" fmla="*/ 596081 w 748525"/>
              <a:gd name="connsiteY91" fmla="*/ 241138 h 3046461"/>
              <a:gd name="connsiteX92" fmla="*/ 530822 w 748525"/>
              <a:gd name="connsiteY92" fmla="*/ 346985 h 3046461"/>
              <a:gd name="connsiteX93" fmla="*/ 524853 w 748525"/>
              <a:gd name="connsiteY93" fmla="*/ 363298 h 3046461"/>
              <a:gd name="connsiteX94" fmla="*/ 530027 w 748525"/>
              <a:gd name="connsiteY94" fmla="*/ 1241903 h 3046461"/>
              <a:gd name="connsiteX95" fmla="*/ 510927 w 748525"/>
              <a:gd name="connsiteY95" fmla="*/ 1773920 h 3046461"/>
              <a:gd name="connsiteX96" fmla="*/ 387174 w 748525"/>
              <a:gd name="connsiteY96" fmla="*/ 2508475 h 3046461"/>
              <a:gd name="connsiteX97" fmla="*/ 366879 w 748525"/>
              <a:gd name="connsiteY97" fmla="*/ 2617903 h 3046461"/>
              <a:gd name="connsiteX98" fmla="*/ 290878 w 748525"/>
              <a:gd name="connsiteY98" fmla="*/ 2831586 h 3046461"/>
              <a:gd name="connsiteX99" fmla="*/ 189805 w 748525"/>
              <a:gd name="connsiteY99" fmla="*/ 3033729 h 3046461"/>
              <a:gd name="connsiteX100" fmla="*/ 181449 w 748525"/>
              <a:gd name="connsiteY100" fmla="*/ 3046461 h 3046461"/>
              <a:gd name="connsiteX101" fmla="*/ 395530 w 748525"/>
              <a:gd name="connsiteY101" fmla="*/ 2236299 h 3046461"/>
              <a:gd name="connsiteX102" fmla="*/ 395132 w 748525"/>
              <a:gd name="connsiteY102" fmla="*/ 2353685 h 3046461"/>
              <a:gd name="connsiteX103" fmla="*/ 390756 w 748525"/>
              <a:gd name="connsiteY103" fmla="*/ 2471866 h 3046461"/>
              <a:gd name="connsiteX104" fmla="*/ 398314 w 748525"/>
              <a:gd name="connsiteY104" fmla="*/ 2445605 h 3046461"/>
              <a:gd name="connsiteX105" fmla="*/ 498192 w 748525"/>
              <a:gd name="connsiteY105" fmla="*/ 1865441 h 3046461"/>
              <a:gd name="connsiteX106" fmla="*/ 522069 w 748525"/>
              <a:gd name="connsiteY106" fmla="*/ 1376400 h 3046461"/>
              <a:gd name="connsiteX107" fmla="*/ 522069 w 748525"/>
              <a:gd name="connsiteY107" fmla="*/ 1353718 h 3046461"/>
              <a:gd name="connsiteX108" fmla="*/ 518487 w 748525"/>
              <a:gd name="connsiteY108" fmla="*/ 1365656 h 3046461"/>
              <a:gd name="connsiteX109" fmla="*/ 487847 w 748525"/>
              <a:gd name="connsiteY109" fmla="*/ 1340189 h 3046461"/>
              <a:gd name="connsiteX110" fmla="*/ 408662 w 748525"/>
              <a:gd name="connsiteY110" fmla="*/ 1292438 h 3046461"/>
              <a:gd name="connsiteX111" fmla="*/ 314354 w 748525"/>
              <a:gd name="connsiteY111" fmla="*/ 1122130 h 3046461"/>
              <a:gd name="connsiteX112" fmla="*/ 323109 w 748525"/>
              <a:gd name="connsiteY112" fmla="*/ 824087 h 3046461"/>
              <a:gd name="connsiteX113" fmla="*/ 326293 w 748525"/>
              <a:gd name="connsiteY113" fmla="*/ 823292 h 3046461"/>
              <a:gd name="connsiteX114" fmla="*/ 337833 w 748525"/>
              <a:gd name="connsiteY114" fmla="*/ 836026 h 3046461"/>
              <a:gd name="connsiteX115" fmla="*/ 400702 w 748525"/>
              <a:gd name="connsiteY115" fmla="*/ 882582 h 3046461"/>
              <a:gd name="connsiteX116" fmla="*/ 452830 w 748525"/>
              <a:gd name="connsiteY116" fmla="*/ 912425 h 3046461"/>
              <a:gd name="connsiteX117" fmla="*/ 501375 w 748525"/>
              <a:gd name="connsiteY117" fmla="*/ 986040 h 3046461"/>
              <a:gd name="connsiteX118" fmla="*/ 520875 w 748525"/>
              <a:gd name="connsiteY118" fmla="*/ 1140831 h 3046461"/>
              <a:gd name="connsiteX119" fmla="*/ 519681 w 748525"/>
              <a:gd name="connsiteY119" fmla="*/ 1151574 h 3046461"/>
              <a:gd name="connsiteX120" fmla="*/ 512518 w 748525"/>
              <a:gd name="connsiteY120" fmla="*/ 1145605 h 3046461"/>
              <a:gd name="connsiteX121" fmla="*/ 432935 w 748525"/>
              <a:gd name="connsiteY121" fmla="*/ 1089499 h 3046461"/>
              <a:gd name="connsiteX122" fmla="*/ 404681 w 748525"/>
              <a:gd name="connsiteY122" fmla="*/ 1074378 h 3046461"/>
              <a:gd name="connsiteX123" fmla="*/ 315151 w 748525"/>
              <a:gd name="connsiteY123" fmla="*/ 912028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25893 w 748525"/>
              <a:gd name="connsiteY126" fmla="*/ 606028 h 3046461"/>
              <a:gd name="connsiteX127" fmla="*/ 335841 w 748525"/>
              <a:gd name="connsiteY127" fmla="*/ 620352 h 3046461"/>
              <a:gd name="connsiteX128" fmla="*/ 396326 w 748525"/>
              <a:gd name="connsiteY128" fmla="*/ 667705 h 3046461"/>
              <a:gd name="connsiteX129" fmla="*/ 512518 w 748525"/>
              <a:gd name="connsiteY129" fmla="*/ 809363 h 3046461"/>
              <a:gd name="connsiteX130" fmla="*/ 522068 w 748525"/>
              <a:gd name="connsiteY130" fmla="*/ 929139 h 3046461"/>
              <a:gd name="connsiteX131" fmla="*/ 521670 w 748525"/>
              <a:gd name="connsiteY131" fmla="*/ 940279 h 3046461"/>
              <a:gd name="connsiteX132" fmla="*/ 512120 w 748525"/>
              <a:gd name="connsiteY132" fmla="*/ 932321 h 3046461"/>
              <a:gd name="connsiteX133" fmla="*/ 431740 w 748525"/>
              <a:gd name="connsiteY133" fmla="*/ 876612 h 3046461"/>
              <a:gd name="connsiteX134" fmla="*/ 382399 w 748525"/>
              <a:gd name="connsiteY134" fmla="*/ 849156 h 3046461"/>
              <a:gd name="connsiteX135" fmla="*/ 317140 w 748525"/>
              <a:gd name="connsiteY135" fmla="*/ 747288 h 3046461"/>
              <a:gd name="connsiteX136" fmla="*/ 317488 w 748525"/>
              <a:gd name="connsiteY136" fmla="*/ 678001 h 3046461"/>
              <a:gd name="connsiteX137" fmla="*/ 325495 w 748525"/>
              <a:gd name="connsiteY137" fmla="*/ 401897 h 3046461"/>
              <a:gd name="connsiteX138" fmla="*/ 327882 w 748525"/>
              <a:gd name="connsiteY138" fmla="*/ 397918 h 3046461"/>
              <a:gd name="connsiteX139" fmla="*/ 395131 w 748525"/>
              <a:gd name="connsiteY139" fmla="*/ 456811 h 3046461"/>
              <a:gd name="connsiteX140" fmla="*/ 411047 w 748525"/>
              <a:gd name="connsiteY140" fmla="*/ 463972 h 3046461"/>
              <a:gd name="connsiteX141" fmla="*/ 506945 w 748525"/>
              <a:gd name="connsiteY141" fmla="*/ 576981 h 3046461"/>
              <a:gd name="connsiteX142" fmla="*/ 522861 w 748525"/>
              <a:gd name="connsiteY142" fmla="*/ 712273 h 3046461"/>
              <a:gd name="connsiteX143" fmla="*/ 521269 w 748525"/>
              <a:gd name="connsiteY143" fmla="*/ 729384 h 3046461"/>
              <a:gd name="connsiteX144" fmla="*/ 512914 w 748525"/>
              <a:gd name="connsiteY144" fmla="*/ 722618 h 3046461"/>
              <a:gd name="connsiteX145" fmla="*/ 434126 w 748525"/>
              <a:gd name="connsiteY145" fmla="*/ 667309 h 3046461"/>
              <a:gd name="connsiteX146" fmla="*/ 384783 w 748525"/>
              <a:gd name="connsiteY146" fmla="*/ 640251 h 3046461"/>
              <a:gd name="connsiteX147" fmla="*/ 317537 w 748525"/>
              <a:gd name="connsiteY147" fmla="*/ 532812 h 3046461"/>
              <a:gd name="connsiteX148" fmla="*/ 325495 w 748525"/>
              <a:gd name="connsiteY148" fmla="*/ 401897 h 3046461"/>
              <a:gd name="connsiteX149" fmla="*/ 322312 w 748525"/>
              <a:gd name="connsiteY149" fmla="*/ 190207 h 3046461"/>
              <a:gd name="connsiteX150" fmla="*/ 399907 w 748525"/>
              <a:gd name="connsiteY150" fmla="*/ 251089 h 3046461"/>
              <a:gd name="connsiteX151" fmla="*/ 511722 w 748525"/>
              <a:gd name="connsiteY151" fmla="*/ 438905 h 3046461"/>
              <a:gd name="connsiteX152" fmla="*/ 518088 w 748525"/>
              <a:gd name="connsiteY152" fmla="*/ 530425 h 3046461"/>
              <a:gd name="connsiteX153" fmla="*/ 512517 w 748525"/>
              <a:gd name="connsiteY153" fmla="*/ 531620 h 3046461"/>
              <a:gd name="connsiteX154" fmla="*/ 405479 w 748525"/>
              <a:gd name="connsiteY154" fmla="*/ 443282 h 3046461"/>
              <a:gd name="connsiteX155" fmla="*/ 314354 w 748525"/>
              <a:gd name="connsiteY155" fmla="*/ 293266 h 3046461"/>
              <a:gd name="connsiteX156" fmla="*/ 322312 w 748525"/>
              <a:gd name="connsiteY156" fmla="*/ 190207 h 3046461"/>
              <a:gd name="connsiteX157" fmla="*/ 0 w 748525"/>
              <a:gd name="connsiteY157" fmla="*/ 832444 h 3046461"/>
              <a:gd name="connsiteX158" fmla="*/ 68440 w 748525"/>
              <a:gd name="connsiteY158" fmla="*/ 942667 h 3046461"/>
              <a:gd name="connsiteX159" fmla="*/ 329078 w 748525"/>
              <a:gd name="connsiteY159" fmla="*/ 1498559 h 3046461"/>
              <a:gd name="connsiteX160" fmla="*/ 405080 w 748525"/>
              <a:gd name="connsiteY160" fmla="*/ 2064798 h 3046461"/>
              <a:gd name="connsiteX161" fmla="*/ 396327 w 748525"/>
              <a:gd name="connsiteY161" fmla="*/ 2193324 h 3046461"/>
              <a:gd name="connsiteX162" fmla="*/ 393540 w 748525"/>
              <a:gd name="connsiteY162" fmla="*/ 2206456 h 3046461"/>
              <a:gd name="connsiteX163" fmla="*/ 384387 w 748525"/>
              <a:gd name="connsiteY163" fmla="*/ 2101804 h 3046461"/>
              <a:gd name="connsiteX164" fmla="*/ 288888 w 748525"/>
              <a:gd name="connsiteY164" fmla="*/ 1646188 h 3046461"/>
              <a:gd name="connsiteX165" fmla="*/ 6366 w 748525"/>
              <a:gd name="connsiteY165" fmla="*/ 858308 h 3046461"/>
              <a:gd name="connsiteX166" fmla="*/ 0 w 748525"/>
              <a:gd name="connsiteY166" fmla="*/ 832444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19"/>
                </a:moveTo>
                <a:cubicBezTo>
                  <a:pt x="535495" y="1495772"/>
                  <a:pt x="538380" y="1476673"/>
                  <a:pt x="542359" y="1457574"/>
                </a:cubicBezTo>
                <a:cubicBezTo>
                  <a:pt x="543554" y="1452797"/>
                  <a:pt x="544746" y="1448024"/>
                  <a:pt x="545941" y="1443247"/>
                </a:cubicBezTo>
                <a:cubicBezTo>
                  <a:pt x="559073" y="1374407"/>
                  <a:pt x="598466" y="1328248"/>
                  <a:pt x="664522" y="1305569"/>
                </a:cubicBezTo>
                <a:cubicBezTo>
                  <a:pt x="688794" y="1297211"/>
                  <a:pt x="707099" y="1279305"/>
                  <a:pt x="724210" y="1261002"/>
                </a:cubicBezTo>
                <a:cubicBezTo>
                  <a:pt x="727392" y="1257421"/>
                  <a:pt x="730576" y="1253839"/>
                  <a:pt x="736147" y="1248268"/>
                </a:cubicBezTo>
                <a:cubicBezTo>
                  <a:pt x="738136" y="1267766"/>
                  <a:pt x="740921" y="1284479"/>
                  <a:pt x="741318" y="1301190"/>
                </a:cubicBezTo>
                <a:cubicBezTo>
                  <a:pt x="742116" y="1331830"/>
                  <a:pt x="743308" y="1362867"/>
                  <a:pt x="740523" y="1393507"/>
                </a:cubicBezTo>
                <a:cubicBezTo>
                  <a:pt x="736942" y="1432105"/>
                  <a:pt x="715455" y="1461553"/>
                  <a:pt x="682428" y="1482642"/>
                </a:cubicBezTo>
                <a:cubicBezTo>
                  <a:pt x="673275" y="1488211"/>
                  <a:pt x="664122" y="1493782"/>
                  <a:pt x="654572" y="1498559"/>
                </a:cubicBezTo>
                <a:cubicBezTo>
                  <a:pt x="612395" y="1518851"/>
                  <a:pt x="571010" y="1540738"/>
                  <a:pt x="534401" y="1576549"/>
                </a:cubicBezTo>
                <a:cubicBezTo>
                  <a:pt x="532610" y="1555261"/>
                  <a:pt x="532610" y="1535066"/>
                  <a:pt x="534053" y="1515419"/>
                </a:cubicBezTo>
                <a:close/>
                <a:moveTo>
                  <a:pt x="544051" y="1259708"/>
                </a:moveTo>
                <a:cubicBezTo>
                  <a:pt x="548528" y="1227875"/>
                  <a:pt x="556884" y="1197136"/>
                  <a:pt x="569418" y="1167094"/>
                </a:cubicBezTo>
                <a:cubicBezTo>
                  <a:pt x="583345" y="1133667"/>
                  <a:pt x="609608" y="1110988"/>
                  <a:pt x="641840" y="1096661"/>
                </a:cubicBezTo>
                <a:cubicBezTo>
                  <a:pt x="677651" y="1080745"/>
                  <a:pt x="709883" y="1061247"/>
                  <a:pt x="735747" y="1028618"/>
                </a:cubicBezTo>
                <a:cubicBezTo>
                  <a:pt x="737736" y="1043342"/>
                  <a:pt x="740523" y="1057666"/>
                  <a:pt x="741318" y="1072390"/>
                </a:cubicBezTo>
                <a:cubicBezTo>
                  <a:pt x="742910" y="1104619"/>
                  <a:pt x="745297" y="1136851"/>
                  <a:pt x="743308" y="1168686"/>
                </a:cubicBezTo>
                <a:cubicBezTo>
                  <a:pt x="740921" y="1208079"/>
                  <a:pt x="720228" y="1238321"/>
                  <a:pt x="687599" y="1260603"/>
                </a:cubicBezTo>
                <a:cubicBezTo>
                  <a:pt x="680836" y="1264982"/>
                  <a:pt x="674070" y="1269358"/>
                  <a:pt x="666909" y="1273337"/>
                </a:cubicBezTo>
                <a:cubicBezTo>
                  <a:pt x="623535" y="1297212"/>
                  <a:pt x="579366" y="1319496"/>
                  <a:pt x="541963" y="1358889"/>
                </a:cubicBezTo>
                <a:cubicBezTo>
                  <a:pt x="538978" y="1324469"/>
                  <a:pt x="539575" y="1291541"/>
                  <a:pt x="544051" y="1259708"/>
                </a:cubicBezTo>
                <a:close/>
                <a:moveTo>
                  <a:pt x="546339" y="1059159"/>
                </a:moveTo>
                <a:cubicBezTo>
                  <a:pt x="549323" y="1031902"/>
                  <a:pt x="554895" y="1005341"/>
                  <a:pt x="562655" y="978880"/>
                </a:cubicBezTo>
                <a:cubicBezTo>
                  <a:pt x="575387" y="935108"/>
                  <a:pt x="601650" y="902479"/>
                  <a:pt x="642635" y="883378"/>
                </a:cubicBezTo>
                <a:cubicBezTo>
                  <a:pt x="678846" y="866665"/>
                  <a:pt x="712668" y="847965"/>
                  <a:pt x="736942" y="811754"/>
                </a:cubicBezTo>
                <a:cubicBezTo>
                  <a:pt x="738534" y="816927"/>
                  <a:pt x="739726" y="819712"/>
                  <a:pt x="740126" y="822498"/>
                </a:cubicBezTo>
                <a:cubicBezTo>
                  <a:pt x="742910" y="859504"/>
                  <a:pt x="747287" y="896113"/>
                  <a:pt x="748481" y="933119"/>
                </a:cubicBezTo>
                <a:cubicBezTo>
                  <a:pt x="749676" y="985643"/>
                  <a:pt x="726597" y="1025833"/>
                  <a:pt x="680836" y="1052892"/>
                </a:cubicBezTo>
                <a:cubicBezTo>
                  <a:pt x="670091" y="1059258"/>
                  <a:pt x="659348" y="1065226"/>
                  <a:pt x="648206" y="1071195"/>
                </a:cubicBezTo>
                <a:cubicBezTo>
                  <a:pt x="611598" y="1090295"/>
                  <a:pt x="576979" y="1112182"/>
                  <a:pt x="545544" y="1143617"/>
                </a:cubicBezTo>
                <a:cubicBezTo>
                  <a:pt x="542957" y="1114370"/>
                  <a:pt x="543355" y="1086416"/>
                  <a:pt x="546339" y="1059159"/>
                </a:cubicBezTo>
                <a:close/>
                <a:moveTo>
                  <a:pt x="545544" y="838414"/>
                </a:moveTo>
                <a:cubicBezTo>
                  <a:pt x="548331" y="814142"/>
                  <a:pt x="554697" y="790266"/>
                  <a:pt x="561063" y="766392"/>
                </a:cubicBezTo>
                <a:cubicBezTo>
                  <a:pt x="572602" y="722620"/>
                  <a:pt x="598866" y="689990"/>
                  <a:pt x="639453" y="671290"/>
                </a:cubicBezTo>
                <a:cubicBezTo>
                  <a:pt x="676062" y="654577"/>
                  <a:pt x="709883" y="634682"/>
                  <a:pt x="734555" y="601652"/>
                </a:cubicBezTo>
                <a:cubicBezTo>
                  <a:pt x="734952" y="601255"/>
                  <a:pt x="736147" y="601255"/>
                  <a:pt x="738136" y="600857"/>
                </a:cubicBezTo>
                <a:cubicBezTo>
                  <a:pt x="743310" y="649403"/>
                  <a:pt x="752063" y="697948"/>
                  <a:pt x="744902" y="746894"/>
                </a:cubicBezTo>
                <a:cubicBezTo>
                  <a:pt x="739728" y="782705"/>
                  <a:pt x="721823" y="811753"/>
                  <a:pt x="691183" y="831651"/>
                </a:cubicBezTo>
                <a:cubicBezTo>
                  <a:pt x="673277" y="843587"/>
                  <a:pt x="653380" y="852340"/>
                  <a:pt x="635872" y="864280"/>
                </a:cubicBezTo>
                <a:cubicBezTo>
                  <a:pt x="606824" y="883378"/>
                  <a:pt x="578971" y="904070"/>
                  <a:pt x="550718" y="924365"/>
                </a:cubicBezTo>
                <a:cubicBezTo>
                  <a:pt x="549126" y="925557"/>
                  <a:pt x="547534" y="927149"/>
                  <a:pt x="545544" y="928344"/>
                </a:cubicBezTo>
                <a:cubicBezTo>
                  <a:pt x="543952" y="927947"/>
                  <a:pt x="542760" y="927947"/>
                  <a:pt x="541168" y="927547"/>
                </a:cubicBezTo>
                <a:cubicBezTo>
                  <a:pt x="542362" y="897704"/>
                  <a:pt x="542362" y="867859"/>
                  <a:pt x="545544" y="838414"/>
                </a:cubicBezTo>
                <a:close/>
                <a:moveTo>
                  <a:pt x="546191" y="622045"/>
                </a:moveTo>
                <a:cubicBezTo>
                  <a:pt x="549921" y="596777"/>
                  <a:pt x="555890" y="571807"/>
                  <a:pt x="563850" y="547136"/>
                </a:cubicBezTo>
                <a:cubicBezTo>
                  <a:pt x="576979" y="507346"/>
                  <a:pt x="602845" y="478695"/>
                  <a:pt x="639851" y="461585"/>
                </a:cubicBezTo>
                <a:cubicBezTo>
                  <a:pt x="676062" y="444871"/>
                  <a:pt x="709486" y="425374"/>
                  <a:pt x="733760" y="392744"/>
                </a:cubicBezTo>
                <a:cubicBezTo>
                  <a:pt x="734555" y="392347"/>
                  <a:pt x="736147" y="391949"/>
                  <a:pt x="741321" y="389960"/>
                </a:cubicBezTo>
                <a:cubicBezTo>
                  <a:pt x="742910" y="437710"/>
                  <a:pt x="746492" y="483869"/>
                  <a:pt x="745300" y="529628"/>
                </a:cubicBezTo>
                <a:cubicBezTo>
                  <a:pt x="744502" y="566636"/>
                  <a:pt x="726199" y="596876"/>
                  <a:pt x="695957" y="619161"/>
                </a:cubicBezTo>
                <a:cubicBezTo>
                  <a:pt x="687601" y="625129"/>
                  <a:pt x="679244" y="631098"/>
                  <a:pt x="670093" y="635872"/>
                </a:cubicBezTo>
                <a:cubicBezTo>
                  <a:pt x="626322" y="659748"/>
                  <a:pt x="581358" y="682030"/>
                  <a:pt x="544352" y="721028"/>
                </a:cubicBezTo>
                <a:cubicBezTo>
                  <a:pt x="543157" y="711478"/>
                  <a:pt x="542360" y="705110"/>
                  <a:pt x="541963" y="698744"/>
                </a:cubicBezTo>
                <a:cubicBezTo>
                  <a:pt x="540968" y="672879"/>
                  <a:pt x="542460" y="647313"/>
                  <a:pt x="546191" y="622045"/>
                </a:cubicBezTo>
                <a:close/>
                <a:moveTo>
                  <a:pt x="546936" y="424777"/>
                </a:moveTo>
                <a:cubicBezTo>
                  <a:pt x="552010" y="392546"/>
                  <a:pt x="561261" y="361508"/>
                  <a:pt x="576581" y="331466"/>
                </a:cubicBezTo>
                <a:cubicBezTo>
                  <a:pt x="595682" y="294062"/>
                  <a:pt x="622740" y="263423"/>
                  <a:pt x="658551" y="241535"/>
                </a:cubicBezTo>
                <a:cubicBezTo>
                  <a:pt x="686010" y="224824"/>
                  <a:pt x="712668" y="207316"/>
                  <a:pt x="735748" y="179063"/>
                </a:cubicBezTo>
                <a:cubicBezTo>
                  <a:pt x="736942" y="189408"/>
                  <a:pt x="737737" y="196571"/>
                  <a:pt x="738137" y="203735"/>
                </a:cubicBezTo>
                <a:cubicBezTo>
                  <a:pt x="739727" y="230396"/>
                  <a:pt x="742513" y="257054"/>
                  <a:pt x="742911" y="283715"/>
                </a:cubicBezTo>
                <a:cubicBezTo>
                  <a:pt x="744106" y="354148"/>
                  <a:pt x="711873" y="405081"/>
                  <a:pt x="649001" y="436118"/>
                </a:cubicBezTo>
                <a:cubicBezTo>
                  <a:pt x="618761" y="451239"/>
                  <a:pt x="590111" y="467555"/>
                  <a:pt x="567429" y="493419"/>
                </a:cubicBezTo>
                <a:cubicBezTo>
                  <a:pt x="560265" y="502969"/>
                  <a:pt x="552707" y="512917"/>
                  <a:pt x="542360" y="525251"/>
                </a:cubicBezTo>
                <a:cubicBezTo>
                  <a:pt x="540968" y="490434"/>
                  <a:pt x="541863" y="457008"/>
                  <a:pt x="546936" y="424777"/>
                </a:cubicBezTo>
                <a:close/>
                <a:moveTo>
                  <a:pt x="311170" y="1346156"/>
                </a:moveTo>
                <a:cubicBezTo>
                  <a:pt x="314354" y="1314721"/>
                  <a:pt x="317936" y="1283286"/>
                  <a:pt x="321915" y="1247473"/>
                </a:cubicBezTo>
                <a:cubicBezTo>
                  <a:pt x="327486" y="1254236"/>
                  <a:pt x="330270" y="1257818"/>
                  <a:pt x="333454" y="1260604"/>
                </a:cubicBezTo>
                <a:cubicBezTo>
                  <a:pt x="351360" y="1276123"/>
                  <a:pt x="366879" y="1296816"/>
                  <a:pt x="387571" y="1305171"/>
                </a:cubicBezTo>
                <a:cubicBezTo>
                  <a:pt x="463572" y="1335414"/>
                  <a:pt x="499386" y="1392315"/>
                  <a:pt x="508936" y="1470308"/>
                </a:cubicBezTo>
                <a:cubicBezTo>
                  <a:pt x="513709" y="1506914"/>
                  <a:pt x="518088" y="1543523"/>
                  <a:pt x="511323" y="1582918"/>
                </a:cubicBezTo>
                <a:cubicBezTo>
                  <a:pt x="479091" y="1549494"/>
                  <a:pt x="442482" y="1526414"/>
                  <a:pt x="403884" y="1506119"/>
                </a:cubicBezTo>
                <a:cubicBezTo>
                  <a:pt x="401895" y="1504925"/>
                  <a:pt x="399905" y="1503733"/>
                  <a:pt x="397916" y="1502935"/>
                </a:cubicBezTo>
                <a:cubicBezTo>
                  <a:pt x="331862" y="1471103"/>
                  <a:pt x="304009" y="1418179"/>
                  <a:pt x="311170" y="1346156"/>
                </a:cubicBezTo>
                <a:close/>
                <a:moveTo>
                  <a:pt x="314354" y="1122130"/>
                </a:moveTo>
                <a:cubicBezTo>
                  <a:pt x="317539" y="1094274"/>
                  <a:pt x="319528" y="1066421"/>
                  <a:pt x="322312" y="1036179"/>
                </a:cubicBezTo>
                <a:cubicBezTo>
                  <a:pt x="325894" y="1038965"/>
                  <a:pt x="327486" y="1040158"/>
                  <a:pt x="328678" y="1041352"/>
                </a:cubicBezTo>
                <a:cubicBezTo>
                  <a:pt x="350566" y="1068808"/>
                  <a:pt x="377624" y="1088703"/>
                  <a:pt x="410254" y="1102233"/>
                </a:cubicBezTo>
                <a:cubicBezTo>
                  <a:pt x="448452" y="1117751"/>
                  <a:pt x="479092" y="1143220"/>
                  <a:pt x="493816" y="1183010"/>
                </a:cubicBezTo>
                <a:cubicBezTo>
                  <a:pt x="502569" y="1206487"/>
                  <a:pt x="508540" y="1230761"/>
                  <a:pt x="513711" y="1255035"/>
                </a:cubicBezTo>
                <a:cubicBezTo>
                  <a:pt x="517690" y="1273736"/>
                  <a:pt x="518885" y="1292836"/>
                  <a:pt x="522466" y="1312334"/>
                </a:cubicBezTo>
                <a:cubicBezTo>
                  <a:pt x="522864" y="1308752"/>
                  <a:pt x="523659" y="1305173"/>
                  <a:pt x="523659" y="1301591"/>
                </a:cubicBezTo>
                <a:cubicBezTo>
                  <a:pt x="524059" y="1099846"/>
                  <a:pt x="524853" y="898102"/>
                  <a:pt x="524059" y="696754"/>
                </a:cubicBezTo>
                <a:cubicBezTo>
                  <a:pt x="523659" y="585337"/>
                  <a:pt x="520477" y="474319"/>
                  <a:pt x="518885" y="362901"/>
                </a:cubicBezTo>
                <a:cubicBezTo>
                  <a:pt x="518885" y="349769"/>
                  <a:pt x="514508" y="339822"/>
                  <a:pt x="506948" y="328680"/>
                </a:cubicBezTo>
                <a:cubicBezTo>
                  <a:pt x="489837" y="304408"/>
                  <a:pt x="473123" y="279339"/>
                  <a:pt x="459594" y="252678"/>
                </a:cubicBezTo>
                <a:cubicBezTo>
                  <a:pt x="440096" y="214875"/>
                  <a:pt x="438107" y="174687"/>
                  <a:pt x="450841" y="134100"/>
                </a:cubicBezTo>
                <a:cubicBezTo>
                  <a:pt x="464768" y="87941"/>
                  <a:pt x="487450" y="45761"/>
                  <a:pt x="514109" y="5969"/>
                </a:cubicBezTo>
                <a:cubicBezTo>
                  <a:pt x="514906" y="4376"/>
                  <a:pt x="515701" y="2784"/>
                  <a:pt x="517293" y="0"/>
                </a:cubicBezTo>
                <a:cubicBezTo>
                  <a:pt x="523261" y="6366"/>
                  <a:pt x="527638" y="10745"/>
                  <a:pt x="531619" y="15519"/>
                </a:cubicBezTo>
                <a:cubicBezTo>
                  <a:pt x="563452" y="51332"/>
                  <a:pt x="587326" y="91520"/>
                  <a:pt x="601652" y="137679"/>
                </a:cubicBezTo>
                <a:cubicBezTo>
                  <a:pt x="612795" y="173095"/>
                  <a:pt x="610805" y="206917"/>
                  <a:pt x="596081" y="241138"/>
                </a:cubicBezTo>
                <a:cubicBezTo>
                  <a:pt x="579368" y="279736"/>
                  <a:pt x="556688" y="313958"/>
                  <a:pt x="530822" y="346985"/>
                </a:cubicBezTo>
                <a:cubicBezTo>
                  <a:pt x="527240" y="351362"/>
                  <a:pt x="524456" y="357727"/>
                  <a:pt x="524853" y="363298"/>
                </a:cubicBezTo>
                <a:cubicBezTo>
                  <a:pt x="531619" y="656167"/>
                  <a:pt x="536393" y="949035"/>
                  <a:pt x="530027" y="1241903"/>
                </a:cubicBezTo>
                <a:cubicBezTo>
                  <a:pt x="526445" y="1419375"/>
                  <a:pt x="519680" y="1596846"/>
                  <a:pt x="510927" y="1773920"/>
                </a:cubicBezTo>
                <a:cubicBezTo>
                  <a:pt x="498590" y="2023414"/>
                  <a:pt x="458402" y="2268531"/>
                  <a:pt x="387174" y="2508475"/>
                </a:cubicBezTo>
                <a:cubicBezTo>
                  <a:pt x="376827" y="2543891"/>
                  <a:pt x="374440" y="2581295"/>
                  <a:pt x="366879" y="2617903"/>
                </a:cubicBezTo>
                <a:cubicBezTo>
                  <a:pt x="351360" y="2692713"/>
                  <a:pt x="331863" y="2767122"/>
                  <a:pt x="290878" y="2831586"/>
                </a:cubicBezTo>
                <a:cubicBezTo>
                  <a:pt x="250290" y="2896048"/>
                  <a:pt x="222037" y="2965683"/>
                  <a:pt x="189805" y="3033729"/>
                </a:cubicBezTo>
                <a:cubicBezTo>
                  <a:pt x="187815" y="3038105"/>
                  <a:pt x="185031" y="3042879"/>
                  <a:pt x="181449" y="3046461"/>
                </a:cubicBezTo>
                <a:cubicBezTo>
                  <a:pt x="296449" y="2787417"/>
                  <a:pt x="358524" y="2515241"/>
                  <a:pt x="395530" y="2236299"/>
                </a:cubicBezTo>
                <a:cubicBezTo>
                  <a:pt x="395530" y="2275297"/>
                  <a:pt x="396325" y="2314690"/>
                  <a:pt x="395132" y="2353685"/>
                </a:cubicBezTo>
                <a:cubicBezTo>
                  <a:pt x="394335" y="2393081"/>
                  <a:pt x="391551" y="2432076"/>
                  <a:pt x="390756" y="2471866"/>
                </a:cubicBezTo>
                <a:cubicBezTo>
                  <a:pt x="393143" y="2463114"/>
                  <a:pt x="395927" y="2454358"/>
                  <a:pt x="398314" y="2445605"/>
                </a:cubicBezTo>
                <a:cubicBezTo>
                  <a:pt x="450841" y="2255400"/>
                  <a:pt x="486255" y="2062409"/>
                  <a:pt x="498192" y="1865441"/>
                </a:cubicBezTo>
                <a:cubicBezTo>
                  <a:pt x="508140" y="1702693"/>
                  <a:pt x="514508" y="1539545"/>
                  <a:pt x="522069" y="1376400"/>
                </a:cubicBezTo>
                <a:cubicBezTo>
                  <a:pt x="522466" y="1370032"/>
                  <a:pt x="522069" y="1364063"/>
                  <a:pt x="522069" y="1353718"/>
                </a:cubicBezTo>
                <a:cubicBezTo>
                  <a:pt x="520477" y="1359687"/>
                  <a:pt x="519680" y="1362074"/>
                  <a:pt x="518487" y="1365656"/>
                </a:cubicBezTo>
                <a:cubicBezTo>
                  <a:pt x="508140" y="1356900"/>
                  <a:pt x="498590" y="1346953"/>
                  <a:pt x="487847" y="1340189"/>
                </a:cubicBezTo>
                <a:cubicBezTo>
                  <a:pt x="461981" y="1323476"/>
                  <a:pt x="436515" y="1305173"/>
                  <a:pt x="408662" y="1292438"/>
                </a:cubicBezTo>
                <a:cubicBezTo>
                  <a:pt x="334647" y="1258217"/>
                  <a:pt x="305999" y="1201316"/>
                  <a:pt x="314354" y="1122130"/>
                </a:cubicBezTo>
                <a:close/>
                <a:moveTo>
                  <a:pt x="323109" y="824087"/>
                </a:moveTo>
                <a:cubicBezTo>
                  <a:pt x="323904" y="823690"/>
                  <a:pt x="325098" y="823690"/>
                  <a:pt x="326293" y="823292"/>
                </a:cubicBezTo>
                <a:cubicBezTo>
                  <a:pt x="330272" y="827668"/>
                  <a:pt x="333854" y="831648"/>
                  <a:pt x="337833" y="836026"/>
                </a:cubicBezTo>
                <a:cubicBezTo>
                  <a:pt x="355341" y="855922"/>
                  <a:pt x="376031" y="871838"/>
                  <a:pt x="400702" y="882582"/>
                </a:cubicBezTo>
                <a:cubicBezTo>
                  <a:pt x="419008" y="890541"/>
                  <a:pt x="436516" y="900885"/>
                  <a:pt x="452830" y="912425"/>
                </a:cubicBezTo>
                <a:cubicBezTo>
                  <a:pt x="477899" y="930331"/>
                  <a:pt x="492622" y="956594"/>
                  <a:pt x="501375" y="986040"/>
                </a:cubicBezTo>
                <a:cubicBezTo>
                  <a:pt x="516896" y="1036577"/>
                  <a:pt x="524855" y="1087907"/>
                  <a:pt x="520875" y="1140831"/>
                </a:cubicBezTo>
                <a:cubicBezTo>
                  <a:pt x="520476" y="1143616"/>
                  <a:pt x="520078" y="1146800"/>
                  <a:pt x="519681" y="1151574"/>
                </a:cubicBezTo>
                <a:cubicBezTo>
                  <a:pt x="516497" y="1148789"/>
                  <a:pt x="514507" y="1147197"/>
                  <a:pt x="512518" y="1145605"/>
                </a:cubicBezTo>
                <a:cubicBezTo>
                  <a:pt x="485857" y="1126902"/>
                  <a:pt x="459595" y="1107802"/>
                  <a:pt x="432935" y="1089499"/>
                </a:cubicBezTo>
                <a:cubicBezTo>
                  <a:pt x="424179" y="1083530"/>
                  <a:pt x="414232" y="1079154"/>
                  <a:pt x="404681" y="1074378"/>
                </a:cubicBezTo>
                <a:cubicBezTo>
                  <a:pt x="334649" y="1042146"/>
                  <a:pt x="308385" y="986439"/>
                  <a:pt x="315151" y="912028"/>
                </a:cubicBezTo>
                <a:cubicBezTo>
                  <a:pt x="317935" y="882583"/>
                  <a:pt x="320325" y="853534"/>
                  <a:pt x="323109" y="824087"/>
                </a:cubicBezTo>
                <a:close/>
                <a:moveTo>
                  <a:pt x="317488" y="678001"/>
                </a:moveTo>
                <a:cubicBezTo>
                  <a:pt x="319428" y="654673"/>
                  <a:pt x="322710" y="630898"/>
                  <a:pt x="325893" y="606028"/>
                </a:cubicBezTo>
                <a:cubicBezTo>
                  <a:pt x="330670" y="612793"/>
                  <a:pt x="332659" y="616773"/>
                  <a:pt x="335841" y="620352"/>
                </a:cubicBezTo>
                <a:cubicBezTo>
                  <a:pt x="352952" y="639852"/>
                  <a:pt x="371257" y="658552"/>
                  <a:pt x="396326" y="667705"/>
                </a:cubicBezTo>
                <a:cubicBezTo>
                  <a:pt x="463177" y="691979"/>
                  <a:pt x="499786" y="740127"/>
                  <a:pt x="512518" y="809363"/>
                </a:cubicBezTo>
                <a:cubicBezTo>
                  <a:pt x="520078" y="849156"/>
                  <a:pt x="524455" y="888949"/>
                  <a:pt x="522068" y="929139"/>
                </a:cubicBezTo>
                <a:cubicBezTo>
                  <a:pt x="522465" y="932718"/>
                  <a:pt x="522068" y="935505"/>
                  <a:pt x="521670" y="940279"/>
                </a:cubicBezTo>
                <a:cubicBezTo>
                  <a:pt x="517294" y="936697"/>
                  <a:pt x="514905" y="934310"/>
                  <a:pt x="512120" y="932321"/>
                </a:cubicBezTo>
                <a:cubicBezTo>
                  <a:pt x="485459" y="913618"/>
                  <a:pt x="459196" y="894520"/>
                  <a:pt x="431740" y="876612"/>
                </a:cubicBezTo>
                <a:cubicBezTo>
                  <a:pt x="416221" y="866267"/>
                  <a:pt x="398713" y="858706"/>
                  <a:pt x="382399" y="849156"/>
                </a:cubicBezTo>
                <a:cubicBezTo>
                  <a:pt x="343801" y="826076"/>
                  <a:pt x="321119" y="792652"/>
                  <a:pt x="317140" y="747288"/>
                </a:cubicBezTo>
                <a:cubicBezTo>
                  <a:pt x="314952" y="724209"/>
                  <a:pt x="315549" y="701329"/>
                  <a:pt x="317488" y="678001"/>
                </a:cubicBezTo>
                <a:close/>
                <a:moveTo>
                  <a:pt x="325495" y="401897"/>
                </a:moveTo>
                <a:cubicBezTo>
                  <a:pt x="325893" y="400702"/>
                  <a:pt x="327085" y="399510"/>
                  <a:pt x="327882" y="397918"/>
                </a:cubicBezTo>
                <a:cubicBezTo>
                  <a:pt x="345788" y="423782"/>
                  <a:pt x="366878" y="444474"/>
                  <a:pt x="395131" y="456811"/>
                </a:cubicBezTo>
                <a:cubicBezTo>
                  <a:pt x="400302" y="459198"/>
                  <a:pt x="405873" y="461585"/>
                  <a:pt x="411047" y="463972"/>
                </a:cubicBezTo>
                <a:cubicBezTo>
                  <a:pt x="461582" y="485859"/>
                  <a:pt x="493416" y="522865"/>
                  <a:pt x="506945" y="576981"/>
                </a:cubicBezTo>
                <a:cubicBezTo>
                  <a:pt x="518085" y="621548"/>
                  <a:pt x="525248" y="666114"/>
                  <a:pt x="522861" y="712273"/>
                </a:cubicBezTo>
                <a:cubicBezTo>
                  <a:pt x="522464" y="717447"/>
                  <a:pt x="522066" y="722618"/>
                  <a:pt x="521269" y="729384"/>
                </a:cubicBezTo>
                <a:cubicBezTo>
                  <a:pt x="517688" y="726199"/>
                  <a:pt x="515301" y="724210"/>
                  <a:pt x="512914" y="722618"/>
                </a:cubicBezTo>
                <a:cubicBezTo>
                  <a:pt x="486650" y="703917"/>
                  <a:pt x="460787" y="685214"/>
                  <a:pt x="434126" y="667309"/>
                </a:cubicBezTo>
                <a:cubicBezTo>
                  <a:pt x="418607" y="656961"/>
                  <a:pt x="401099" y="649401"/>
                  <a:pt x="384783" y="640251"/>
                </a:cubicBezTo>
                <a:cubicBezTo>
                  <a:pt x="343401" y="616374"/>
                  <a:pt x="317935" y="580960"/>
                  <a:pt x="317537" y="532812"/>
                </a:cubicBezTo>
                <a:cubicBezTo>
                  <a:pt x="317137" y="489040"/>
                  <a:pt x="322709" y="445669"/>
                  <a:pt x="325495" y="401897"/>
                </a:cubicBezTo>
                <a:close/>
                <a:moveTo>
                  <a:pt x="322312" y="190207"/>
                </a:moveTo>
                <a:cubicBezTo>
                  <a:pt x="344199" y="216868"/>
                  <a:pt x="372052" y="233578"/>
                  <a:pt x="399907" y="251089"/>
                </a:cubicBezTo>
                <a:cubicBezTo>
                  <a:pt x="468348" y="294858"/>
                  <a:pt x="500977" y="360912"/>
                  <a:pt x="511722" y="438905"/>
                </a:cubicBezTo>
                <a:cubicBezTo>
                  <a:pt x="515701" y="469148"/>
                  <a:pt x="516099" y="499785"/>
                  <a:pt x="518088" y="530425"/>
                </a:cubicBezTo>
                <a:cubicBezTo>
                  <a:pt x="516496" y="530825"/>
                  <a:pt x="514506" y="531222"/>
                  <a:pt x="512517" y="531620"/>
                </a:cubicBezTo>
                <a:cubicBezTo>
                  <a:pt x="486254" y="490635"/>
                  <a:pt x="448453" y="464769"/>
                  <a:pt x="405479" y="443282"/>
                </a:cubicBezTo>
                <a:cubicBezTo>
                  <a:pt x="344199" y="413041"/>
                  <a:pt x="313559" y="361709"/>
                  <a:pt x="314354" y="293266"/>
                </a:cubicBezTo>
                <a:cubicBezTo>
                  <a:pt x="314754" y="259047"/>
                  <a:pt x="318333" y="224825"/>
                  <a:pt x="322312" y="190207"/>
                </a:cubicBezTo>
                <a:close/>
                <a:moveTo>
                  <a:pt x="0" y="832444"/>
                </a:moveTo>
                <a:cubicBezTo>
                  <a:pt x="23079" y="869053"/>
                  <a:pt x="46556" y="905661"/>
                  <a:pt x="68440" y="942667"/>
                </a:cubicBezTo>
                <a:cubicBezTo>
                  <a:pt x="173889" y="1119344"/>
                  <a:pt x="263422" y="1303182"/>
                  <a:pt x="329078" y="1498559"/>
                </a:cubicBezTo>
                <a:cubicBezTo>
                  <a:pt x="391153" y="1682399"/>
                  <a:pt x="419006" y="1870613"/>
                  <a:pt x="405080" y="2064798"/>
                </a:cubicBezTo>
                <a:cubicBezTo>
                  <a:pt x="401895" y="2107773"/>
                  <a:pt x="399509" y="2150350"/>
                  <a:pt x="396327" y="2193324"/>
                </a:cubicBezTo>
                <a:cubicBezTo>
                  <a:pt x="395927" y="2196111"/>
                  <a:pt x="394735" y="2199693"/>
                  <a:pt x="393540" y="2206456"/>
                </a:cubicBezTo>
                <a:cubicBezTo>
                  <a:pt x="390356" y="2169053"/>
                  <a:pt x="387174" y="2135229"/>
                  <a:pt x="384387" y="2101804"/>
                </a:cubicBezTo>
                <a:cubicBezTo>
                  <a:pt x="370858" y="1946218"/>
                  <a:pt x="335842" y="1795009"/>
                  <a:pt x="288888" y="1646188"/>
                </a:cubicBezTo>
                <a:cubicBezTo>
                  <a:pt x="205324" y="1379583"/>
                  <a:pt x="107438" y="1118547"/>
                  <a:pt x="6366" y="858308"/>
                </a:cubicBezTo>
                <a:cubicBezTo>
                  <a:pt x="3184" y="850350"/>
                  <a:pt x="397" y="841994"/>
                  <a:pt x="0" y="832444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8FD47FC-D4AB-4391-98C3-7E42AC4F76A7}"/>
              </a:ext>
            </a:extLst>
          </p:cNvPr>
          <p:cNvSpPr/>
          <p:nvPr userDrawn="1"/>
        </p:nvSpPr>
        <p:spPr>
          <a:xfrm rot="16516275" flipH="1">
            <a:off x="10266540" y="-970122"/>
            <a:ext cx="748525" cy="3046461"/>
          </a:xfrm>
          <a:custGeom>
            <a:avLst/>
            <a:gdLst>
              <a:gd name="connsiteX0" fmla="*/ 534053 w 748525"/>
              <a:gd name="connsiteY0" fmla="*/ 1515420 h 3046461"/>
              <a:gd name="connsiteX1" fmla="*/ 534401 w 748525"/>
              <a:gd name="connsiteY1" fmla="*/ 1576550 h 3046461"/>
              <a:gd name="connsiteX2" fmla="*/ 654572 w 748525"/>
              <a:gd name="connsiteY2" fmla="*/ 1498559 h 3046461"/>
              <a:gd name="connsiteX3" fmla="*/ 682428 w 748525"/>
              <a:gd name="connsiteY3" fmla="*/ 1482643 h 3046461"/>
              <a:gd name="connsiteX4" fmla="*/ 740523 w 748525"/>
              <a:gd name="connsiteY4" fmla="*/ 1393507 h 3046461"/>
              <a:gd name="connsiteX5" fmla="*/ 741318 w 748525"/>
              <a:gd name="connsiteY5" fmla="*/ 1301190 h 3046461"/>
              <a:gd name="connsiteX6" fmla="*/ 736147 w 748525"/>
              <a:gd name="connsiteY6" fmla="*/ 1248268 h 3046461"/>
              <a:gd name="connsiteX7" fmla="*/ 724210 w 748525"/>
              <a:gd name="connsiteY7" fmla="*/ 1261002 h 3046461"/>
              <a:gd name="connsiteX8" fmla="*/ 664522 w 748525"/>
              <a:gd name="connsiteY8" fmla="*/ 1305569 h 3046461"/>
              <a:gd name="connsiteX9" fmla="*/ 545941 w 748525"/>
              <a:gd name="connsiteY9" fmla="*/ 1443247 h 3046461"/>
              <a:gd name="connsiteX10" fmla="*/ 542359 w 748525"/>
              <a:gd name="connsiteY10" fmla="*/ 1457574 h 3046461"/>
              <a:gd name="connsiteX11" fmla="*/ 534053 w 748525"/>
              <a:gd name="connsiteY11" fmla="*/ 1515420 h 3046461"/>
              <a:gd name="connsiteX12" fmla="*/ 544051 w 748525"/>
              <a:gd name="connsiteY12" fmla="*/ 1259708 h 3046461"/>
              <a:gd name="connsiteX13" fmla="*/ 541963 w 748525"/>
              <a:gd name="connsiteY13" fmla="*/ 1358889 h 3046461"/>
              <a:gd name="connsiteX14" fmla="*/ 666909 w 748525"/>
              <a:gd name="connsiteY14" fmla="*/ 1273338 h 3046461"/>
              <a:gd name="connsiteX15" fmla="*/ 687599 w 748525"/>
              <a:gd name="connsiteY15" fmla="*/ 1260603 h 3046461"/>
              <a:gd name="connsiteX16" fmla="*/ 743308 w 748525"/>
              <a:gd name="connsiteY16" fmla="*/ 1168686 h 3046461"/>
              <a:gd name="connsiteX17" fmla="*/ 741318 w 748525"/>
              <a:gd name="connsiteY17" fmla="*/ 1072390 h 3046461"/>
              <a:gd name="connsiteX18" fmla="*/ 735747 w 748525"/>
              <a:gd name="connsiteY18" fmla="*/ 1028618 h 3046461"/>
              <a:gd name="connsiteX19" fmla="*/ 641840 w 748525"/>
              <a:gd name="connsiteY19" fmla="*/ 1096662 h 3046461"/>
              <a:gd name="connsiteX20" fmla="*/ 569418 w 748525"/>
              <a:gd name="connsiteY20" fmla="*/ 1167094 h 3046461"/>
              <a:gd name="connsiteX21" fmla="*/ 544051 w 748525"/>
              <a:gd name="connsiteY21" fmla="*/ 1259708 h 3046461"/>
              <a:gd name="connsiteX22" fmla="*/ 546339 w 748525"/>
              <a:gd name="connsiteY22" fmla="*/ 1059159 h 3046461"/>
              <a:gd name="connsiteX23" fmla="*/ 545544 w 748525"/>
              <a:gd name="connsiteY23" fmla="*/ 1143616 h 3046461"/>
              <a:gd name="connsiteX24" fmla="*/ 648206 w 748525"/>
              <a:gd name="connsiteY24" fmla="*/ 1071195 h 3046461"/>
              <a:gd name="connsiteX25" fmla="*/ 680836 w 748525"/>
              <a:gd name="connsiteY25" fmla="*/ 1052892 h 3046461"/>
              <a:gd name="connsiteX26" fmla="*/ 748481 w 748525"/>
              <a:gd name="connsiteY26" fmla="*/ 933118 h 3046461"/>
              <a:gd name="connsiteX27" fmla="*/ 740126 w 748525"/>
              <a:gd name="connsiteY27" fmla="*/ 822499 h 3046461"/>
              <a:gd name="connsiteX28" fmla="*/ 736942 w 748525"/>
              <a:gd name="connsiteY28" fmla="*/ 811754 h 3046461"/>
              <a:gd name="connsiteX29" fmla="*/ 642635 w 748525"/>
              <a:gd name="connsiteY29" fmla="*/ 883379 h 3046461"/>
              <a:gd name="connsiteX30" fmla="*/ 562655 w 748525"/>
              <a:gd name="connsiteY30" fmla="*/ 978880 h 3046461"/>
              <a:gd name="connsiteX31" fmla="*/ 546339 w 748525"/>
              <a:gd name="connsiteY31" fmla="*/ 1059159 h 3046461"/>
              <a:gd name="connsiteX32" fmla="*/ 545544 w 748525"/>
              <a:gd name="connsiteY32" fmla="*/ 838414 h 3046461"/>
              <a:gd name="connsiteX33" fmla="*/ 541168 w 748525"/>
              <a:gd name="connsiteY33" fmla="*/ 927547 h 3046461"/>
              <a:gd name="connsiteX34" fmla="*/ 545544 w 748525"/>
              <a:gd name="connsiteY34" fmla="*/ 928344 h 3046461"/>
              <a:gd name="connsiteX35" fmla="*/ 550718 w 748525"/>
              <a:gd name="connsiteY35" fmla="*/ 924365 h 3046461"/>
              <a:gd name="connsiteX36" fmla="*/ 635872 w 748525"/>
              <a:gd name="connsiteY36" fmla="*/ 864279 h 3046461"/>
              <a:gd name="connsiteX37" fmla="*/ 691183 w 748525"/>
              <a:gd name="connsiteY37" fmla="*/ 831650 h 3046461"/>
              <a:gd name="connsiteX38" fmla="*/ 744902 w 748525"/>
              <a:gd name="connsiteY38" fmla="*/ 746894 h 3046461"/>
              <a:gd name="connsiteX39" fmla="*/ 738136 w 748525"/>
              <a:gd name="connsiteY39" fmla="*/ 600858 h 3046461"/>
              <a:gd name="connsiteX40" fmla="*/ 734555 w 748525"/>
              <a:gd name="connsiteY40" fmla="*/ 601652 h 3046461"/>
              <a:gd name="connsiteX41" fmla="*/ 639453 w 748525"/>
              <a:gd name="connsiteY41" fmla="*/ 671290 h 3046461"/>
              <a:gd name="connsiteX42" fmla="*/ 561063 w 748525"/>
              <a:gd name="connsiteY42" fmla="*/ 766392 h 3046461"/>
              <a:gd name="connsiteX43" fmla="*/ 545544 w 748525"/>
              <a:gd name="connsiteY43" fmla="*/ 838414 h 3046461"/>
              <a:gd name="connsiteX44" fmla="*/ 546191 w 748525"/>
              <a:gd name="connsiteY44" fmla="*/ 622044 h 3046461"/>
              <a:gd name="connsiteX45" fmla="*/ 541963 w 748525"/>
              <a:gd name="connsiteY45" fmla="*/ 698743 h 3046461"/>
              <a:gd name="connsiteX46" fmla="*/ 544352 w 748525"/>
              <a:gd name="connsiteY46" fmla="*/ 721027 h 3046461"/>
              <a:gd name="connsiteX47" fmla="*/ 670093 w 748525"/>
              <a:gd name="connsiteY47" fmla="*/ 635871 h 3046461"/>
              <a:gd name="connsiteX48" fmla="*/ 695957 w 748525"/>
              <a:gd name="connsiteY48" fmla="*/ 619160 h 3046461"/>
              <a:gd name="connsiteX49" fmla="*/ 745300 w 748525"/>
              <a:gd name="connsiteY49" fmla="*/ 529626 h 3046461"/>
              <a:gd name="connsiteX50" fmla="*/ 741321 w 748525"/>
              <a:gd name="connsiteY50" fmla="*/ 389959 h 3046461"/>
              <a:gd name="connsiteX51" fmla="*/ 733760 w 748525"/>
              <a:gd name="connsiteY51" fmla="*/ 392743 h 3046461"/>
              <a:gd name="connsiteX52" fmla="*/ 639851 w 748525"/>
              <a:gd name="connsiteY52" fmla="*/ 461584 h 3046461"/>
              <a:gd name="connsiteX53" fmla="*/ 563850 w 748525"/>
              <a:gd name="connsiteY53" fmla="*/ 547136 h 3046461"/>
              <a:gd name="connsiteX54" fmla="*/ 546191 w 748525"/>
              <a:gd name="connsiteY54" fmla="*/ 622044 h 3046461"/>
              <a:gd name="connsiteX55" fmla="*/ 546936 w 748525"/>
              <a:gd name="connsiteY55" fmla="*/ 424777 h 3046461"/>
              <a:gd name="connsiteX56" fmla="*/ 542360 w 748525"/>
              <a:gd name="connsiteY56" fmla="*/ 525252 h 3046461"/>
              <a:gd name="connsiteX57" fmla="*/ 567429 w 748525"/>
              <a:gd name="connsiteY57" fmla="*/ 493419 h 3046461"/>
              <a:gd name="connsiteX58" fmla="*/ 649001 w 748525"/>
              <a:gd name="connsiteY58" fmla="*/ 436118 h 3046461"/>
              <a:gd name="connsiteX59" fmla="*/ 742911 w 748525"/>
              <a:gd name="connsiteY59" fmla="*/ 283715 h 3046461"/>
              <a:gd name="connsiteX60" fmla="*/ 738137 w 748525"/>
              <a:gd name="connsiteY60" fmla="*/ 203734 h 3046461"/>
              <a:gd name="connsiteX61" fmla="*/ 735748 w 748525"/>
              <a:gd name="connsiteY61" fmla="*/ 179063 h 3046461"/>
              <a:gd name="connsiteX62" fmla="*/ 658551 w 748525"/>
              <a:gd name="connsiteY62" fmla="*/ 241535 h 3046461"/>
              <a:gd name="connsiteX63" fmla="*/ 576581 w 748525"/>
              <a:gd name="connsiteY63" fmla="*/ 331466 h 3046461"/>
              <a:gd name="connsiteX64" fmla="*/ 546936 w 748525"/>
              <a:gd name="connsiteY64" fmla="*/ 424777 h 3046461"/>
              <a:gd name="connsiteX65" fmla="*/ 311170 w 748525"/>
              <a:gd name="connsiteY65" fmla="*/ 1346156 h 3046461"/>
              <a:gd name="connsiteX66" fmla="*/ 397916 w 748525"/>
              <a:gd name="connsiteY66" fmla="*/ 1502935 h 3046461"/>
              <a:gd name="connsiteX67" fmla="*/ 403884 w 748525"/>
              <a:gd name="connsiteY67" fmla="*/ 1506120 h 3046461"/>
              <a:gd name="connsiteX68" fmla="*/ 511323 w 748525"/>
              <a:gd name="connsiteY68" fmla="*/ 1582918 h 3046461"/>
              <a:gd name="connsiteX69" fmla="*/ 508936 w 748525"/>
              <a:gd name="connsiteY69" fmla="*/ 1470309 h 3046461"/>
              <a:gd name="connsiteX70" fmla="*/ 387571 w 748525"/>
              <a:gd name="connsiteY70" fmla="*/ 1305171 h 3046461"/>
              <a:gd name="connsiteX71" fmla="*/ 333454 w 748525"/>
              <a:gd name="connsiteY71" fmla="*/ 1260604 h 3046461"/>
              <a:gd name="connsiteX72" fmla="*/ 321915 w 748525"/>
              <a:gd name="connsiteY72" fmla="*/ 1247473 h 3046461"/>
              <a:gd name="connsiteX73" fmla="*/ 311170 w 748525"/>
              <a:gd name="connsiteY73" fmla="*/ 1346156 h 3046461"/>
              <a:gd name="connsiteX74" fmla="*/ 314355 w 748525"/>
              <a:gd name="connsiteY74" fmla="*/ 1122130 h 3046461"/>
              <a:gd name="connsiteX75" fmla="*/ 408662 w 748525"/>
              <a:gd name="connsiteY75" fmla="*/ 1292438 h 3046461"/>
              <a:gd name="connsiteX76" fmla="*/ 487847 w 748525"/>
              <a:gd name="connsiteY76" fmla="*/ 1340189 h 3046461"/>
              <a:gd name="connsiteX77" fmla="*/ 518487 w 748525"/>
              <a:gd name="connsiteY77" fmla="*/ 1365656 h 3046461"/>
              <a:gd name="connsiteX78" fmla="*/ 522069 w 748525"/>
              <a:gd name="connsiteY78" fmla="*/ 1353718 h 3046461"/>
              <a:gd name="connsiteX79" fmla="*/ 522069 w 748525"/>
              <a:gd name="connsiteY79" fmla="*/ 1376400 h 3046461"/>
              <a:gd name="connsiteX80" fmla="*/ 498192 w 748525"/>
              <a:gd name="connsiteY80" fmla="*/ 1865441 h 3046461"/>
              <a:gd name="connsiteX81" fmla="*/ 398314 w 748525"/>
              <a:gd name="connsiteY81" fmla="*/ 2445606 h 3046461"/>
              <a:gd name="connsiteX82" fmla="*/ 390756 w 748525"/>
              <a:gd name="connsiteY82" fmla="*/ 2471867 h 3046461"/>
              <a:gd name="connsiteX83" fmla="*/ 395132 w 748525"/>
              <a:gd name="connsiteY83" fmla="*/ 2353686 h 3046461"/>
              <a:gd name="connsiteX84" fmla="*/ 395530 w 748525"/>
              <a:gd name="connsiteY84" fmla="*/ 2236299 h 3046461"/>
              <a:gd name="connsiteX85" fmla="*/ 181449 w 748525"/>
              <a:gd name="connsiteY85" fmla="*/ 3046461 h 3046461"/>
              <a:gd name="connsiteX86" fmla="*/ 189805 w 748525"/>
              <a:gd name="connsiteY86" fmla="*/ 3033730 h 3046461"/>
              <a:gd name="connsiteX87" fmla="*/ 290877 w 748525"/>
              <a:gd name="connsiteY87" fmla="*/ 2831586 h 3046461"/>
              <a:gd name="connsiteX88" fmla="*/ 366879 w 748525"/>
              <a:gd name="connsiteY88" fmla="*/ 2617904 h 3046461"/>
              <a:gd name="connsiteX89" fmla="*/ 387174 w 748525"/>
              <a:gd name="connsiteY89" fmla="*/ 2508476 h 3046461"/>
              <a:gd name="connsiteX90" fmla="*/ 510927 w 748525"/>
              <a:gd name="connsiteY90" fmla="*/ 1773921 h 3046461"/>
              <a:gd name="connsiteX91" fmla="*/ 530027 w 748525"/>
              <a:gd name="connsiteY91" fmla="*/ 1241903 h 3046461"/>
              <a:gd name="connsiteX92" fmla="*/ 524853 w 748525"/>
              <a:gd name="connsiteY92" fmla="*/ 363298 h 3046461"/>
              <a:gd name="connsiteX93" fmla="*/ 530822 w 748525"/>
              <a:gd name="connsiteY93" fmla="*/ 346985 h 3046461"/>
              <a:gd name="connsiteX94" fmla="*/ 596081 w 748525"/>
              <a:gd name="connsiteY94" fmla="*/ 241139 h 3046461"/>
              <a:gd name="connsiteX95" fmla="*/ 601652 w 748525"/>
              <a:gd name="connsiteY95" fmla="*/ 137679 h 3046461"/>
              <a:gd name="connsiteX96" fmla="*/ 531619 w 748525"/>
              <a:gd name="connsiteY96" fmla="*/ 15518 h 3046461"/>
              <a:gd name="connsiteX97" fmla="*/ 517293 w 748525"/>
              <a:gd name="connsiteY97" fmla="*/ 0 h 3046461"/>
              <a:gd name="connsiteX98" fmla="*/ 514109 w 748525"/>
              <a:gd name="connsiteY98" fmla="*/ 5968 h 3046461"/>
              <a:gd name="connsiteX99" fmla="*/ 450841 w 748525"/>
              <a:gd name="connsiteY99" fmla="*/ 134100 h 3046461"/>
              <a:gd name="connsiteX100" fmla="*/ 459594 w 748525"/>
              <a:gd name="connsiteY100" fmla="*/ 252678 h 3046461"/>
              <a:gd name="connsiteX101" fmla="*/ 506948 w 748525"/>
              <a:gd name="connsiteY101" fmla="*/ 328679 h 3046461"/>
              <a:gd name="connsiteX102" fmla="*/ 518885 w 748525"/>
              <a:gd name="connsiteY102" fmla="*/ 362901 h 3046461"/>
              <a:gd name="connsiteX103" fmla="*/ 524058 w 748525"/>
              <a:gd name="connsiteY103" fmla="*/ 696755 h 3046461"/>
              <a:gd name="connsiteX104" fmla="*/ 523659 w 748525"/>
              <a:gd name="connsiteY104" fmla="*/ 1301591 h 3046461"/>
              <a:gd name="connsiteX105" fmla="*/ 522466 w 748525"/>
              <a:gd name="connsiteY105" fmla="*/ 1312334 h 3046461"/>
              <a:gd name="connsiteX106" fmla="*/ 513711 w 748525"/>
              <a:gd name="connsiteY106" fmla="*/ 1255035 h 3046461"/>
              <a:gd name="connsiteX107" fmla="*/ 493816 w 748525"/>
              <a:gd name="connsiteY107" fmla="*/ 1183011 h 3046461"/>
              <a:gd name="connsiteX108" fmla="*/ 410254 w 748525"/>
              <a:gd name="connsiteY108" fmla="*/ 1102233 h 3046461"/>
              <a:gd name="connsiteX109" fmla="*/ 328678 w 748525"/>
              <a:gd name="connsiteY109" fmla="*/ 1041352 h 3046461"/>
              <a:gd name="connsiteX110" fmla="*/ 322313 w 748525"/>
              <a:gd name="connsiteY110" fmla="*/ 1036178 h 3046461"/>
              <a:gd name="connsiteX111" fmla="*/ 314355 w 748525"/>
              <a:gd name="connsiteY111" fmla="*/ 1122130 h 3046461"/>
              <a:gd name="connsiteX112" fmla="*/ 323109 w 748525"/>
              <a:gd name="connsiteY112" fmla="*/ 824087 h 3046461"/>
              <a:gd name="connsiteX113" fmla="*/ 315151 w 748525"/>
              <a:gd name="connsiteY113" fmla="*/ 912028 h 3046461"/>
              <a:gd name="connsiteX114" fmla="*/ 404681 w 748525"/>
              <a:gd name="connsiteY114" fmla="*/ 1074377 h 3046461"/>
              <a:gd name="connsiteX115" fmla="*/ 432935 w 748525"/>
              <a:gd name="connsiteY115" fmla="*/ 1089499 h 3046461"/>
              <a:gd name="connsiteX116" fmla="*/ 512518 w 748525"/>
              <a:gd name="connsiteY116" fmla="*/ 1145605 h 3046461"/>
              <a:gd name="connsiteX117" fmla="*/ 519681 w 748525"/>
              <a:gd name="connsiteY117" fmla="*/ 1151574 h 3046461"/>
              <a:gd name="connsiteX118" fmla="*/ 520875 w 748525"/>
              <a:gd name="connsiteY118" fmla="*/ 1140831 h 3046461"/>
              <a:gd name="connsiteX119" fmla="*/ 501375 w 748525"/>
              <a:gd name="connsiteY119" fmla="*/ 986039 h 3046461"/>
              <a:gd name="connsiteX120" fmla="*/ 452830 w 748525"/>
              <a:gd name="connsiteY120" fmla="*/ 912425 h 3046461"/>
              <a:gd name="connsiteX121" fmla="*/ 400702 w 748525"/>
              <a:gd name="connsiteY121" fmla="*/ 882583 h 3046461"/>
              <a:gd name="connsiteX122" fmla="*/ 337833 w 748525"/>
              <a:gd name="connsiteY122" fmla="*/ 836026 h 3046461"/>
              <a:gd name="connsiteX123" fmla="*/ 326293 w 748525"/>
              <a:gd name="connsiteY123" fmla="*/ 823292 h 3046461"/>
              <a:gd name="connsiteX124" fmla="*/ 323109 w 748525"/>
              <a:gd name="connsiteY124" fmla="*/ 824087 h 3046461"/>
              <a:gd name="connsiteX125" fmla="*/ 317488 w 748525"/>
              <a:gd name="connsiteY125" fmla="*/ 678001 h 3046461"/>
              <a:gd name="connsiteX126" fmla="*/ 317140 w 748525"/>
              <a:gd name="connsiteY126" fmla="*/ 747289 h 3046461"/>
              <a:gd name="connsiteX127" fmla="*/ 382399 w 748525"/>
              <a:gd name="connsiteY127" fmla="*/ 849156 h 3046461"/>
              <a:gd name="connsiteX128" fmla="*/ 431740 w 748525"/>
              <a:gd name="connsiteY128" fmla="*/ 876612 h 3046461"/>
              <a:gd name="connsiteX129" fmla="*/ 512120 w 748525"/>
              <a:gd name="connsiteY129" fmla="*/ 932321 h 3046461"/>
              <a:gd name="connsiteX130" fmla="*/ 521670 w 748525"/>
              <a:gd name="connsiteY130" fmla="*/ 940279 h 3046461"/>
              <a:gd name="connsiteX131" fmla="*/ 522068 w 748525"/>
              <a:gd name="connsiteY131" fmla="*/ 929139 h 3046461"/>
              <a:gd name="connsiteX132" fmla="*/ 512518 w 748525"/>
              <a:gd name="connsiteY132" fmla="*/ 809364 h 3046461"/>
              <a:gd name="connsiteX133" fmla="*/ 396326 w 748525"/>
              <a:gd name="connsiteY133" fmla="*/ 667705 h 3046461"/>
              <a:gd name="connsiteX134" fmla="*/ 335841 w 748525"/>
              <a:gd name="connsiteY134" fmla="*/ 620352 h 3046461"/>
              <a:gd name="connsiteX135" fmla="*/ 325893 w 748525"/>
              <a:gd name="connsiteY135" fmla="*/ 606027 h 3046461"/>
              <a:gd name="connsiteX136" fmla="*/ 317488 w 748525"/>
              <a:gd name="connsiteY136" fmla="*/ 678001 h 3046461"/>
              <a:gd name="connsiteX137" fmla="*/ 325496 w 748525"/>
              <a:gd name="connsiteY137" fmla="*/ 401896 h 3046461"/>
              <a:gd name="connsiteX138" fmla="*/ 317537 w 748525"/>
              <a:gd name="connsiteY138" fmla="*/ 532812 h 3046461"/>
              <a:gd name="connsiteX139" fmla="*/ 384783 w 748525"/>
              <a:gd name="connsiteY139" fmla="*/ 640250 h 3046461"/>
              <a:gd name="connsiteX140" fmla="*/ 434126 w 748525"/>
              <a:gd name="connsiteY140" fmla="*/ 667309 h 3046461"/>
              <a:gd name="connsiteX141" fmla="*/ 512914 w 748525"/>
              <a:gd name="connsiteY141" fmla="*/ 722618 h 3046461"/>
              <a:gd name="connsiteX142" fmla="*/ 521269 w 748525"/>
              <a:gd name="connsiteY142" fmla="*/ 729383 h 3046461"/>
              <a:gd name="connsiteX143" fmla="*/ 522861 w 748525"/>
              <a:gd name="connsiteY143" fmla="*/ 712273 h 3046461"/>
              <a:gd name="connsiteX144" fmla="*/ 506945 w 748525"/>
              <a:gd name="connsiteY144" fmla="*/ 576981 h 3046461"/>
              <a:gd name="connsiteX145" fmla="*/ 411047 w 748525"/>
              <a:gd name="connsiteY145" fmla="*/ 463972 h 3046461"/>
              <a:gd name="connsiteX146" fmla="*/ 395131 w 748525"/>
              <a:gd name="connsiteY146" fmla="*/ 456811 h 3046461"/>
              <a:gd name="connsiteX147" fmla="*/ 327882 w 748525"/>
              <a:gd name="connsiteY147" fmla="*/ 397918 h 3046461"/>
              <a:gd name="connsiteX148" fmla="*/ 325496 w 748525"/>
              <a:gd name="connsiteY148" fmla="*/ 401896 h 3046461"/>
              <a:gd name="connsiteX149" fmla="*/ 322312 w 748525"/>
              <a:gd name="connsiteY149" fmla="*/ 190206 h 3046461"/>
              <a:gd name="connsiteX150" fmla="*/ 314354 w 748525"/>
              <a:gd name="connsiteY150" fmla="*/ 293265 h 3046461"/>
              <a:gd name="connsiteX151" fmla="*/ 405479 w 748525"/>
              <a:gd name="connsiteY151" fmla="*/ 443281 h 3046461"/>
              <a:gd name="connsiteX152" fmla="*/ 512517 w 748525"/>
              <a:gd name="connsiteY152" fmla="*/ 531619 h 3046461"/>
              <a:gd name="connsiteX153" fmla="*/ 518088 w 748525"/>
              <a:gd name="connsiteY153" fmla="*/ 530424 h 3046461"/>
              <a:gd name="connsiteX154" fmla="*/ 511722 w 748525"/>
              <a:gd name="connsiteY154" fmla="*/ 438904 h 3046461"/>
              <a:gd name="connsiteX155" fmla="*/ 399908 w 748525"/>
              <a:gd name="connsiteY155" fmla="*/ 251088 h 3046461"/>
              <a:gd name="connsiteX156" fmla="*/ 322312 w 748525"/>
              <a:gd name="connsiteY156" fmla="*/ 190206 h 3046461"/>
              <a:gd name="connsiteX157" fmla="*/ 0 w 748525"/>
              <a:gd name="connsiteY157" fmla="*/ 832445 h 3046461"/>
              <a:gd name="connsiteX158" fmla="*/ 6365 w 748525"/>
              <a:gd name="connsiteY158" fmla="*/ 858309 h 3046461"/>
              <a:gd name="connsiteX159" fmla="*/ 288888 w 748525"/>
              <a:gd name="connsiteY159" fmla="*/ 1646190 h 3046461"/>
              <a:gd name="connsiteX160" fmla="*/ 384387 w 748525"/>
              <a:gd name="connsiteY160" fmla="*/ 2101806 h 3046461"/>
              <a:gd name="connsiteX161" fmla="*/ 393540 w 748525"/>
              <a:gd name="connsiteY161" fmla="*/ 2206457 h 3046461"/>
              <a:gd name="connsiteX162" fmla="*/ 396327 w 748525"/>
              <a:gd name="connsiteY162" fmla="*/ 2193326 h 3046461"/>
              <a:gd name="connsiteX163" fmla="*/ 405080 w 748525"/>
              <a:gd name="connsiteY163" fmla="*/ 2064800 h 3046461"/>
              <a:gd name="connsiteX164" fmla="*/ 329078 w 748525"/>
              <a:gd name="connsiteY164" fmla="*/ 1498561 h 3046461"/>
              <a:gd name="connsiteX165" fmla="*/ 68440 w 748525"/>
              <a:gd name="connsiteY165" fmla="*/ 942669 h 3046461"/>
              <a:gd name="connsiteX166" fmla="*/ 0 w 748525"/>
              <a:gd name="connsiteY166" fmla="*/ 832445 h 304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</a:cxnLst>
            <a:rect l="l" t="t" r="r" b="b"/>
            <a:pathLst>
              <a:path w="748525" h="3046461">
                <a:moveTo>
                  <a:pt x="534053" y="1515420"/>
                </a:moveTo>
                <a:cubicBezTo>
                  <a:pt x="532610" y="1535067"/>
                  <a:pt x="532610" y="1555261"/>
                  <a:pt x="534401" y="1576550"/>
                </a:cubicBezTo>
                <a:cubicBezTo>
                  <a:pt x="571010" y="1540738"/>
                  <a:pt x="612395" y="1518851"/>
                  <a:pt x="654572" y="1498559"/>
                </a:cubicBezTo>
                <a:cubicBezTo>
                  <a:pt x="664122" y="1493782"/>
                  <a:pt x="673275" y="1488211"/>
                  <a:pt x="682428" y="1482643"/>
                </a:cubicBezTo>
                <a:cubicBezTo>
                  <a:pt x="715455" y="1461553"/>
                  <a:pt x="736942" y="1432105"/>
                  <a:pt x="740523" y="1393507"/>
                </a:cubicBezTo>
                <a:cubicBezTo>
                  <a:pt x="743308" y="1362867"/>
                  <a:pt x="742116" y="1331830"/>
                  <a:pt x="741318" y="1301190"/>
                </a:cubicBezTo>
                <a:cubicBezTo>
                  <a:pt x="740921" y="1284479"/>
                  <a:pt x="738136" y="1267766"/>
                  <a:pt x="736147" y="1248268"/>
                </a:cubicBezTo>
                <a:cubicBezTo>
                  <a:pt x="730576" y="1253839"/>
                  <a:pt x="727392" y="1257420"/>
                  <a:pt x="724210" y="1261002"/>
                </a:cubicBezTo>
                <a:cubicBezTo>
                  <a:pt x="707099" y="1279305"/>
                  <a:pt x="688794" y="1297210"/>
                  <a:pt x="664522" y="1305569"/>
                </a:cubicBezTo>
                <a:cubicBezTo>
                  <a:pt x="598466" y="1328248"/>
                  <a:pt x="559073" y="1374406"/>
                  <a:pt x="545941" y="1443247"/>
                </a:cubicBezTo>
                <a:cubicBezTo>
                  <a:pt x="544746" y="1448023"/>
                  <a:pt x="543554" y="1452797"/>
                  <a:pt x="542359" y="1457574"/>
                </a:cubicBezTo>
                <a:cubicBezTo>
                  <a:pt x="538380" y="1476673"/>
                  <a:pt x="535495" y="1495772"/>
                  <a:pt x="534053" y="1515420"/>
                </a:cubicBezTo>
                <a:close/>
                <a:moveTo>
                  <a:pt x="544051" y="1259708"/>
                </a:moveTo>
                <a:cubicBezTo>
                  <a:pt x="539575" y="1291542"/>
                  <a:pt x="538978" y="1324469"/>
                  <a:pt x="541963" y="1358889"/>
                </a:cubicBezTo>
                <a:cubicBezTo>
                  <a:pt x="579366" y="1319496"/>
                  <a:pt x="623535" y="1297212"/>
                  <a:pt x="666909" y="1273338"/>
                </a:cubicBezTo>
                <a:cubicBezTo>
                  <a:pt x="674070" y="1269359"/>
                  <a:pt x="680836" y="1264982"/>
                  <a:pt x="687599" y="1260603"/>
                </a:cubicBezTo>
                <a:cubicBezTo>
                  <a:pt x="720228" y="1238321"/>
                  <a:pt x="740921" y="1208078"/>
                  <a:pt x="743308" y="1168686"/>
                </a:cubicBezTo>
                <a:cubicBezTo>
                  <a:pt x="745297" y="1136851"/>
                  <a:pt x="742910" y="1104620"/>
                  <a:pt x="741318" y="1072390"/>
                </a:cubicBezTo>
                <a:cubicBezTo>
                  <a:pt x="740523" y="1057666"/>
                  <a:pt x="737736" y="1043342"/>
                  <a:pt x="735747" y="1028618"/>
                </a:cubicBezTo>
                <a:cubicBezTo>
                  <a:pt x="709883" y="1061247"/>
                  <a:pt x="677651" y="1080745"/>
                  <a:pt x="641840" y="1096662"/>
                </a:cubicBezTo>
                <a:cubicBezTo>
                  <a:pt x="609608" y="1110988"/>
                  <a:pt x="583345" y="1133667"/>
                  <a:pt x="569418" y="1167094"/>
                </a:cubicBezTo>
                <a:cubicBezTo>
                  <a:pt x="556884" y="1197136"/>
                  <a:pt x="548528" y="1227875"/>
                  <a:pt x="544051" y="1259708"/>
                </a:cubicBezTo>
                <a:close/>
                <a:moveTo>
                  <a:pt x="546339" y="1059159"/>
                </a:moveTo>
                <a:cubicBezTo>
                  <a:pt x="543355" y="1086416"/>
                  <a:pt x="542958" y="1114370"/>
                  <a:pt x="545544" y="1143616"/>
                </a:cubicBezTo>
                <a:cubicBezTo>
                  <a:pt x="576979" y="1112182"/>
                  <a:pt x="611598" y="1090295"/>
                  <a:pt x="648206" y="1071195"/>
                </a:cubicBezTo>
                <a:cubicBezTo>
                  <a:pt x="659348" y="1065226"/>
                  <a:pt x="670091" y="1059258"/>
                  <a:pt x="680836" y="1052892"/>
                </a:cubicBezTo>
                <a:cubicBezTo>
                  <a:pt x="726597" y="1025834"/>
                  <a:pt x="749676" y="985643"/>
                  <a:pt x="748481" y="933118"/>
                </a:cubicBezTo>
                <a:cubicBezTo>
                  <a:pt x="747287" y="896113"/>
                  <a:pt x="742910" y="859504"/>
                  <a:pt x="740126" y="822499"/>
                </a:cubicBezTo>
                <a:cubicBezTo>
                  <a:pt x="739726" y="819711"/>
                  <a:pt x="738534" y="816927"/>
                  <a:pt x="736942" y="811754"/>
                </a:cubicBezTo>
                <a:cubicBezTo>
                  <a:pt x="712668" y="847965"/>
                  <a:pt x="678846" y="866665"/>
                  <a:pt x="642635" y="883379"/>
                </a:cubicBezTo>
                <a:cubicBezTo>
                  <a:pt x="601650" y="902479"/>
                  <a:pt x="575387" y="935108"/>
                  <a:pt x="562655" y="978880"/>
                </a:cubicBezTo>
                <a:cubicBezTo>
                  <a:pt x="554895" y="1005341"/>
                  <a:pt x="549323" y="1031902"/>
                  <a:pt x="546339" y="1059159"/>
                </a:cubicBezTo>
                <a:close/>
                <a:moveTo>
                  <a:pt x="545544" y="838414"/>
                </a:moveTo>
                <a:cubicBezTo>
                  <a:pt x="542362" y="867859"/>
                  <a:pt x="542362" y="897704"/>
                  <a:pt x="541168" y="927547"/>
                </a:cubicBezTo>
                <a:cubicBezTo>
                  <a:pt x="542760" y="927946"/>
                  <a:pt x="543952" y="927947"/>
                  <a:pt x="545544" y="928344"/>
                </a:cubicBezTo>
                <a:cubicBezTo>
                  <a:pt x="547534" y="927150"/>
                  <a:pt x="549126" y="925557"/>
                  <a:pt x="550718" y="924365"/>
                </a:cubicBezTo>
                <a:cubicBezTo>
                  <a:pt x="578971" y="904070"/>
                  <a:pt x="606824" y="883378"/>
                  <a:pt x="635872" y="864279"/>
                </a:cubicBezTo>
                <a:cubicBezTo>
                  <a:pt x="653380" y="852340"/>
                  <a:pt x="673277" y="843587"/>
                  <a:pt x="691183" y="831650"/>
                </a:cubicBezTo>
                <a:cubicBezTo>
                  <a:pt x="721823" y="811753"/>
                  <a:pt x="739728" y="782705"/>
                  <a:pt x="744902" y="746894"/>
                </a:cubicBezTo>
                <a:cubicBezTo>
                  <a:pt x="752063" y="697949"/>
                  <a:pt x="743310" y="649403"/>
                  <a:pt x="738136" y="600858"/>
                </a:cubicBezTo>
                <a:cubicBezTo>
                  <a:pt x="736147" y="601255"/>
                  <a:pt x="734952" y="601255"/>
                  <a:pt x="734555" y="601652"/>
                </a:cubicBezTo>
                <a:cubicBezTo>
                  <a:pt x="709883" y="634681"/>
                  <a:pt x="676062" y="654577"/>
                  <a:pt x="639453" y="671290"/>
                </a:cubicBezTo>
                <a:cubicBezTo>
                  <a:pt x="598866" y="689991"/>
                  <a:pt x="572602" y="722620"/>
                  <a:pt x="561063" y="766392"/>
                </a:cubicBezTo>
                <a:cubicBezTo>
                  <a:pt x="554697" y="790266"/>
                  <a:pt x="548331" y="814142"/>
                  <a:pt x="545544" y="838414"/>
                </a:cubicBezTo>
                <a:close/>
                <a:moveTo>
                  <a:pt x="546191" y="622044"/>
                </a:moveTo>
                <a:cubicBezTo>
                  <a:pt x="542460" y="647312"/>
                  <a:pt x="540968" y="672878"/>
                  <a:pt x="541963" y="698743"/>
                </a:cubicBezTo>
                <a:cubicBezTo>
                  <a:pt x="542360" y="705108"/>
                  <a:pt x="543158" y="711477"/>
                  <a:pt x="544352" y="721027"/>
                </a:cubicBezTo>
                <a:cubicBezTo>
                  <a:pt x="581358" y="682030"/>
                  <a:pt x="626322" y="659747"/>
                  <a:pt x="670093" y="635871"/>
                </a:cubicBezTo>
                <a:cubicBezTo>
                  <a:pt x="679244" y="631097"/>
                  <a:pt x="687602" y="625129"/>
                  <a:pt x="695957" y="619160"/>
                </a:cubicBezTo>
                <a:cubicBezTo>
                  <a:pt x="726199" y="596875"/>
                  <a:pt x="744502" y="566635"/>
                  <a:pt x="745300" y="529626"/>
                </a:cubicBezTo>
                <a:cubicBezTo>
                  <a:pt x="746492" y="483868"/>
                  <a:pt x="742910" y="437709"/>
                  <a:pt x="741321" y="389959"/>
                </a:cubicBezTo>
                <a:cubicBezTo>
                  <a:pt x="736147" y="391948"/>
                  <a:pt x="734555" y="392346"/>
                  <a:pt x="733760" y="392743"/>
                </a:cubicBezTo>
                <a:cubicBezTo>
                  <a:pt x="709486" y="425372"/>
                  <a:pt x="676062" y="444870"/>
                  <a:pt x="639851" y="461584"/>
                </a:cubicBezTo>
                <a:cubicBezTo>
                  <a:pt x="602845" y="478695"/>
                  <a:pt x="576979" y="507344"/>
                  <a:pt x="563850" y="547136"/>
                </a:cubicBezTo>
                <a:cubicBezTo>
                  <a:pt x="555891" y="571807"/>
                  <a:pt x="549922" y="596776"/>
                  <a:pt x="546191" y="622044"/>
                </a:cubicBezTo>
                <a:close/>
                <a:moveTo>
                  <a:pt x="546936" y="424777"/>
                </a:moveTo>
                <a:cubicBezTo>
                  <a:pt x="541863" y="457008"/>
                  <a:pt x="540968" y="490434"/>
                  <a:pt x="542360" y="525252"/>
                </a:cubicBezTo>
                <a:cubicBezTo>
                  <a:pt x="552707" y="512917"/>
                  <a:pt x="560265" y="502969"/>
                  <a:pt x="567429" y="493419"/>
                </a:cubicBezTo>
                <a:cubicBezTo>
                  <a:pt x="590111" y="467556"/>
                  <a:pt x="618761" y="451239"/>
                  <a:pt x="649001" y="436118"/>
                </a:cubicBezTo>
                <a:cubicBezTo>
                  <a:pt x="711873" y="405081"/>
                  <a:pt x="744106" y="354148"/>
                  <a:pt x="742911" y="283715"/>
                </a:cubicBezTo>
                <a:cubicBezTo>
                  <a:pt x="742513" y="257054"/>
                  <a:pt x="739727" y="230396"/>
                  <a:pt x="738137" y="203734"/>
                </a:cubicBezTo>
                <a:cubicBezTo>
                  <a:pt x="737737" y="196571"/>
                  <a:pt x="736942" y="189408"/>
                  <a:pt x="735748" y="179063"/>
                </a:cubicBezTo>
                <a:cubicBezTo>
                  <a:pt x="712668" y="207317"/>
                  <a:pt x="686010" y="224824"/>
                  <a:pt x="658551" y="241535"/>
                </a:cubicBezTo>
                <a:cubicBezTo>
                  <a:pt x="622740" y="263423"/>
                  <a:pt x="595682" y="294063"/>
                  <a:pt x="576581" y="331466"/>
                </a:cubicBezTo>
                <a:cubicBezTo>
                  <a:pt x="561261" y="361509"/>
                  <a:pt x="552010" y="392546"/>
                  <a:pt x="546936" y="424777"/>
                </a:cubicBezTo>
                <a:close/>
                <a:moveTo>
                  <a:pt x="311170" y="1346156"/>
                </a:moveTo>
                <a:cubicBezTo>
                  <a:pt x="304009" y="1418178"/>
                  <a:pt x="331862" y="1471103"/>
                  <a:pt x="397916" y="1502935"/>
                </a:cubicBezTo>
                <a:cubicBezTo>
                  <a:pt x="399905" y="1503732"/>
                  <a:pt x="401895" y="1504925"/>
                  <a:pt x="403884" y="1506120"/>
                </a:cubicBezTo>
                <a:cubicBezTo>
                  <a:pt x="442482" y="1526415"/>
                  <a:pt x="479091" y="1549494"/>
                  <a:pt x="511323" y="1582918"/>
                </a:cubicBezTo>
                <a:cubicBezTo>
                  <a:pt x="518088" y="1543523"/>
                  <a:pt x="513709" y="1506914"/>
                  <a:pt x="508936" y="1470309"/>
                </a:cubicBezTo>
                <a:cubicBezTo>
                  <a:pt x="499386" y="1392314"/>
                  <a:pt x="463572" y="1335414"/>
                  <a:pt x="387571" y="1305171"/>
                </a:cubicBezTo>
                <a:cubicBezTo>
                  <a:pt x="366879" y="1296815"/>
                  <a:pt x="351360" y="1276123"/>
                  <a:pt x="333454" y="1260604"/>
                </a:cubicBezTo>
                <a:cubicBezTo>
                  <a:pt x="330270" y="1257818"/>
                  <a:pt x="327486" y="1254236"/>
                  <a:pt x="321915" y="1247473"/>
                </a:cubicBezTo>
                <a:cubicBezTo>
                  <a:pt x="317936" y="1283286"/>
                  <a:pt x="314354" y="1314721"/>
                  <a:pt x="311170" y="1346156"/>
                </a:cubicBezTo>
                <a:close/>
                <a:moveTo>
                  <a:pt x="314355" y="1122130"/>
                </a:moveTo>
                <a:cubicBezTo>
                  <a:pt x="305999" y="1201316"/>
                  <a:pt x="334647" y="1258217"/>
                  <a:pt x="408662" y="1292438"/>
                </a:cubicBezTo>
                <a:cubicBezTo>
                  <a:pt x="436515" y="1305173"/>
                  <a:pt x="461981" y="1323476"/>
                  <a:pt x="487847" y="1340189"/>
                </a:cubicBezTo>
                <a:cubicBezTo>
                  <a:pt x="498590" y="1346953"/>
                  <a:pt x="508140" y="1356900"/>
                  <a:pt x="518487" y="1365656"/>
                </a:cubicBezTo>
                <a:cubicBezTo>
                  <a:pt x="519680" y="1362074"/>
                  <a:pt x="520477" y="1359687"/>
                  <a:pt x="522069" y="1353718"/>
                </a:cubicBezTo>
                <a:cubicBezTo>
                  <a:pt x="522069" y="1364063"/>
                  <a:pt x="522466" y="1370032"/>
                  <a:pt x="522069" y="1376400"/>
                </a:cubicBezTo>
                <a:cubicBezTo>
                  <a:pt x="514508" y="1539545"/>
                  <a:pt x="508140" y="1702692"/>
                  <a:pt x="498192" y="1865441"/>
                </a:cubicBezTo>
                <a:cubicBezTo>
                  <a:pt x="486255" y="2062410"/>
                  <a:pt x="450841" y="2255400"/>
                  <a:pt x="398314" y="2445606"/>
                </a:cubicBezTo>
                <a:cubicBezTo>
                  <a:pt x="395927" y="2454359"/>
                  <a:pt x="393143" y="2463114"/>
                  <a:pt x="390756" y="2471867"/>
                </a:cubicBezTo>
                <a:cubicBezTo>
                  <a:pt x="391551" y="2432077"/>
                  <a:pt x="394335" y="2393082"/>
                  <a:pt x="395132" y="2353686"/>
                </a:cubicBezTo>
                <a:cubicBezTo>
                  <a:pt x="396324" y="2314691"/>
                  <a:pt x="395530" y="2275297"/>
                  <a:pt x="395530" y="2236299"/>
                </a:cubicBezTo>
                <a:cubicBezTo>
                  <a:pt x="358524" y="2515241"/>
                  <a:pt x="296449" y="2787417"/>
                  <a:pt x="181449" y="3046461"/>
                </a:cubicBezTo>
                <a:cubicBezTo>
                  <a:pt x="185031" y="3042880"/>
                  <a:pt x="187815" y="3038105"/>
                  <a:pt x="189805" y="3033730"/>
                </a:cubicBezTo>
                <a:cubicBezTo>
                  <a:pt x="222037" y="2965683"/>
                  <a:pt x="250290" y="2896048"/>
                  <a:pt x="290877" y="2831586"/>
                </a:cubicBezTo>
                <a:cubicBezTo>
                  <a:pt x="331863" y="2767122"/>
                  <a:pt x="351360" y="2692713"/>
                  <a:pt x="366879" y="2617904"/>
                </a:cubicBezTo>
                <a:cubicBezTo>
                  <a:pt x="374440" y="2581295"/>
                  <a:pt x="376827" y="2543892"/>
                  <a:pt x="387174" y="2508476"/>
                </a:cubicBezTo>
                <a:cubicBezTo>
                  <a:pt x="458402" y="2268532"/>
                  <a:pt x="498590" y="2023414"/>
                  <a:pt x="510927" y="1773921"/>
                </a:cubicBezTo>
                <a:cubicBezTo>
                  <a:pt x="519680" y="1596846"/>
                  <a:pt x="526445" y="1419375"/>
                  <a:pt x="530027" y="1241903"/>
                </a:cubicBezTo>
                <a:cubicBezTo>
                  <a:pt x="536393" y="949035"/>
                  <a:pt x="531619" y="656167"/>
                  <a:pt x="524853" y="363298"/>
                </a:cubicBezTo>
                <a:cubicBezTo>
                  <a:pt x="524456" y="357727"/>
                  <a:pt x="527240" y="351361"/>
                  <a:pt x="530822" y="346985"/>
                </a:cubicBezTo>
                <a:cubicBezTo>
                  <a:pt x="556688" y="313958"/>
                  <a:pt x="579368" y="279736"/>
                  <a:pt x="596081" y="241139"/>
                </a:cubicBezTo>
                <a:cubicBezTo>
                  <a:pt x="610805" y="206917"/>
                  <a:pt x="612795" y="173095"/>
                  <a:pt x="601652" y="137679"/>
                </a:cubicBezTo>
                <a:cubicBezTo>
                  <a:pt x="587326" y="91520"/>
                  <a:pt x="563452" y="51332"/>
                  <a:pt x="531619" y="15518"/>
                </a:cubicBezTo>
                <a:cubicBezTo>
                  <a:pt x="527638" y="10745"/>
                  <a:pt x="523261" y="6366"/>
                  <a:pt x="517293" y="0"/>
                </a:cubicBezTo>
                <a:cubicBezTo>
                  <a:pt x="515701" y="2784"/>
                  <a:pt x="514906" y="4377"/>
                  <a:pt x="514109" y="5968"/>
                </a:cubicBezTo>
                <a:cubicBezTo>
                  <a:pt x="487450" y="45761"/>
                  <a:pt x="464768" y="87941"/>
                  <a:pt x="450841" y="134100"/>
                </a:cubicBezTo>
                <a:cubicBezTo>
                  <a:pt x="438107" y="174687"/>
                  <a:pt x="440096" y="214875"/>
                  <a:pt x="459594" y="252678"/>
                </a:cubicBezTo>
                <a:cubicBezTo>
                  <a:pt x="473123" y="279339"/>
                  <a:pt x="489837" y="304408"/>
                  <a:pt x="506948" y="328679"/>
                </a:cubicBezTo>
                <a:cubicBezTo>
                  <a:pt x="514508" y="339822"/>
                  <a:pt x="518885" y="349769"/>
                  <a:pt x="518885" y="362901"/>
                </a:cubicBezTo>
                <a:cubicBezTo>
                  <a:pt x="520477" y="474319"/>
                  <a:pt x="523659" y="585337"/>
                  <a:pt x="524058" y="696755"/>
                </a:cubicBezTo>
                <a:cubicBezTo>
                  <a:pt x="524853" y="898102"/>
                  <a:pt x="524059" y="1099845"/>
                  <a:pt x="523659" y="1301591"/>
                </a:cubicBezTo>
                <a:cubicBezTo>
                  <a:pt x="523659" y="1305173"/>
                  <a:pt x="522864" y="1308752"/>
                  <a:pt x="522466" y="1312334"/>
                </a:cubicBezTo>
                <a:cubicBezTo>
                  <a:pt x="518885" y="1292836"/>
                  <a:pt x="517690" y="1273736"/>
                  <a:pt x="513711" y="1255035"/>
                </a:cubicBezTo>
                <a:cubicBezTo>
                  <a:pt x="508540" y="1230761"/>
                  <a:pt x="502569" y="1206487"/>
                  <a:pt x="493816" y="1183011"/>
                </a:cubicBezTo>
                <a:cubicBezTo>
                  <a:pt x="479092" y="1143220"/>
                  <a:pt x="448452" y="1117751"/>
                  <a:pt x="410254" y="1102233"/>
                </a:cubicBezTo>
                <a:cubicBezTo>
                  <a:pt x="377624" y="1088703"/>
                  <a:pt x="350566" y="1068808"/>
                  <a:pt x="328678" y="1041352"/>
                </a:cubicBezTo>
                <a:cubicBezTo>
                  <a:pt x="327486" y="1040158"/>
                  <a:pt x="325894" y="1038965"/>
                  <a:pt x="322313" y="1036178"/>
                </a:cubicBezTo>
                <a:cubicBezTo>
                  <a:pt x="319528" y="1066422"/>
                  <a:pt x="317539" y="1094275"/>
                  <a:pt x="314355" y="1122130"/>
                </a:cubicBezTo>
                <a:close/>
                <a:moveTo>
                  <a:pt x="323109" y="824087"/>
                </a:moveTo>
                <a:cubicBezTo>
                  <a:pt x="320325" y="853534"/>
                  <a:pt x="317935" y="882583"/>
                  <a:pt x="315151" y="912028"/>
                </a:cubicBezTo>
                <a:cubicBezTo>
                  <a:pt x="308385" y="986440"/>
                  <a:pt x="334648" y="1042146"/>
                  <a:pt x="404681" y="1074377"/>
                </a:cubicBezTo>
                <a:cubicBezTo>
                  <a:pt x="414232" y="1079154"/>
                  <a:pt x="424179" y="1083530"/>
                  <a:pt x="432935" y="1089499"/>
                </a:cubicBezTo>
                <a:cubicBezTo>
                  <a:pt x="459596" y="1107802"/>
                  <a:pt x="485857" y="1126902"/>
                  <a:pt x="512518" y="1145605"/>
                </a:cubicBezTo>
                <a:cubicBezTo>
                  <a:pt x="514507" y="1147197"/>
                  <a:pt x="516497" y="1148790"/>
                  <a:pt x="519681" y="1151574"/>
                </a:cubicBezTo>
                <a:cubicBezTo>
                  <a:pt x="520078" y="1146799"/>
                  <a:pt x="520476" y="1143615"/>
                  <a:pt x="520875" y="1140831"/>
                </a:cubicBezTo>
                <a:cubicBezTo>
                  <a:pt x="524855" y="1087907"/>
                  <a:pt x="516896" y="1036577"/>
                  <a:pt x="501375" y="986039"/>
                </a:cubicBezTo>
                <a:cubicBezTo>
                  <a:pt x="492622" y="956594"/>
                  <a:pt x="477899" y="930331"/>
                  <a:pt x="452830" y="912425"/>
                </a:cubicBezTo>
                <a:cubicBezTo>
                  <a:pt x="436516" y="900885"/>
                  <a:pt x="419008" y="890540"/>
                  <a:pt x="400702" y="882583"/>
                </a:cubicBezTo>
                <a:cubicBezTo>
                  <a:pt x="376031" y="871838"/>
                  <a:pt x="355341" y="855922"/>
                  <a:pt x="337833" y="836026"/>
                </a:cubicBezTo>
                <a:cubicBezTo>
                  <a:pt x="333854" y="831648"/>
                  <a:pt x="330272" y="827669"/>
                  <a:pt x="326293" y="823292"/>
                </a:cubicBezTo>
                <a:cubicBezTo>
                  <a:pt x="325098" y="823690"/>
                  <a:pt x="323904" y="823689"/>
                  <a:pt x="323109" y="824087"/>
                </a:cubicBezTo>
                <a:close/>
                <a:moveTo>
                  <a:pt x="317488" y="678001"/>
                </a:moveTo>
                <a:cubicBezTo>
                  <a:pt x="315549" y="701329"/>
                  <a:pt x="314952" y="724209"/>
                  <a:pt x="317140" y="747289"/>
                </a:cubicBezTo>
                <a:cubicBezTo>
                  <a:pt x="321119" y="792652"/>
                  <a:pt x="343801" y="826076"/>
                  <a:pt x="382399" y="849156"/>
                </a:cubicBezTo>
                <a:cubicBezTo>
                  <a:pt x="398713" y="858706"/>
                  <a:pt x="416221" y="866266"/>
                  <a:pt x="431740" y="876612"/>
                </a:cubicBezTo>
                <a:cubicBezTo>
                  <a:pt x="459196" y="894520"/>
                  <a:pt x="485459" y="913618"/>
                  <a:pt x="512120" y="932321"/>
                </a:cubicBezTo>
                <a:cubicBezTo>
                  <a:pt x="514905" y="934310"/>
                  <a:pt x="517294" y="936697"/>
                  <a:pt x="521670" y="940279"/>
                </a:cubicBezTo>
                <a:cubicBezTo>
                  <a:pt x="522068" y="935504"/>
                  <a:pt x="522465" y="932718"/>
                  <a:pt x="522068" y="929139"/>
                </a:cubicBezTo>
                <a:cubicBezTo>
                  <a:pt x="524455" y="888949"/>
                  <a:pt x="520078" y="849155"/>
                  <a:pt x="512518" y="809364"/>
                </a:cubicBezTo>
                <a:cubicBezTo>
                  <a:pt x="499786" y="740127"/>
                  <a:pt x="463177" y="691979"/>
                  <a:pt x="396326" y="667705"/>
                </a:cubicBezTo>
                <a:cubicBezTo>
                  <a:pt x="371257" y="658552"/>
                  <a:pt x="352952" y="639852"/>
                  <a:pt x="335841" y="620352"/>
                </a:cubicBezTo>
                <a:cubicBezTo>
                  <a:pt x="332659" y="616772"/>
                  <a:pt x="330670" y="612794"/>
                  <a:pt x="325893" y="606027"/>
                </a:cubicBezTo>
                <a:cubicBezTo>
                  <a:pt x="322710" y="630898"/>
                  <a:pt x="319428" y="654673"/>
                  <a:pt x="317488" y="678001"/>
                </a:cubicBezTo>
                <a:close/>
                <a:moveTo>
                  <a:pt x="325496" y="401896"/>
                </a:moveTo>
                <a:cubicBezTo>
                  <a:pt x="322709" y="445669"/>
                  <a:pt x="317138" y="489040"/>
                  <a:pt x="317537" y="532812"/>
                </a:cubicBezTo>
                <a:cubicBezTo>
                  <a:pt x="317935" y="580960"/>
                  <a:pt x="343401" y="616375"/>
                  <a:pt x="384783" y="640250"/>
                </a:cubicBezTo>
                <a:cubicBezTo>
                  <a:pt x="401099" y="649401"/>
                  <a:pt x="418607" y="656961"/>
                  <a:pt x="434126" y="667309"/>
                </a:cubicBezTo>
                <a:cubicBezTo>
                  <a:pt x="460787" y="685215"/>
                  <a:pt x="486650" y="703917"/>
                  <a:pt x="512914" y="722618"/>
                </a:cubicBezTo>
                <a:cubicBezTo>
                  <a:pt x="515301" y="724210"/>
                  <a:pt x="517688" y="726200"/>
                  <a:pt x="521269" y="729383"/>
                </a:cubicBezTo>
                <a:cubicBezTo>
                  <a:pt x="522066" y="722618"/>
                  <a:pt x="522464" y="717447"/>
                  <a:pt x="522861" y="712273"/>
                </a:cubicBezTo>
                <a:cubicBezTo>
                  <a:pt x="525248" y="666114"/>
                  <a:pt x="518085" y="621548"/>
                  <a:pt x="506945" y="576981"/>
                </a:cubicBezTo>
                <a:cubicBezTo>
                  <a:pt x="493416" y="522864"/>
                  <a:pt x="461582" y="485859"/>
                  <a:pt x="411047" y="463972"/>
                </a:cubicBezTo>
                <a:cubicBezTo>
                  <a:pt x="405873" y="461584"/>
                  <a:pt x="400302" y="459197"/>
                  <a:pt x="395131" y="456811"/>
                </a:cubicBezTo>
                <a:cubicBezTo>
                  <a:pt x="366878" y="444474"/>
                  <a:pt x="345788" y="423781"/>
                  <a:pt x="327882" y="397918"/>
                </a:cubicBezTo>
                <a:cubicBezTo>
                  <a:pt x="327085" y="399510"/>
                  <a:pt x="325893" y="400702"/>
                  <a:pt x="325496" y="401896"/>
                </a:cubicBezTo>
                <a:close/>
                <a:moveTo>
                  <a:pt x="322312" y="190206"/>
                </a:moveTo>
                <a:cubicBezTo>
                  <a:pt x="318333" y="224825"/>
                  <a:pt x="314754" y="259046"/>
                  <a:pt x="314354" y="293265"/>
                </a:cubicBezTo>
                <a:cubicBezTo>
                  <a:pt x="313559" y="361708"/>
                  <a:pt x="344199" y="413041"/>
                  <a:pt x="405479" y="443281"/>
                </a:cubicBezTo>
                <a:cubicBezTo>
                  <a:pt x="448453" y="464768"/>
                  <a:pt x="486254" y="490634"/>
                  <a:pt x="512517" y="531619"/>
                </a:cubicBezTo>
                <a:cubicBezTo>
                  <a:pt x="514507" y="531221"/>
                  <a:pt x="516496" y="530824"/>
                  <a:pt x="518088" y="530424"/>
                </a:cubicBezTo>
                <a:cubicBezTo>
                  <a:pt x="516099" y="499784"/>
                  <a:pt x="515701" y="469146"/>
                  <a:pt x="511722" y="438904"/>
                </a:cubicBezTo>
                <a:cubicBezTo>
                  <a:pt x="500977" y="360911"/>
                  <a:pt x="468348" y="294857"/>
                  <a:pt x="399908" y="251088"/>
                </a:cubicBezTo>
                <a:cubicBezTo>
                  <a:pt x="372052" y="233578"/>
                  <a:pt x="344199" y="216866"/>
                  <a:pt x="322312" y="190206"/>
                </a:cubicBezTo>
                <a:close/>
                <a:moveTo>
                  <a:pt x="0" y="832445"/>
                </a:moveTo>
                <a:cubicBezTo>
                  <a:pt x="397" y="841996"/>
                  <a:pt x="3184" y="850351"/>
                  <a:pt x="6365" y="858309"/>
                </a:cubicBezTo>
                <a:cubicBezTo>
                  <a:pt x="107438" y="1118548"/>
                  <a:pt x="205324" y="1379584"/>
                  <a:pt x="288888" y="1646190"/>
                </a:cubicBezTo>
                <a:cubicBezTo>
                  <a:pt x="335842" y="1795011"/>
                  <a:pt x="370858" y="1946219"/>
                  <a:pt x="384387" y="2101806"/>
                </a:cubicBezTo>
                <a:cubicBezTo>
                  <a:pt x="387174" y="2135230"/>
                  <a:pt x="390356" y="2169055"/>
                  <a:pt x="393540" y="2206457"/>
                </a:cubicBezTo>
                <a:cubicBezTo>
                  <a:pt x="394734" y="2199695"/>
                  <a:pt x="395927" y="2196113"/>
                  <a:pt x="396327" y="2193326"/>
                </a:cubicBezTo>
                <a:cubicBezTo>
                  <a:pt x="399508" y="2150351"/>
                  <a:pt x="401895" y="2107775"/>
                  <a:pt x="405080" y="2064800"/>
                </a:cubicBezTo>
                <a:cubicBezTo>
                  <a:pt x="419006" y="1870615"/>
                  <a:pt x="391153" y="1682401"/>
                  <a:pt x="329078" y="1498561"/>
                </a:cubicBezTo>
                <a:cubicBezTo>
                  <a:pt x="263422" y="1303183"/>
                  <a:pt x="173889" y="1119345"/>
                  <a:pt x="68440" y="942669"/>
                </a:cubicBezTo>
                <a:cubicBezTo>
                  <a:pt x="46556" y="905662"/>
                  <a:pt x="23079" y="869054"/>
                  <a:pt x="0" y="832445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9346EED-5025-4DA2-BDDC-EE2B23172C7D}"/>
              </a:ext>
            </a:extLst>
          </p:cNvPr>
          <p:cNvSpPr/>
          <p:nvPr userDrawn="1"/>
        </p:nvSpPr>
        <p:spPr>
          <a:xfrm>
            <a:off x="0" y="6730423"/>
            <a:ext cx="12192000" cy="1275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211F8-4DF3-4D97-B34D-3ACBC6707F61}"/>
              </a:ext>
            </a:extLst>
          </p:cNvPr>
          <p:cNvSpPr/>
          <p:nvPr userDrawn="1"/>
        </p:nvSpPr>
        <p:spPr>
          <a:xfrm>
            <a:off x="0" y="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5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3EBCB34-CFB6-441C-B7A5-E48CF6F694F9}"/>
              </a:ext>
            </a:extLst>
          </p:cNvPr>
          <p:cNvSpPr/>
          <p:nvPr/>
        </p:nvSpPr>
        <p:spPr>
          <a:xfrm>
            <a:off x="11080433" y="4475833"/>
            <a:ext cx="935662" cy="2382167"/>
          </a:xfrm>
          <a:custGeom>
            <a:avLst/>
            <a:gdLst>
              <a:gd name="connsiteX0" fmla="*/ 479172 w 935662"/>
              <a:gd name="connsiteY0" fmla="*/ 1200107 h 2382167"/>
              <a:gd name="connsiteX1" fmla="*/ 483528 w 935662"/>
              <a:gd name="connsiteY1" fmla="*/ 1206953 h 2382167"/>
              <a:gd name="connsiteX2" fmla="*/ 505621 w 935662"/>
              <a:gd name="connsiteY2" fmla="*/ 1267938 h 2382167"/>
              <a:gd name="connsiteX3" fmla="*/ 488506 w 935662"/>
              <a:gd name="connsiteY3" fmla="*/ 1337946 h 2382167"/>
              <a:gd name="connsiteX4" fmla="*/ 459258 w 935662"/>
              <a:gd name="connsiteY4" fmla="*/ 1367817 h 2382167"/>
              <a:gd name="connsiteX5" fmla="*/ 426586 w 935662"/>
              <a:gd name="connsiteY5" fmla="*/ 1407956 h 2382167"/>
              <a:gd name="connsiteX6" fmla="*/ 411339 w 935662"/>
              <a:gd name="connsiteY6" fmla="*/ 1343547 h 2382167"/>
              <a:gd name="connsiteX7" fmla="*/ 410718 w 935662"/>
              <a:gd name="connsiteY7" fmla="*/ 1320523 h 2382167"/>
              <a:gd name="connsiteX8" fmla="*/ 441521 w 935662"/>
              <a:gd name="connsiteY8" fmla="*/ 1251136 h 2382167"/>
              <a:gd name="connsiteX9" fmla="*/ 479172 w 935662"/>
              <a:gd name="connsiteY9" fmla="*/ 1200107 h 2382167"/>
              <a:gd name="connsiteX10" fmla="*/ 0 w 935662"/>
              <a:gd name="connsiteY10" fmla="*/ 1198862 h 2382167"/>
              <a:gd name="connsiteX11" fmla="*/ 42006 w 935662"/>
              <a:gd name="connsiteY11" fmla="*/ 1234334 h 2382167"/>
              <a:gd name="connsiteX12" fmla="*/ 252032 w 935662"/>
              <a:gd name="connsiteY12" fmla="*/ 1450894 h 2382167"/>
              <a:gd name="connsiteX13" fmla="*/ 439968 w 935662"/>
              <a:gd name="connsiteY13" fmla="*/ 1844810 h 2382167"/>
              <a:gd name="connsiteX14" fmla="*/ 444325 w 935662"/>
              <a:gd name="connsiteY14" fmla="*/ 1865036 h 2382167"/>
              <a:gd name="connsiteX15" fmla="*/ 444012 w 935662"/>
              <a:gd name="connsiteY15" fmla="*/ 1865347 h 2382167"/>
              <a:gd name="connsiteX16" fmla="*/ 395473 w 935662"/>
              <a:gd name="connsiteY16" fmla="*/ 1757687 h 2382167"/>
              <a:gd name="connsiteX17" fmla="*/ 251722 w 935662"/>
              <a:gd name="connsiteY17" fmla="*/ 1529304 h 2382167"/>
              <a:gd name="connsiteX18" fmla="*/ 4356 w 935662"/>
              <a:gd name="connsiteY18" fmla="*/ 1207575 h 2382167"/>
              <a:gd name="connsiteX19" fmla="*/ 0 w 935662"/>
              <a:gd name="connsiteY19" fmla="*/ 1198862 h 2382167"/>
              <a:gd name="connsiteX20" fmla="*/ 440901 w 935662"/>
              <a:gd name="connsiteY20" fmla="*/ 1077825 h 2382167"/>
              <a:gd name="connsiteX21" fmla="*/ 471394 w 935662"/>
              <a:gd name="connsiteY21" fmla="*/ 1163081 h 2382167"/>
              <a:gd name="connsiteX22" fmla="*/ 455836 w 935662"/>
              <a:gd name="connsiteY22" fmla="*/ 1213797 h 2382167"/>
              <a:gd name="connsiteX23" fmla="*/ 431256 w 935662"/>
              <a:gd name="connsiteY23" fmla="*/ 1240868 h 2382167"/>
              <a:gd name="connsiteX24" fmla="*/ 392671 w 935662"/>
              <a:gd name="connsiteY24" fmla="*/ 1288785 h 2382167"/>
              <a:gd name="connsiteX25" fmla="*/ 376180 w 935662"/>
              <a:gd name="connsiteY25" fmla="*/ 1183616 h 2382167"/>
              <a:gd name="connsiteX26" fmla="*/ 401073 w 935662"/>
              <a:gd name="connsiteY26" fmla="*/ 1135388 h 2382167"/>
              <a:gd name="connsiteX27" fmla="*/ 440901 w 935662"/>
              <a:gd name="connsiteY27" fmla="*/ 1077825 h 2382167"/>
              <a:gd name="connsiteX28" fmla="*/ 925984 w 935662"/>
              <a:gd name="connsiteY28" fmla="*/ 976078 h 2382167"/>
              <a:gd name="connsiteX29" fmla="*/ 930028 w 935662"/>
              <a:gd name="connsiteY29" fmla="*/ 1017460 h 2382167"/>
              <a:gd name="connsiteX30" fmla="*/ 929406 w 935662"/>
              <a:gd name="connsiteY30" fmla="*/ 1089648 h 2382167"/>
              <a:gd name="connsiteX31" fmla="*/ 883978 w 935662"/>
              <a:gd name="connsiteY31" fmla="*/ 1159347 h 2382167"/>
              <a:gd name="connsiteX32" fmla="*/ 862197 w 935662"/>
              <a:gd name="connsiteY32" fmla="*/ 1171792 h 2382167"/>
              <a:gd name="connsiteX33" fmla="*/ 768230 w 935662"/>
              <a:gd name="connsiteY33" fmla="*/ 1232777 h 2382167"/>
              <a:gd name="connsiteX34" fmla="*/ 774453 w 935662"/>
              <a:gd name="connsiteY34" fmla="*/ 1139744 h 2382167"/>
              <a:gd name="connsiteX35" fmla="*/ 777253 w 935662"/>
              <a:gd name="connsiteY35" fmla="*/ 1128542 h 2382167"/>
              <a:gd name="connsiteX36" fmla="*/ 869977 w 935662"/>
              <a:gd name="connsiteY36" fmla="*/ 1020884 h 2382167"/>
              <a:gd name="connsiteX37" fmla="*/ 916650 w 935662"/>
              <a:gd name="connsiteY37" fmla="*/ 986036 h 2382167"/>
              <a:gd name="connsiteX38" fmla="*/ 925984 w 935662"/>
              <a:gd name="connsiteY38" fmla="*/ 976078 h 2382167"/>
              <a:gd name="connsiteX39" fmla="*/ 602076 w 935662"/>
              <a:gd name="connsiteY39" fmla="*/ 975456 h 2382167"/>
              <a:gd name="connsiteX40" fmla="*/ 611099 w 935662"/>
              <a:gd name="connsiteY40" fmla="*/ 985725 h 2382167"/>
              <a:gd name="connsiteX41" fmla="*/ 653415 w 935662"/>
              <a:gd name="connsiteY41" fmla="*/ 1020573 h 2382167"/>
              <a:gd name="connsiteX42" fmla="*/ 748316 w 935662"/>
              <a:gd name="connsiteY42" fmla="*/ 1149701 h 2382167"/>
              <a:gd name="connsiteX43" fmla="*/ 750183 w 935662"/>
              <a:gd name="connsiteY43" fmla="*/ 1237756 h 2382167"/>
              <a:gd name="connsiteX44" fmla="*/ 666172 w 935662"/>
              <a:gd name="connsiteY44" fmla="*/ 1177704 h 2382167"/>
              <a:gd name="connsiteX45" fmla="*/ 661505 w 935662"/>
              <a:gd name="connsiteY45" fmla="*/ 1175214 h 2382167"/>
              <a:gd name="connsiteX46" fmla="*/ 593674 w 935662"/>
              <a:gd name="connsiteY46" fmla="*/ 1052621 h 2382167"/>
              <a:gd name="connsiteX47" fmla="*/ 602076 w 935662"/>
              <a:gd name="connsiteY47" fmla="*/ 975456 h 2382167"/>
              <a:gd name="connsiteX48" fmla="*/ 406363 w 935662"/>
              <a:gd name="connsiteY48" fmla="*/ 966743 h 2382167"/>
              <a:gd name="connsiteX49" fmla="*/ 436234 w 935662"/>
              <a:gd name="connsiteY49" fmla="*/ 1046709 h 2382167"/>
              <a:gd name="connsiteX50" fmla="*/ 416632 w 935662"/>
              <a:gd name="connsiteY50" fmla="*/ 1104271 h 2382167"/>
              <a:gd name="connsiteX51" fmla="*/ 381471 w 935662"/>
              <a:gd name="connsiteY51" fmla="*/ 1142855 h 2382167"/>
              <a:gd name="connsiteX52" fmla="*/ 358757 w 935662"/>
              <a:gd name="connsiteY52" fmla="*/ 1174903 h 2382167"/>
              <a:gd name="connsiteX53" fmla="*/ 341955 w 935662"/>
              <a:gd name="connsiteY53" fmla="*/ 1111428 h 2382167"/>
              <a:gd name="connsiteX54" fmla="*/ 340399 w 935662"/>
              <a:gd name="connsiteY54" fmla="*/ 1089647 h 2382167"/>
              <a:gd name="connsiteX55" fmla="*/ 370271 w 935662"/>
              <a:gd name="connsiteY55" fmla="*/ 1016838 h 2382167"/>
              <a:gd name="connsiteX56" fmla="*/ 406363 w 935662"/>
              <a:gd name="connsiteY56" fmla="*/ 966743 h 2382167"/>
              <a:gd name="connsiteX57" fmla="*/ 371203 w 935662"/>
              <a:gd name="connsiteY57" fmla="*/ 848818 h 2382167"/>
              <a:gd name="connsiteX58" fmla="*/ 394850 w 935662"/>
              <a:gd name="connsiteY58" fmla="*/ 909803 h 2382167"/>
              <a:gd name="connsiteX59" fmla="*/ 376492 w 935662"/>
              <a:gd name="connsiteY59" fmla="*/ 994748 h 2382167"/>
              <a:gd name="connsiteX60" fmla="*/ 319863 w 935662"/>
              <a:gd name="connsiteY60" fmla="*/ 1059778 h 2382167"/>
              <a:gd name="connsiteX61" fmla="*/ 306483 w 935662"/>
              <a:gd name="connsiteY61" fmla="*/ 1004704 h 2382167"/>
              <a:gd name="connsiteX62" fmla="*/ 304303 w 935662"/>
              <a:gd name="connsiteY62" fmla="*/ 985101 h 2382167"/>
              <a:gd name="connsiteX63" fmla="*/ 339776 w 935662"/>
              <a:gd name="connsiteY63" fmla="*/ 895802 h 2382167"/>
              <a:gd name="connsiteX64" fmla="*/ 365291 w 935662"/>
              <a:gd name="connsiteY64" fmla="*/ 860642 h 2382167"/>
              <a:gd name="connsiteX65" fmla="*/ 371203 w 935662"/>
              <a:gd name="connsiteY65" fmla="*/ 848818 h 2382167"/>
              <a:gd name="connsiteX66" fmla="*/ 925670 w 935662"/>
              <a:gd name="connsiteY66" fmla="*/ 804322 h 2382167"/>
              <a:gd name="connsiteX67" fmla="*/ 930027 w 935662"/>
              <a:gd name="connsiteY67" fmla="*/ 838549 h 2382167"/>
              <a:gd name="connsiteX68" fmla="*/ 931582 w 935662"/>
              <a:gd name="connsiteY68" fmla="*/ 913848 h 2382167"/>
              <a:gd name="connsiteX69" fmla="*/ 888021 w 935662"/>
              <a:gd name="connsiteY69" fmla="*/ 985722 h 2382167"/>
              <a:gd name="connsiteX70" fmla="*/ 871843 w 935662"/>
              <a:gd name="connsiteY70" fmla="*/ 995680 h 2382167"/>
              <a:gd name="connsiteX71" fmla="*/ 774141 w 935662"/>
              <a:gd name="connsiteY71" fmla="*/ 1062576 h 2382167"/>
              <a:gd name="connsiteX72" fmla="*/ 795610 w 935662"/>
              <a:gd name="connsiteY72" fmla="*/ 912603 h 2382167"/>
              <a:gd name="connsiteX73" fmla="*/ 852240 w 935662"/>
              <a:gd name="connsiteY73" fmla="*/ 857528 h 2382167"/>
              <a:gd name="connsiteX74" fmla="*/ 925670 w 935662"/>
              <a:gd name="connsiteY74" fmla="*/ 804322 h 2382167"/>
              <a:gd name="connsiteX75" fmla="*/ 334798 w 935662"/>
              <a:gd name="connsiteY75" fmla="*/ 734625 h 2382167"/>
              <a:gd name="connsiteX76" fmla="*/ 360625 w 935662"/>
              <a:gd name="connsiteY76" fmla="*/ 804323 h 2382167"/>
              <a:gd name="connsiteX77" fmla="*/ 343511 w 935662"/>
              <a:gd name="connsiteY77" fmla="*/ 877131 h 2382167"/>
              <a:gd name="connsiteX78" fmla="*/ 303060 w 935662"/>
              <a:gd name="connsiteY78" fmla="*/ 922248 h 2382167"/>
              <a:gd name="connsiteX79" fmla="*/ 286257 w 935662"/>
              <a:gd name="connsiteY79" fmla="*/ 947452 h 2382167"/>
              <a:gd name="connsiteX80" fmla="*/ 268521 w 935662"/>
              <a:gd name="connsiteY80" fmla="*/ 877755 h 2382167"/>
              <a:gd name="connsiteX81" fmla="*/ 307416 w 935662"/>
              <a:gd name="connsiteY81" fmla="*/ 778497 h 2382167"/>
              <a:gd name="connsiteX82" fmla="*/ 328886 w 935662"/>
              <a:gd name="connsiteY82" fmla="*/ 748005 h 2382167"/>
              <a:gd name="connsiteX83" fmla="*/ 334798 w 935662"/>
              <a:gd name="connsiteY83" fmla="*/ 734625 h 2382167"/>
              <a:gd name="connsiteX84" fmla="*/ 350355 w 935662"/>
              <a:gd name="connsiteY84" fmla="*/ 650927 h 2382167"/>
              <a:gd name="connsiteX85" fmla="*/ 403872 w 935662"/>
              <a:gd name="connsiteY85" fmla="*/ 737116 h 2382167"/>
              <a:gd name="connsiteX86" fmla="*/ 607677 w 935662"/>
              <a:gd name="connsiteY86" fmla="*/ 1171793 h 2382167"/>
              <a:gd name="connsiteX87" fmla="*/ 667105 w 935662"/>
              <a:gd name="connsiteY87" fmla="*/ 1614562 h 2382167"/>
              <a:gd name="connsiteX88" fmla="*/ 660261 w 935662"/>
              <a:gd name="connsiteY88" fmla="*/ 1715062 h 2382167"/>
              <a:gd name="connsiteX89" fmla="*/ 658082 w 935662"/>
              <a:gd name="connsiteY89" fmla="*/ 1725330 h 2382167"/>
              <a:gd name="connsiteX90" fmla="*/ 650925 w 935662"/>
              <a:gd name="connsiteY90" fmla="*/ 1643498 h 2382167"/>
              <a:gd name="connsiteX91" fmla="*/ 576250 w 935662"/>
              <a:gd name="connsiteY91" fmla="*/ 1287231 h 2382167"/>
              <a:gd name="connsiteX92" fmla="*/ 355333 w 935662"/>
              <a:gd name="connsiteY92" fmla="*/ 671151 h 2382167"/>
              <a:gd name="connsiteX93" fmla="*/ 350355 w 935662"/>
              <a:gd name="connsiteY93" fmla="*/ 650927 h 2382167"/>
              <a:gd name="connsiteX94" fmla="*/ 605500 w 935662"/>
              <a:gd name="connsiteY94" fmla="*/ 643770 h 2382167"/>
              <a:gd name="connsiteX95" fmla="*/ 614523 w 935662"/>
              <a:gd name="connsiteY95" fmla="*/ 653728 h 2382167"/>
              <a:gd name="connsiteX96" fmla="*/ 663684 w 935662"/>
              <a:gd name="connsiteY96" fmla="*/ 690132 h 2382167"/>
              <a:gd name="connsiteX97" fmla="*/ 704444 w 935662"/>
              <a:gd name="connsiteY97" fmla="*/ 713468 h 2382167"/>
              <a:gd name="connsiteX98" fmla="*/ 742405 w 935662"/>
              <a:gd name="connsiteY98" fmla="*/ 771030 h 2382167"/>
              <a:gd name="connsiteX99" fmla="*/ 757653 w 935662"/>
              <a:gd name="connsiteY99" fmla="*/ 892069 h 2382167"/>
              <a:gd name="connsiteX100" fmla="*/ 756718 w 935662"/>
              <a:gd name="connsiteY100" fmla="*/ 900469 h 2382167"/>
              <a:gd name="connsiteX101" fmla="*/ 751117 w 935662"/>
              <a:gd name="connsiteY101" fmla="*/ 895802 h 2382167"/>
              <a:gd name="connsiteX102" fmla="*/ 688887 w 935662"/>
              <a:gd name="connsiteY102" fmla="*/ 851930 h 2382167"/>
              <a:gd name="connsiteX103" fmla="*/ 666795 w 935662"/>
              <a:gd name="connsiteY103" fmla="*/ 840106 h 2382167"/>
              <a:gd name="connsiteX104" fmla="*/ 596787 w 935662"/>
              <a:gd name="connsiteY104" fmla="*/ 713157 h 2382167"/>
              <a:gd name="connsiteX105" fmla="*/ 603010 w 935662"/>
              <a:gd name="connsiteY105" fmla="*/ 644392 h 2382167"/>
              <a:gd name="connsiteX106" fmla="*/ 605500 w 935662"/>
              <a:gd name="connsiteY106" fmla="*/ 643770 h 2382167"/>
              <a:gd name="connsiteX107" fmla="*/ 926604 w 935662"/>
              <a:gd name="connsiteY107" fmla="*/ 634746 h 2382167"/>
              <a:gd name="connsiteX108" fmla="*/ 929094 w 935662"/>
              <a:gd name="connsiteY108" fmla="*/ 643148 h 2382167"/>
              <a:gd name="connsiteX109" fmla="*/ 935628 w 935662"/>
              <a:gd name="connsiteY109" fmla="*/ 729647 h 2382167"/>
              <a:gd name="connsiteX110" fmla="*/ 882732 w 935662"/>
              <a:gd name="connsiteY110" fmla="*/ 823303 h 2382167"/>
              <a:gd name="connsiteX111" fmla="*/ 857218 w 935662"/>
              <a:gd name="connsiteY111" fmla="*/ 837615 h 2382167"/>
              <a:gd name="connsiteX112" fmla="*/ 776942 w 935662"/>
              <a:gd name="connsiteY112" fmla="*/ 894245 h 2382167"/>
              <a:gd name="connsiteX113" fmla="*/ 790321 w 935662"/>
              <a:gd name="connsiteY113" fmla="*/ 765430 h 2382167"/>
              <a:gd name="connsiteX114" fmla="*/ 852862 w 935662"/>
              <a:gd name="connsiteY114" fmla="*/ 690753 h 2382167"/>
              <a:gd name="connsiteX115" fmla="*/ 926604 w 935662"/>
              <a:gd name="connsiteY115" fmla="*/ 634746 h 2382167"/>
              <a:gd name="connsiteX116" fmla="*/ 299016 w 935662"/>
              <a:gd name="connsiteY116" fmla="*/ 626345 h 2382167"/>
              <a:gd name="connsiteX117" fmla="*/ 324220 w 935662"/>
              <a:gd name="connsiteY117" fmla="*/ 723736 h 2382167"/>
              <a:gd name="connsiteX118" fmla="*/ 296839 w 935662"/>
              <a:gd name="connsiteY118" fmla="*/ 775387 h 2382167"/>
              <a:gd name="connsiteX119" fmla="*/ 252964 w 935662"/>
              <a:gd name="connsiteY119" fmla="*/ 842907 h 2382167"/>
              <a:gd name="connsiteX120" fmla="*/ 275368 w 935662"/>
              <a:gd name="connsiteY120" fmla="*/ 660572 h 2382167"/>
              <a:gd name="connsiteX121" fmla="*/ 299016 w 935662"/>
              <a:gd name="connsiteY121" fmla="*/ 626345 h 2382167"/>
              <a:gd name="connsiteX122" fmla="*/ 148729 w 935662"/>
              <a:gd name="connsiteY122" fmla="*/ 563493 h 2382167"/>
              <a:gd name="connsiteX123" fmla="*/ 204425 w 935662"/>
              <a:gd name="connsiteY123" fmla="*/ 606431 h 2382167"/>
              <a:gd name="connsiteX124" fmla="*/ 229318 w 935662"/>
              <a:gd name="connsiteY124" fmla="*/ 699155 h 2382167"/>
              <a:gd name="connsiteX125" fmla="*/ 216871 w 935662"/>
              <a:gd name="connsiteY125" fmla="*/ 742405 h 2382167"/>
              <a:gd name="connsiteX126" fmla="*/ 216560 w 935662"/>
              <a:gd name="connsiteY126" fmla="*/ 763251 h 2382167"/>
              <a:gd name="connsiteX127" fmla="*/ 434367 w 935662"/>
              <a:gd name="connsiteY127" fmla="*/ 1467695 h 2382167"/>
              <a:gd name="connsiteX128" fmla="*/ 493485 w 935662"/>
              <a:gd name="connsiteY128" fmla="*/ 1757065 h 2382167"/>
              <a:gd name="connsiteX129" fmla="*/ 504375 w 935662"/>
              <a:gd name="connsiteY129" fmla="*/ 2087817 h 2382167"/>
              <a:gd name="connsiteX130" fmla="*/ 503754 w 935662"/>
              <a:gd name="connsiteY130" fmla="*/ 2141335 h 2382167"/>
              <a:gd name="connsiteX131" fmla="*/ 489751 w 935662"/>
              <a:gd name="connsiteY131" fmla="*/ 2257395 h 2382167"/>
              <a:gd name="connsiteX132" fmla="*/ 488195 w 935662"/>
              <a:gd name="connsiteY132" fmla="*/ 2262372 h 2382167"/>
              <a:gd name="connsiteX133" fmla="*/ 482283 w 935662"/>
              <a:gd name="connsiteY133" fmla="*/ 2269529 h 2382167"/>
              <a:gd name="connsiteX134" fmla="*/ 453036 w 935662"/>
              <a:gd name="connsiteY134" fmla="*/ 1891794 h 2382167"/>
              <a:gd name="connsiteX135" fmla="*/ 472017 w 935662"/>
              <a:gd name="connsiteY135" fmla="*/ 1951223 h 2382167"/>
              <a:gd name="connsiteX136" fmla="*/ 487573 w 935662"/>
              <a:gd name="connsiteY136" fmla="*/ 2012207 h 2382167"/>
              <a:gd name="connsiteX137" fmla="*/ 499398 w 935662"/>
              <a:gd name="connsiteY137" fmla="*/ 2074750 h 2382167"/>
              <a:gd name="connsiteX138" fmla="*/ 502509 w 935662"/>
              <a:gd name="connsiteY138" fmla="*/ 2074750 h 2382167"/>
              <a:gd name="connsiteX139" fmla="*/ 502509 w 935662"/>
              <a:gd name="connsiteY139" fmla="*/ 1982026 h 2382167"/>
              <a:gd name="connsiteX140" fmla="*/ 433122 w 935662"/>
              <a:gd name="connsiteY140" fmla="*/ 1478897 h 2382167"/>
              <a:gd name="connsiteX141" fmla="*/ 419121 w 935662"/>
              <a:gd name="connsiteY141" fmla="*/ 1427247 h 2382167"/>
              <a:gd name="connsiteX142" fmla="*/ 408542 w 935662"/>
              <a:gd name="connsiteY142" fmla="*/ 1414799 h 2382167"/>
              <a:gd name="connsiteX143" fmla="*/ 342577 w 935662"/>
              <a:gd name="connsiteY143" fmla="*/ 1394886 h 2382167"/>
              <a:gd name="connsiteX144" fmla="*/ 267900 w 935662"/>
              <a:gd name="connsiteY144" fmla="*/ 1323633 h 2382167"/>
              <a:gd name="connsiteX145" fmla="*/ 256699 w 935662"/>
              <a:gd name="connsiteY145" fmla="*/ 1269493 h 2382167"/>
              <a:gd name="connsiteX146" fmla="*/ 268523 w 935662"/>
              <a:gd name="connsiteY146" fmla="*/ 1276650 h 2382167"/>
              <a:gd name="connsiteX147" fmla="*/ 306484 w 935662"/>
              <a:gd name="connsiteY147" fmla="*/ 1290029 h 2382167"/>
              <a:gd name="connsiteX148" fmla="*/ 392051 w 935662"/>
              <a:gd name="connsiteY148" fmla="*/ 1350703 h 2382167"/>
              <a:gd name="connsiteX149" fmla="*/ 402006 w 935662"/>
              <a:gd name="connsiteY149" fmla="*/ 1367194 h 2382167"/>
              <a:gd name="connsiteX150" fmla="*/ 401385 w 935662"/>
              <a:gd name="connsiteY150" fmla="*/ 1361282 h 2382167"/>
              <a:gd name="connsiteX151" fmla="*/ 387694 w 935662"/>
              <a:gd name="connsiteY151" fmla="*/ 1311809 h 2382167"/>
              <a:gd name="connsiteX152" fmla="*/ 371825 w 935662"/>
              <a:gd name="connsiteY152" fmla="*/ 1294386 h 2382167"/>
              <a:gd name="connsiteX153" fmla="*/ 307105 w 935662"/>
              <a:gd name="connsiteY153" fmla="*/ 1277582 h 2382167"/>
              <a:gd name="connsiteX154" fmla="*/ 233985 w 935662"/>
              <a:gd name="connsiteY154" fmla="*/ 1212552 h 2382167"/>
              <a:gd name="connsiteX155" fmla="*/ 220917 w 935662"/>
              <a:gd name="connsiteY155" fmla="*/ 1157790 h 2382167"/>
              <a:gd name="connsiteX156" fmla="*/ 223717 w 935662"/>
              <a:gd name="connsiteY156" fmla="*/ 1155924 h 2382167"/>
              <a:gd name="connsiteX157" fmla="*/ 286570 w 935662"/>
              <a:gd name="connsiteY157" fmla="*/ 1177082 h 2382167"/>
              <a:gd name="connsiteX158" fmla="*/ 345689 w 935662"/>
              <a:gd name="connsiteY158" fmla="*/ 1214420 h 2382167"/>
              <a:gd name="connsiteX159" fmla="*/ 371514 w 935662"/>
              <a:gd name="connsiteY159" fmla="*/ 1257047 h 2382167"/>
              <a:gd name="connsiteX160" fmla="*/ 348489 w 935662"/>
              <a:gd name="connsiteY160" fmla="*/ 1182683 h 2382167"/>
              <a:gd name="connsiteX161" fmla="*/ 341643 w 935662"/>
              <a:gd name="connsiteY161" fmla="*/ 1181125 h 2382167"/>
              <a:gd name="connsiteX162" fmla="*/ 262922 w 935662"/>
              <a:gd name="connsiteY162" fmla="*/ 1159967 h 2382167"/>
              <a:gd name="connsiteX163" fmla="*/ 200069 w 935662"/>
              <a:gd name="connsiteY163" fmla="*/ 1103960 h 2382167"/>
              <a:gd name="connsiteX164" fmla="*/ 185757 w 935662"/>
              <a:gd name="connsiteY164" fmla="*/ 1040486 h 2382167"/>
              <a:gd name="connsiteX165" fmla="*/ 252654 w 935662"/>
              <a:gd name="connsiteY165" fmla="*/ 1061644 h 2382167"/>
              <a:gd name="connsiteX166" fmla="*/ 308350 w 935662"/>
              <a:gd name="connsiteY166" fmla="*/ 1097427 h 2382167"/>
              <a:gd name="connsiteX167" fmla="*/ 335731 w 935662"/>
              <a:gd name="connsiteY167" fmla="*/ 1142544 h 2382167"/>
              <a:gd name="connsiteX168" fmla="*/ 333865 w 935662"/>
              <a:gd name="connsiteY168" fmla="*/ 1134142 h 2382167"/>
              <a:gd name="connsiteX169" fmla="*/ 320174 w 935662"/>
              <a:gd name="connsiteY169" fmla="*/ 1089025 h 2382167"/>
              <a:gd name="connsiteX170" fmla="*/ 294970 w 935662"/>
              <a:gd name="connsiteY170" fmla="*/ 1062889 h 2382167"/>
              <a:gd name="connsiteX171" fmla="*/ 229940 w 935662"/>
              <a:gd name="connsiteY171" fmla="*/ 1047021 h 2382167"/>
              <a:gd name="connsiteX172" fmla="*/ 163975 w 935662"/>
              <a:gd name="connsiteY172" fmla="*/ 987591 h 2382167"/>
              <a:gd name="connsiteX173" fmla="*/ 151219 w 935662"/>
              <a:gd name="connsiteY173" fmla="*/ 933450 h 2382167"/>
              <a:gd name="connsiteX174" fmla="*/ 151219 w 935662"/>
              <a:gd name="connsiteY174" fmla="*/ 924738 h 2382167"/>
              <a:gd name="connsiteX175" fmla="*/ 210961 w 935662"/>
              <a:gd name="connsiteY175" fmla="*/ 947141 h 2382167"/>
              <a:gd name="connsiteX176" fmla="*/ 278479 w 935662"/>
              <a:gd name="connsiteY176" fmla="*/ 991325 h 2382167"/>
              <a:gd name="connsiteX177" fmla="*/ 298392 w 935662"/>
              <a:gd name="connsiteY177" fmla="*/ 1021818 h 2382167"/>
              <a:gd name="connsiteX178" fmla="*/ 278479 w 935662"/>
              <a:gd name="connsiteY178" fmla="*/ 960520 h 2382167"/>
              <a:gd name="connsiteX179" fmla="*/ 272256 w 935662"/>
              <a:gd name="connsiteY179" fmla="*/ 955853 h 2382167"/>
              <a:gd name="connsiteX180" fmla="*/ 201937 w 935662"/>
              <a:gd name="connsiteY180" fmla="*/ 935940 h 2382167"/>
              <a:gd name="connsiteX181" fmla="*/ 125083 w 935662"/>
              <a:gd name="connsiteY181" fmla="*/ 865619 h 2382167"/>
              <a:gd name="connsiteX182" fmla="*/ 115436 w 935662"/>
              <a:gd name="connsiteY182" fmla="*/ 822682 h 2382167"/>
              <a:gd name="connsiteX183" fmla="*/ 114191 w 935662"/>
              <a:gd name="connsiteY183" fmla="*/ 810547 h 2382167"/>
              <a:gd name="connsiteX184" fmla="*/ 169266 w 935662"/>
              <a:gd name="connsiteY184" fmla="*/ 832950 h 2382167"/>
              <a:gd name="connsiteX185" fmla="*/ 242698 w 935662"/>
              <a:gd name="connsiteY185" fmla="*/ 878688 h 2382167"/>
              <a:gd name="connsiteX186" fmla="*/ 261677 w 935662"/>
              <a:gd name="connsiteY186" fmla="*/ 909181 h 2382167"/>
              <a:gd name="connsiteX187" fmla="*/ 243009 w 935662"/>
              <a:gd name="connsiteY187" fmla="*/ 854108 h 2382167"/>
              <a:gd name="connsiteX188" fmla="*/ 233675 w 935662"/>
              <a:gd name="connsiteY188" fmla="*/ 846951 h 2382167"/>
              <a:gd name="connsiteX189" fmla="*/ 174867 w 935662"/>
              <a:gd name="connsiteY189" fmla="*/ 823614 h 2382167"/>
              <a:gd name="connsiteX190" fmla="*/ 88055 w 935662"/>
              <a:gd name="connsiteY190" fmla="*/ 747694 h 2382167"/>
              <a:gd name="connsiteX191" fmla="*/ 77476 w 935662"/>
              <a:gd name="connsiteY191" fmla="*/ 702266 h 2382167"/>
              <a:gd name="connsiteX192" fmla="*/ 134106 w 935662"/>
              <a:gd name="connsiteY192" fmla="*/ 720313 h 2382167"/>
              <a:gd name="connsiteX193" fmla="*/ 219982 w 935662"/>
              <a:gd name="connsiteY193" fmla="*/ 795611 h 2382167"/>
              <a:gd name="connsiteX194" fmla="*/ 226829 w 935662"/>
              <a:gd name="connsiteY194" fmla="*/ 804946 h 2382167"/>
              <a:gd name="connsiteX195" fmla="*/ 207848 w 935662"/>
              <a:gd name="connsiteY195" fmla="*/ 750805 h 2382167"/>
              <a:gd name="connsiteX196" fmla="*/ 202248 w 935662"/>
              <a:gd name="connsiteY196" fmla="*/ 744893 h 2382167"/>
              <a:gd name="connsiteX197" fmla="*/ 191046 w 935662"/>
              <a:gd name="connsiteY197" fmla="*/ 737115 h 2382167"/>
              <a:gd name="connsiteX198" fmla="*/ 138773 w 935662"/>
              <a:gd name="connsiteY198" fmla="*/ 610166 h 2382167"/>
              <a:gd name="connsiteX199" fmla="*/ 148729 w 935662"/>
              <a:gd name="connsiteY199" fmla="*/ 563493 h 2382167"/>
              <a:gd name="connsiteX200" fmla="*/ 605187 w 935662"/>
              <a:gd name="connsiteY200" fmla="*/ 473881 h 2382167"/>
              <a:gd name="connsiteX201" fmla="*/ 612965 w 935662"/>
              <a:gd name="connsiteY201" fmla="*/ 485081 h 2382167"/>
              <a:gd name="connsiteX202" fmla="*/ 660261 w 935662"/>
              <a:gd name="connsiteY202" fmla="*/ 522109 h 2382167"/>
              <a:gd name="connsiteX203" fmla="*/ 751117 w 935662"/>
              <a:gd name="connsiteY203" fmla="*/ 632878 h 2382167"/>
              <a:gd name="connsiteX204" fmla="*/ 758585 w 935662"/>
              <a:gd name="connsiteY204" fmla="*/ 726536 h 2382167"/>
              <a:gd name="connsiteX205" fmla="*/ 758274 w 935662"/>
              <a:gd name="connsiteY205" fmla="*/ 735247 h 2382167"/>
              <a:gd name="connsiteX206" fmla="*/ 750806 w 935662"/>
              <a:gd name="connsiteY206" fmla="*/ 729024 h 2382167"/>
              <a:gd name="connsiteX207" fmla="*/ 687953 w 935662"/>
              <a:gd name="connsiteY207" fmla="*/ 685463 h 2382167"/>
              <a:gd name="connsiteX208" fmla="*/ 649372 w 935662"/>
              <a:gd name="connsiteY208" fmla="*/ 663994 h 2382167"/>
              <a:gd name="connsiteX209" fmla="*/ 598342 w 935662"/>
              <a:gd name="connsiteY209" fmla="*/ 584339 h 2382167"/>
              <a:gd name="connsiteX210" fmla="*/ 605187 w 935662"/>
              <a:gd name="connsiteY210" fmla="*/ 473881 h 2382167"/>
              <a:gd name="connsiteX211" fmla="*/ 927539 w 935662"/>
              <a:gd name="connsiteY211" fmla="*/ 469837 h 2382167"/>
              <a:gd name="connsiteX212" fmla="*/ 932829 w 935662"/>
              <a:gd name="connsiteY212" fmla="*/ 584030 h 2382167"/>
              <a:gd name="connsiteX213" fmla="*/ 890824 w 935662"/>
              <a:gd name="connsiteY213" fmla="*/ 650305 h 2382167"/>
              <a:gd name="connsiteX214" fmla="*/ 847573 w 935662"/>
              <a:gd name="connsiteY214" fmla="*/ 675820 h 2382167"/>
              <a:gd name="connsiteX215" fmla="*/ 780988 w 935662"/>
              <a:gd name="connsiteY215" fmla="*/ 722803 h 2382167"/>
              <a:gd name="connsiteX216" fmla="*/ 776942 w 935662"/>
              <a:gd name="connsiteY216" fmla="*/ 725914 h 2382167"/>
              <a:gd name="connsiteX217" fmla="*/ 773520 w 935662"/>
              <a:gd name="connsiteY217" fmla="*/ 725291 h 2382167"/>
              <a:gd name="connsiteX218" fmla="*/ 776942 w 935662"/>
              <a:gd name="connsiteY218" fmla="*/ 655594 h 2382167"/>
              <a:gd name="connsiteX219" fmla="*/ 789077 w 935662"/>
              <a:gd name="connsiteY219" fmla="*/ 599276 h 2382167"/>
              <a:gd name="connsiteX220" fmla="*/ 850374 w 935662"/>
              <a:gd name="connsiteY220" fmla="*/ 524911 h 2382167"/>
              <a:gd name="connsiteX221" fmla="*/ 924738 w 935662"/>
              <a:gd name="connsiteY221" fmla="*/ 470458 h 2382167"/>
              <a:gd name="connsiteX222" fmla="*/ 927539 w 935662"/>
              <a:gd name="connsiteY222" fmla="*/ 469837 h 2382167"/>
              <a:gd name="connsiteX223" fmla="*/ 606743 w 935662"/>
              <a:gd name="connsiteY223" fmla="*/ 311149 h 2382167"/>
              <a:gd name="connsiteX224" fmla="*/ 659328 w 935662"/>
              <a:gd name="connsiteY224" fmla="*/ 357200 h 2382167"/>
              <a:gd name="connsiteX225" fmla="*/ 671773 w 935662"/>
              <a:gd name="connsiteY225" fmla="*/ 362799 h 2382167"/>
              <a:gd name="connsiteX226" fmla="*/ 746761 w 935662"/>
              <a:gd name="connsiteY226" fmla="*/ 451167 h 2382167"/>
              <a:gd name="connsiteX227" fmla="*/ 759206 w 935662"/>
              <a:gd name="connsiteY227" fmla="*/ 556957 h 2382167"/>
              <a:gd name="connsiteX228" fmla="*/ 757961 w 935662"/>
              <a:gd name="connsiteY228" fmla="*/ 570337 h 2382167"/>
              <a:gd name="connsiteX229" fmla="*/ 751428 w 935662"/>
              <a:gd name="connsiteY229" fmla="*/ 565047 h 2382167"/>
              <a:gd name="connsiteX230" fmla="*/ 689820 w 935662"/>
              <a:gd name="connsiteY230" fmla="*/ 521798 h 2382167"/>
              <a:gd name="connsiteX231" fmla="*/ 651236 w 935662"/>
              <a:gd name="connsiteY231" fmla="*/ 500640 h 2382167"/>
              <a:gd name="connsiteX232" fmla="*/ 598654 w 935662"/>
              <a:gd name="connsiteY232" fmla="*/ 416629 h 2382167"/>
              <a:gd name="connsiteX233" fmla="*/ 604877 w 935662"/>
              <a:gd name="connsiteY233" fmla="*/ 314260 h 2382167"/>
              <a:gd name="connsiteX234" fmla="*/ 606743 w 935662"/>
              <a:gd name="connsiteY234" fmla="*/ 311149 h 2382167"/>
              <a:gd name="connsiteX235" fmla="*/ 930029 w 935662"/>
              <a:gd name="connsiteY235" fmla="*/ 304927 h 2382167"/>
              <a:gd name="connsiteX236" fmla="*/ 933140 w 935662"/>
              <a:gd name="connsiteY236" fmla="*/ 414140 h 2382167"/>
              <a:gd name="connsiteX237" fmla="*/ 894557 w 935662"/>
              <a:gd name="connsiteY237" fmla="*/ 484149 h 2382167"/>
              <a:gd name="connsiteX238" fmla="*/ 874333 w 935662"/>
              <a:gd name="connsiteY238" fmla="*/ 497216 h 2382167"/>
              <a:gd name="connsiteX239" fmla="*/ 776010 w 935662"/>
              <a:gd name="connsiteY239" fmla="*/ 563805 h 2382167"/>
              <a:gd name="connsiteX240" fmla="*/ 774141 w 935662"/>
              <a:gd name="connsiteY240" fmla="*/ 546379 h 2382167"/>
              <a:gd name="connsiteX241" fmla="*/ 791256 w 935662"/>
              <a:gd name="connsiteY241" fmla="*/ 427830 h 2382167"/>
              <a:gd name="connsiteX242" fmla="*/ 850685 w 935662"/>
              <a:gd name="connsiteY242" fmla="*/ 360933 h 2382167"/>
              <a:gd name="connsiteX243" fmla="*/ 924117 w 935662"/>
              <a:gd name="connsiteY243" fmla="*/ 307104 h 2382167"/>
              <a:gd name="connsiteX244" fmla="*/ 930029 w 935662"/>
              <a:gd name="connsiteY244" fmla="*/ 304927 h 2382167"/>
              <a:gd name="connsiteX245" fmla="*/ 602386 w 935662"/>
              <a:gd name="connsiteY245" fmla="*/ 148730 h 2382167"/>
              <a:gd name="connsiteX246" fmla="*/ 663062 w 935662"/>
              <a:gd name="connsiteY246" fmla="*/ 196337 h 2382167"/>
              <a:gd name="connsiteX247" fmla="*/ 750495 w 935662"/>
              <a:gd name="connsiteY247" fmla="*/ 343199 h 2382167"/>
              <a:gd name="connsiteX248" fmla="*/ 755473 w 935662"/>
              <a:gd name="connsiteY248" fmla="*/ 414762 h 2382167"/>
              <a:gd name="connsiteX249" fmla="*/ 751116 w 935662"/>
              <a:gd name="connsiteY249" fmla="*/ 415697 h 2382167"/>
              <a:gd name="connsiteX250" fmla="*/ 667418 w 935662"/>
              <a:gd name="connsiteY250" fmla="*/ 346621 h 2382167"/>
              <a:gd name="connsiteX251" fmla="*/ 596163 w 935662"/>
              <a:gd name="connsiteY251" fmla="*/ 229317 h 2382167"/>
              <a:gd name="connsiteX252" fmla="*/ 602386 w 935662"/>
              <a:gd name="connsiteY252" fmla="*/ 148730 h 2382167"/>
              <a:gd name="connsiteX253" fmla="*/ 925671 w 935662"/>
              <a:gd name="connsiteY253" fmla="*/ 140018 h 2382167"/>
              <a:gd name="connsiteX254" fmla="*/ 927539 w 935662"/>
              <a:gd name="connsiteY254" fmla="*/ 159309 h 2382167"/>
              <a:gd name="connsiteX255" fmla="*/ 931272 w 935662"/>
              <a:gd name="connsiteY255" fmla="*/ 221850 h 2382167"/>
              <a:gd name="connsiteX256" fmla="*/ 857840 w 935662"/>
              <a:gd name="connsiteY256" fmla="*/ 341020 h 2382167"/>
              <a:gd name="connsiteX257" fmla="*/ 794055 w 935662"/>
              <a:gd name="connsiteY257" fmla="*/ 385827 h 2382167"/>
              <a:gd name="connsiteX258" fmla="*/ 774452 w 935662"/>
              <a:gd name="connsiteY258" fmla="*/ 410718 h 2382167"/>
              <a:gd name="connsiteX259" fmla="*/ 801212 w 935662"/>
              <a:gd name="connsiteY259" fmla="*/ 259188 h 2382167"/>
              <a:gd name="connsiteX260" fmla="*/ 865308 w 935662"/>
              <a:gd name="connsiteY260" fmla="*/ 188868 h 2382167"/>
              <a:gd name="connsiteX261" fmla="*/ 925671 w 935662"/>
              <a:gd name="connsiteY261" fmla="*/ 140018 h 2382167"/>
              <a:gd name="connsiteX262" fmla="*/ 754851 w 935662"/>
              <a:gd name="connsiteY262" fmla="*/ 0 h 2382167"/>
              <a:gd name="connsiteX263" fmla="*/ 766053 w 935662"/>
              <a:gd name="connsiteY263" fmla="*/ 12135 h 2382167"/>
              <a:gd name="connsiteX264" fmla="*/ 820816 w 935662"/>
              <a:gd name="connsiteY264" fmla="*/ 107657 h 2382167"/>
              <a:gd name="connsiteX265" fmla="*/ 816459 w 935662"/>
              <a:gd name="connsiteY265" fmla="*/ 188557 h 2382167"/>
              <a:gd name="connsiteX266" fmla="*/ 765430 w 935662"/>
              <a:gd name="connsiteY266" fmla="*/ 271323 h 2382167"/>
              <a:gd name="connsiteX267" fmla="*/ 760763 w 935662"/>
              <a:gd name="connsiteY267" fmla="*/ 284080 h 2382167"/>
              <a:gd name="connsiteX268" fmla="*/ 764808 w 935662"/>
              <a:gd name="connsiteY268" fmla="*/ 971101 h 2382167"/>
              <a:gd name="connsiteX269" fmla="*/ 749873 w 935662"/>
              <a:gd name="connsiteY269" fmla="*/ 1387110 h 2382167"/>
              <a:gd name="connsiteX270" fmla="*/ 653105 w 935662"/>
              <a:gd name="connsiteY270" fmla="*/ 1961492 h 2382167"/>
              <a:gd name="connsiteX271" fmla="*/ 637235 w 935662"/>
              <a:gd name="connsiteY271" fmla="*/ 2047059 h 2382167"/>
              <a:gd name="connsiteX272" fmla="*/ 577806 w 935662"/>
              <a:gd name="connsiteY272" fmla="*/ 2214147 h 2382167"/>
              <a:gd name="connsiteX273" fmla="*/ 498773 w 935662"/>
              <a:gd name="connsiteY273" fmla="*/ 2372212 h 2382167"/>
              <a:gd name="connsiteX274" fmla="*/ 492239 w 935662"/>
              <a:gd name="connsiteY274" fmla="*/ 2382167 h 2382167"/>
              <a:gd name="connsiteX275" fmla="*/ 659639 w 935662"/>
              <a:gd name="connsiteY275" fmla="*/ 1748665 h 2382167"/>
              <a:gd name="connsiteX276" fmla="*/ 659328 w 935662"/>
              <a:gd name="connsiteY276" fmla="*/ 1840455 h 2382167"/>
              <a:gd name="connsiteX277" fmla="*/ 655906 w 935662"/>
              <a:gd name="connsiteY277" fmla="*/ 1932866 h 2382167"/>
              <a:gd name="connsiteX278" fmla="*/ 661816 w 935662"/>
              <a:gd name="connsiteY278" fmla="*/ 1912331 h 2382167"/>
              <a:gd name="connsiteX279" fmla="*/ 739915 w 935662"/>
              <a:gd name="connsiteY279" fmla="*/ 1458673 h 2382167"/>
              <a:gd name="connsiteX280" fmla="*/ 758586 w 935662"/>
              <a:gd name="connsiteY280" fmla="*/ 1076270 h 2382167"/>
              <a:gd name="connsiteX281" fmla="*/ 758586 w 935662"/>
              <a:gd name="connsiteY281" fmla="*/ 1058534 h 2382167"/>
              <a:gd name="connsiteX282" fmla="*/ 755785 w 935662"/>
              <a:gd name="connsiteY282" fmla="*/ 1067869 h 2382167"/>
              <a:gd name="connsiteX283" fmla="*/ 731826 w 935662"/>
              <a:gd name="connsiteY283" fmla="*/ 1047955 h 2382167"/>
              <a:gd name="connsiteX284" fmla="*/ 669907 w 935662"/>
              <a:gd name="connsiteY284" fmla="*/ 1010617 h 2382167"/>
              <a:gd name="connsiteX285" fmla="*/ 596164 w 935662"/>
              <a:gd name="connsiteY285" fmla="*/ 877445 h 2382167"/>
              <a:gd name="connsiteX286" fmla="*/ 602387 w 935662"/>
              <a:gd name="connsiteY286" fmla="*/ 810236 h 2382167"/>
              <a:gd name="connsiteX287" fmla="*/ 607365 w 935662"/>
              <a:gd name="connsiteY287" fmla="*/ 814281 h 2382167"/>
              <a:gd name="connsiteX288" fmla="*/ 671152 w 935662"/>
              <a:gd name="connsiteY288" fmla="*/ 861886 h 2382167"/>
              <a:gd name="connsiteX289" fmla="*/ 736493 w 935662"/>
              <a:gd name="connsiteY289" fmla="*/ 925050 h 2382167"/>
              <a:gd name="connsiteX290" fmla="*/ 752050 w 935662"/>
              <a:gd name="connsiteY290" fmla="*/ 981369 h 2382167"/>
              <a:gd name="connsiteX291" fmla="*/ 758896 w 935662"/>
              <a:gd name="connsiteY291" fmla="*/ 1026174 h 2382167"/>
              <a:gd name="connsiteX292" fmla="*/ 759829 w 935662"/>
              <a:gd name="connsiteY292" fmla="*/ 1017774 h 2382167"/>
              <a:gd name="connsiteX293" fmla="*/ 760141 w 935662"/>
              <a:gd name="connsiteY293" fmla="*/ 544824 h 2382167"/>
              <a:gd name="connsiteX294" fmla="*/ 756096 w 935662"/>
              <a:gd name="connsiteY294" fmla="*/ 283769 h 2382167"/>
              <a:gd name="connsiteX295" fmla="*/ 746762 w 935662"/>
              <a:gd name="connsiteY295" fmla="*/ 257009 h 2382167"/>
              <a:gd name="connsiteX296" fmla="*/ 709734 w 935662"/>
              <a:gd name="connsiteY296" fmla="*/ 197580 h 2382167"/>
              <a:gd name="connsiteX297" fmla="*/ 702889 w 935662"/>
              <a:gd name="connsiteY297" fmla="*/ 104858 h 2382167"/>
              <a:gd name="connsiteX298" fmla="*/ 752361 w 935662"/>
              <a:gd name="connsiteY298" fmla="*/ 4667 h 2382167"/>
              <a:gd name="connsiteX299" fmla="*/ 754851 w 935662"/>
              <a:gd name="connsiteY299" fmla="*/ 0 h 238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</a:cxnLst>
            <a:rect l="l" t="t" r="r" b="b"/>
            <a:pathLst>
              <a:path w="935662" h="2382167">
                <a:moveTo>
                  <a:pt x="479172" y="1200107"/>
                </a:moveTo>
                <a:cubicBezTo>
                  <a:pt x="481040" y="1203219"/>
                  <a:pt x="482906" y="1204774"/>
                  <a:pt x="483528" y="1206953"/>
                </a:cubicBezTo>
                <a:cubicBezTo>
                  <a:pt x="490996" y="1227177"/>
                  <a:pt x="499709" y="1247091"/>
                  <a:pt x="505621" y="1267938"/>
                </a:cubicBezTo>
                <a:cubicBezTo>
                  <a:pt x="513089" y="1294074"/>
                  <a:pt x="507176" y="1317722"/>
                  <a:pt x="488506" y="1337946"/>
                </a:cubicBezTo>
                <a:cubicBezTo>
                  <a:pt x="478861" y="1348214"/>
                  <a:pt x="468281" y="1357549"/>
                  <a:pt x="459258" y="1367817"/>
                </a:cubicBezTo>
                <a:cubicBezTo>
                  <a:pt x="447434" y="1380886"/>
                  <a:pt x="437478" y="1394266"/>
                  <a:pt x="426586" y="1407956"/>
                </a:cubicBezTo>
                <a:cubicBezTo>
                  <a:pt x="417875" y="1387419"/>
                  <a:pt x="413518" y="1365951"/>
                  <a:pt x="411339" y="1343547"/>
                </a:cubicBezTo>
                <a:cubicBezTo>
                  <a:pt x="410718" y="1335769"/>
                  <a:pt x="411028" y="1328301"/>
                  <a:pt x="410718" y="1320523"/>
                </a:cubicBezTo>
                <a:cubicBezTo>
                  <a:pt x="409473" y="1292208"/>
                  <a:pt x="420052" y="1269183"/>
                  <a:pt x="441521" y="1251136"/>
                </a:cubicBezTo>
                <a:cubicBezTo>
                  <a:pt x="458013" y="1237446"/>
                  <a:pt x="471393" y="1221887"/>
                  <a:pt x="479172" y="1200107"/>
                </a:cubicBezTo>
                <a:close/>
                <a:moveTo>
                  <a:pt x="0" y="1198862"/>
                </a:moveTo>
                <a:cubicBezTo>
                  <a:pt x="14001" y="1210686"/>
                  <a:pt x="28004" y="1222198"/>
                  <a:pt x="42006" y="1234334"/>
                </a:cubicBezTo>
                <a:cubicBezTo>
                  <a:pt x="117926" y="1300608"/>
                  <a:pt x="187936" y="1372795"/>
                  <a:pt x="252032" y="1450894"/>
                </a:cubicBezTo>
                <a:cubicBezTo>
                  <a:pt x="347244" y="1566953"/>
                  <a:pt x="410719" y="1697637"/>
                  <a:pt x="439968" y="1844810"/>
                </a:cubicBezTo>
                <a:cubicBezTo>
                  <a:pt x="441213" y="1851656"/>
                  <a:pt x="443080" y="1858190"/>
                  <a:pt x="444325" y="1865036"/>
                </a:cubicBezTo>
                <a:cubicBezTo>
                  <a:pt x="444325" y="1865036"/>
                  <a:pt x="444325" y="1865347"/>
                  <a:pt x="444012" y="1865347"/>
                </a:cubicBezTo>
                <a:cubicBezTo>
                  <a:pt x="427834" y="1829564"/>
                  <a:pt x="412275" y="1793159"/>
                  <a:pt x="395473" y="1757687"/>
                </a:cubicBezTo>
                <a:cubicBezTo>
                  <a:pt x="357202" y="1675545"/>
                  <a:pt x="305862" y="1601180"/>
                  <a:pt x="251722" y="1529304"/>
                </a:cubicBezTo>
                <a:cubicBezTo>
                  <a:pt x="170511" y="1421334"/>
                  <a:pt x="87123" y="1314921"/>
                  <a:pt x="4356" y="1207575"/>
                </a:cubicBezTo>
                <a:cubicBezTo>
                  <a:pt x="2490" y="1205085"/>
                  <a:pt x="622" y="1202908"/>
                  <a:pt x="0" y="1198862"/>
                </a:cubicBezTo>
                <a:close/>
                <a:moveTo>
                  <a:pt x="440901" y="1077825"/>
                </a:moveTo>
                <a:cubicBezTo>
                  <a:pt x="454591" y="1107385"/>
                  <a:pt x="467971" y="1133521"/>
                  <a:pt x="471394" y="1163081"/>
                </a:cubicBezTo>
                <a:cubicBezTo>
                  <a:pt x="473573" y="1182060"/>
                  <a:pt x="467971" y="1199173"/>
                  <a:pt x="455836" y="1213797"/>
                </a:cubicBezTo>
                <a:cubicBezTo>
                  <a:pt x="448058" y="1223132"/>
                  <a:pt x="439034" y="1231533"/>
                  <a:pt x="431256" y="1240868"/>
                </a:cubicBezTo>
                <a:cubicBezTo>
                  <a:pt x="418497" y="1256424"/>
                  <a:pt x="406051" y="1272294"/>
                  <a:pt x="392671" y="1288785"/>
                </a:cubicBezTo>
                <a:cubicBezTo>
                  <a:pt x="379291" y="1255181"/>
                  <a:pt x="372758" y="1220020"/>
                  <a:pt x="376180" y="1183616"/>
                </a:cubicBezTo>
                <a:cubicBezTo>
                  <a:pt x="378046" y="1164324"/>
                  <a:pt x="387070" y="1148146"/>
                  <a:pt x="401073" y="1135388"/>
                </a:cubicBezTo>
                <a:cubicBezTo>
                  <a:pt x="417876" y="1119831"/>
                  <a:pt x="433744" y="1103961"/>
                  <a:pt x="440901" y="1077825"/>
                </a:cubicBezTo>
                <a:close/>
                <a:moveTo>
                  <a:pt x="925984" y="976078"/>
                </a:moveTo>
                <a:cubicBezTo>
                  <a:pt x="927540" y="991324"/>
                  <a:pt x="929717" y="1004393"/>
                  <a:pt x="930028" y="1017460"/>
                </a:cubicBezTo>
                <a:cubicBezTo>
                  <a:pt x="930651" y="1041419"/>
                  <a:pt x="931583" y="1065689"/>
                  <a:pt x="929406" y="1089648"/>
                </a:cubicBezTo>
                <a:cubicBezTo>
                  <a:pt x="926606" y="1119829"/>
                  <a:pt x="909804" y="1142856"/>
                  <a:pt x="883978" y="1159347"/>
                </a:cubicBezTo>
                <a:cubicBezTo>
                  <a:pt x="876821" y="1163701"/>
                  <a:pt x="869665" y="1168057"/>
                  <a:pt x="862197" y="1171792"/>
                </a:cubicBezTo>
                <a:cubicBezTo>
                  <a:pt x="829216" y="1187660"/>
                  <a:pt x="796856" y="1204774"/>
                  <a:pt x="768230" y="1232777"/>
                </a:cubicBezTo>
                <a:cubicBezTo>
                  <a:pt x="765429" y="1199484"/>
                  <a:pt x="768230" y="1169613"/>
                  <a:pt x="774453" y="1139744"/>
                </a:cubicBezTo>
                <a:cubicBezTo>
                  <a:pt x="775387" y="1136009"/>
                  <a:pt x="776319" y="1132277"/>
                  <a:pt x="777253" y="1128542"/>
                </a:cubicBezTo>
                <a:cubicBezTo>
                  <a:pt x="787522" y="1074712"/>
                  <a:pt x="818325" y="1038619"/>
                  <a:pt x="869977" y="1020884"/>
                </a:cubicBezTo>
                <a:cubicBezTo>
                  <a:pt x="888956" y="1014349"/>
                  <a:pt x="903270" y="1000348"/>
                  <a:pt x="916650" y="986036"/>
                </a:cubicBezTo>
                <a:cubicBezTo>
                  <a:pt x="919138" y="983235"/>
                  <a:pt x="921628" y="980435"/>
                  <a:pt x="925984" y="976078"/>
                </a:cubicBezTo>
                <a:close/>
                <a:moveTo>
                  <a:pt x="602076" y="975456"/>
                </a:moveTo>
                <a:cubicBezTo>
                  <a:pt x="606432" y="980745"/>
                  <a:pt x="608609" y="983545"/>
                  <a:pt x="611099" y="985725"/>
                </a:cubicBezTo>
                <a:cubicBezTo>
                  <a:pt x="625100" y="997859"/>
                  <a:pt x="637235" y="1014040"/>
                  <a:pt x="653415" y="1020573"/>
                </a:cubicBezTo>
                <a:cubicBezTo>
                  <a:pt x="712844" y="1044221"/>
                  <a:pt x="740849" y="1088715"/>
                  <a:pt x="748316" y="1149701"/>
                </a:cubicBezTo>
                <a:cubicBezTo>
                  <a:pt x="752049" y="1178326"/>
                  <a:pt x="755473" y="1206951"/>
                  <a:pt x="750183" y="1237756"/>
                </a:cubicBezTo>
                <a:cubicBezTo>
                  <a:pt x="724979" y="1211620"/>
                  <a:pt x="696353" y="1193574"/>
                  <a:pt x="666172" y="1177704"/>
                </a:cubicBezTo>
                <a:cubicBezTo>
                  <a:pt x="664616" y="1176770"/>
                  <a:pt x="663060" y="1175838"/>
                  <a:pt x="661505" y="1175214"/>
                </a:cubicBezTo>
                <a:cubicBezTo>
                  <a:pt x="609854" y="1150323"/>
                  <a:pt x="588075" y="1108939"/>
                  <a:pt x="593674" y="1052621"/>
                </a:cubicBezTo>
                <a:cubicBezTo>
                  <a:pt x="596164" y="1028041"/>
                  <a:pt x="598964" y="1003461"/>
                  <a:pt x="602076" y="975456"/>
                </a:cubicBezTo>
                <a:close/>
                <a:moveTo>
                  <a:pt x="406363" y="966743"/>
                </a:moveTo>
                <a:cubicBezTo>
                  <a:pt x="419432" y="992569"/>
                  <a:pt x="432501" y="1017772"/>
                  <a:pt x="436234" y="1046709"/>
                </a:cubicBezTo>
                <a:cubicBezTo>
                  <a:pt x="439035" y="1068801"/>
                  <a:pt x="431257" y="1088091"/>
                  <a:pt x="416632" y="1104271"/>
                </a:cubicBezTo>
                <a:cubicBezTo>
                  <a:pt x="405120" y="1117340"/>
                  <a:pt x="392672" y="1129475"/>
                  <a:pt x="381471" y="1142855"/>
                </a:cubicBezTo>
                <a:cubicBezTo>
                  <a:pt x="373382" y="1152811"/>
                  <a:pt x="366536" y="1163702"/>
                  <a:pt x="358757" y="1174903"/>
                </a:cubicBezTo>
                <a:cubicBezTo>
                  <a:pt x="349423" y="1154679"/>
                  <a:pt x="344755" y="1133208"/>
                  <a:pt x="341955" y="1111428"/>
                </a:cubicBezTo>
                <a:cubicBezTo>
                  <a:pt x="341021" y="1104271"/>
                  <a:pt x="340710" y="1096804"/>
                  <a:pt x="340399" y="1089647"/>
                </a:cubicBezTo>
                <a:cubicBezTo>
                  <a:pt x="338533" y="1060399"/>
                  <a:pt x="348178" y="1035819"/>
                  <a:pt x="370271" y="1016838"/>
                </a:cubicBezTo>
                <a:cubicBezTo>
                  <a:pt x="386139" y="1003148"/>
                  <a:pt x="398584" y="987280"/>
                  <a:pt x="406363" y="966743"/>
                </a:cubicBezTo>
                <a:close/>
                <a:moveTo>
                  <a:pt x="371203" y="848818"/>
                </a:moveTo>
                <a:cubicBezTo>
                  <a:pt x="379604" y="870287"/>
                  <a:pt x="387695" y="889890"/>
                  <a:pt x="394850" y="909803"/>
                </a:cubicBezTo>
                <a:cubicBezTo>
                  <a:pt x="406364" y="941853"/>
                  <a:pt x="399519" y="969544"/>
                  <a:pt x="376492" y="994748"/>
                </a:cubicBezTo>
                <a:cubicBezTo>
                  <a:pt x="357513" y="1015283"/>
                  <a:pt x="339465" y="1037064"/>
                  <a:pt x="319863" y="1059778"/>
                </a:cubicBezTo>
                <a:cubicBezTo>
                  <a:pt x="315506" y="1042042"/>
                  <a:pt x="310839" y="1023374"/>
                  <a:pt x="306483" y="1004704"/>
                </a:cubicBezTo>
                <a:cubicBezTo>
                  <a:pt x="304927" y="998170"/>
                  <a:pt x="304927" y="991637"/>
                  <a:pt x="304303" y="985101"/>
                </a:cubicBezTo>
                <a:cubicBezTo>
                  <a:pt x="299949" y="949008"/>
                  <a:pt x="312395" y="920071"/>
                  <a:pt x="339776" y="895802"/>
                </a:cubicBezTo>
                <a:cubicBezTo>
                  <a:pt x="350356" y="886467"/>
                  <a:pt x="357200" y="872777"/>
                  <a:pt x="365291" y="860642"/>
                </a:cubicBezTo>
                <a:cubicBezTo>
                  <a:pt x="367469" y="857531"/>
                  <a:pt x="368714" y="853796"/>
                  <a:pt x="371203" y="848818"/>
                </a:cubicBezTo>
                <a:close/>
                <a:moveTo>
                  <a:pt x="925670" y="804322"/>
                </a:moveTo>
                <a:cubicBezTo>
                  <a:pt x="927226" y="815835"/>
                  <a:pt x="929405" y="827036"/>
                  <a:pt x="930027" y="838549"/>
                </a:cubicBezTo>
                <a:cubicBezTo>
                  <a:pt x="931271" y="863751"/>
                  <a:pt x="933138" y="888955"/>
                  <a:pt x="931582" y="913848"/>
                </a:cubicBezTo>
                <a:cubicBezTo>
                  <a:pt x="929716" y="944651"/>
                  <a:pt x="913535" y="968299"/>
                  <a:pt x="888021" y="985722"/>
                </a:cubicBezTo>
                <a:cubicBezTo>
                  <a:pt x="882732" y="989146"/>
                  <a:pt x="877442" y="992568"/>
                  <a:pt x="871843" y="995680"/>
                </a:cubicBezTo>
                <a:cubicBezTo>
                  <a:pt x="837926" y="1014348"/>
                  <a:pt x="803389" y="1031773"/>
                  <a:pt x="774141" y="1062576"/>
                </a:cubicBezTo>
                <a:cubicBezTo>
                  <a:pt x="769474" y="1008747"/>
                  <a:pt x="776008" y="959586"/>
                  <a:pt x="795610" y="912603"/>
                </a:cubicBezTo>
                <a:cubicBezTo>
                  <a:pt x="806500" y="886465"/>
                  <a:pt x="827037" y="868731"/>
                  <a:pt x="852240" y="857528"/>
                </a:cubicBezTo>
                <a:cubicBezTo>
                  <a:pt x="880243" y="845083"/>
                  <a:pt x="905446" y="829837"/>
                  <a:pt x="925670" y="804322"/>
                </a:cubicBezTo>
                <a:close/>
                <a:moveTo>
                  <a:pt x="334798" y="734625"/>
                </a:moveTo>
                <a:cubicBezTo>
                  <a:pt x="344134" y="759518"/>
                  <a:pt x="353158" y="781609"/>
                  <a:pt x="360625" y="804323"/>
                </a:cubicBezTo>
                <a:cubicBezTo>
                  <a:pt x="369336" y="831704"/>
                  <a:pt x="362181" y="855973"/>
                  <a:pt x="343511" y="877131"/>
                </a:cubicBezTo>
                <a:cubicBezTo>
                  <a:pt x="330130" y="892067"/>
                  <a:pt x="316129" y="907002"/>
                  <a:pt x="303060" y="922248"/>
                </a:cubicBezTo>
                <a:cubicBezTo>
                  <a:pt x="296837" y="929716"/>
                  <a:pt x="292170" y="938429"/>
                  <a:pt x="286257" y="947452"/>
                </a:cubicBezTo>
                <a:cubicBezTo>
                  <a:pt x="275678" y="924738"/>
                  <a:pt x="271634" y="901403"/>
                  <a:pt x="268521" y="877755"/>
                </a:cubicBezTo>
                <a:cubicBezTo>
                  <a:pt x="262922" y="837305"/>
                  <a:pt x="275367" y="804633"/>
                  <a:pt x="307416" y="778497"/>
                </a:cubicBezTo>
                <a:cubicBezTo>
                  <a:pt x="316750" y="771030"/>
                  <a:pt x="322041" y="758584"/>
                  <a:pt x="328886" y="748005"/>
                </a:cubicBezTo>
                <a:cubicBezTo>
                  <a:pt x="331065" y="744894"/>
                  <a:pt x="332310" y="740848"/>
                  <a:pt x="334798" y="734625"/>
                </a:cubicBezTo>
                <a:close/>
                <a:moveTo>
                  <a:pt x="350355" y="650927"/>
                </a:moveTo>
                <a:cubicBezTo>
                  <a:pt x="368402" y="679553"/>
                  <a:pt x="386759" y="708179"/>
                  <a:pt x="403872" y="737116"/>
                </a:cubicBezTo>
                <a:cubicBezTo>
                  <a:pt x="486327" y="875267"/>
                  <a:pt x="556337" y="1019019"/>
                  <a:pt x="607677" y="1171793"/>
                </a:cubicBezTo>
                <a:cubicBezTo>
                  <a:pt x="656216" y="1315546"/>
                  <a:pt x="677995" y="1462719"/>
                  <a:pt x="667105" y="1614562"/>
                </a:cubicBezTo>
                <a:cubicBezTo>
                  <a:pt x="664616" y="1648165"/>
                  <a:pt x="662749" y="1681458"/>
                  <a:pt x="660261" y="1715062"/>
                </a:cubicBezTo>
                <a:cubicBezTo>
                  <a:pt x="659949" y="1717241"/>
                  <a:pt x="659016" y="1720042"/>
                  <a:pt x="658082" y="1725330"/>
                </a:cubicBezTo>
                <a:cubicBezTo>
                  <a:pt x="655592" y="1696083"/>
                  <a:pt x="653104" y="1669634"/>
                  <a:pt x="650925" y="1643498"/>
                </a:cubicBezTo>
                <a:cubicBezTo>
                  <a:pt x="640346" y="1521838"/>
                  <a:pt x="612965" y="1403601"/>
                  <a:pt x="576250" y="1287231"/>
                </a:cubicBezTo>
                <a:cubicBezTo>
                  <a:pt x="510907" y="1078760"/>
                  <a:pt x="434366" y="874644"/>
                  <a:pt x="355333" y="671151"/>
                </a:cubicBezTo>
                <a:cubicBezTo>
                  <a:pt x="352845" y="664929"/>
                  <a:pt x="350666" y="658395"/>
                  <a:pt x="350355" y="650927"/>
                </a:cubicBezTo>
                <a:close/>
                <a:moveTo>
                  <a:pt x="605500" y="643770"/>
                </a:moveTo>
                <a:cubicBezTo>
                  <a:pt x="608611" y="647192"/>
                  <a:pt x="611412" y="650304"/>
                  <a:pt x="614523" y="653728"/>
                </a:cubicBezTo>
                <a:cubicBezTo>
                  <a:pt x="628213" y="669285"/>
                  <a:pt x="644392" y="681730"/>
                  <a:pt x="663684" y="690132"/>
                </a:cubicBezTo>
                <a:cubicBezTo>
                  <a:pt x="677998" y="696355"/>
                  <a:pt x="691688" y="704444"/>
                  <a:pt x="704444" y="713468"/>
                </a:cubicBezTo>
                <a:cubicBezTo>
                  <a:pt x="724047" y="727469"/>
                  <a:pt x="735560" y="748005"/>
                  <a:pt x="742405" y="771030"/>
                </a:cubicBezTo>
                <a:cubicBezTo>
                  <a:pt x="754541" y="810548"/>
                  <a:pt x="760764" y="850685"/>
                  <a:pt x="757653" y="892069"/>
                </a:cubicBezTo>
                <a:cubicBezTo>
                  <a:pt x="757340" y="894246"/>
                  <a:pt x="757029" y="896736"/>
                  <a:pt x="756718" y="900469"/>
                </a:cubicBezTo>
                <a:cubicBezTo>
                  <a:pt x="754229" y="898292"/>
                  <a:pt x="752673" y="897047"/>
                  <a:pt x="751117" y="895802"/>
                </a:cubicBezTo>
                <a:cubicBezTo>
                  <a:pt x="730270" y="881177"/>
                  <a:pt x="709735" y="866242"/>
                  <a:pt x="688887" y="851930"/>
                </a:cubicBezTo>
                <a:cubicBezTo>
                  <a:pt x="682041" y="847263"/>
                  <a:pt x="674263" y="843841"/>
                  <a:pt x="666795" y="840106"/>
                </a:cubicBezTo>
                <a:cubicBezTo>
                  <a:pt x="612033" y="814902"/>
                  <a:pt x="591496" y="771343"/>
                  <a:pt x="596787" y="713157"/>
                </a:cubicBezTo>
                <a:cubicBezTo>
                  <a:pt x="598964" y="690132"/>
                  <a:pt x="600832" y="667418"/>
                  <a:pt x="603010" y="644392"/>
                </a:cubicBezTo>
                <a:cubicBezTo>
                  <a:pt x="603631" y="644081"/>
                  <a:pt x="604565" y="644081"/>
                  <a:pt x="605500" y="643770"/>
                </a:cubicBezTo>
                <a:close/>
                <a:moveTo>
                  <a:pt x="926604" y="634746"/>
                </a:moveTo>
                <a:cubicBezTo>
                  <a:pt x="927849" y="638792"/>
                  <a:pt x="928782" y="640969"/>
                  <a:pt x="929094" y="643148"/>
                </a:cubicBezTo>
                <a:cubicBezTo>
                  <a:pt x="931271" y="672085"/>
                  <a:pt x="934694" y="700711"/>
                  <a:pt x="935628" y="729647"/>
                </a:cubicBezTo>
                <a:cubicBezTo>
                  <a:pt x="936562" y="770718"/>
                  <a:pt x="918515" y="802145"/>
                  <a:pt x="882732" y="823303"/>
                </a:cubicBezTo>
                <a:cubicBezTo>
                  <a:pt x="874331" y="828281"/>
                  <a:pt x="865931" y="832948"/>
                  <a:pt x="857218" y="837615"/>
                </a:cubicBezTo>
                <a:cubicBezTo>
                  <a:pt x="828592" y="852550"/>
                  <a:pt x="801522" y="869665"/>
                  <a:pt x="776942" y="894245"/>
                </a:cubicBezTo>
                <a:cubicBezTo>
                  <a:pt x="772896" y="848507"/>
                  <a:pt x="778185" y="806812"/>
                  <a:pt x="790321" y="765430"/>
                </a:cubicBezTo>
                <a:cubicBezTo>
                  <a:pt x="800277" y="731203"/>
                  <a:pt x="820814" y="705688"/>
                  <a:pt x="852862" y="690753"/>
                </a:cubicBezTo>
                <a:cubicBezTo>
                  <a:pt x="881177" y="677684"/>
                  <a:pt x="907623" y="663061"/>
                  <a:pt x="926604" y="634746"/>
                </a:cubicBezTo>
                <a:close/>
                <a:moveTo>
                  <a:pt x="299016" y="626345"/>
                </a:moveTo>
                <a:cubicBezTo>
                  <a:pt x="311462" y="657772"/>
                  <a:pt x="329198" y="687643"/>
                  <a:pt x="324220" y="723736"/>
                </a:cubicBezTo>
                <a:cubicBezTo>
                  <a:pt x="321109" y="744271"/>
                  <a:pt x="311772" y="761696"/>
                  <a:pt x="296839" y="775387"/>
                </a:cubicBezTo>
                <a:cubicBezTo>
                  <a:pt x="276302" y="793744"/>
                  <a:pt x="260745" y="814591"/>
                  <a:pt x="252964" y="842907"/>
                </a:cubicBezTo>
                <a:cubicBezTo>
                  <a:pt x="226206" y="777875"/>
                  <a:pt x="227762" y="709111"/>
                  <a:pt x="275368" y="660572"/>
                </a:cubicBezTo>
                <a:cubicBezTo>
                  <a:pt x="284702" y="651238"/>
                  <a:pt x="290614" y="638480"/>
                  <a:pt x="299016" y="626345"/>
                </a:cubicBezTo>
                <a:close/>
                <a:moveTo>
                  <a:pt x="148729" y="563493"/>
                </a:moveTo>
                <a:cubicBezTo>
                  <a:pt x="170511" y="575628"/>
                  <a:pt x="188558" y="589318"/>
                  <a:pt x="204425" y="606431"/>
                </a:cubicBezTo>
                <a:cubicBezTo>
                  <a:pt x="229318" y="633190"/>
                  <a:pt x="238342" y="663683"/>
                  <a:pt x="229318" y="699155"/>
                </a:cubicBezTo>
                <a:cubicBezTo>
                  <a:pt x="225584" y="713779"/>
                  <a:pt x="221851" y="728402"/>
                  <a:pt x="216871" y="742405"/>
                </a:cubicBezTo>
                <a:cubicBezTo>
                  <a:pt x="214383" y="749873"/>
                  <a:pt x="214072" y="755783"/>
                  <a:pt x="216560" y="763251"/>
                </a:cubicBezTo>
                <a:cubicBezTo>
                  <a:pt x="296215" y="995992"/>
                  <a:pt x="372136" y="1229666"/>
                  <a:pt x="434367" y="1467695"/>
                </a:cubicBezTo>
                <a:cubicBezTo>
                  <a:pt x="459258" y="1562908"/>
                  <a:pt x="481661" y="1659052"/>
                  <a:pt x="493485" y="1757065"/>
                </a:cubicBezTo>
                <a:cubicBezTo>
                  <a:pt x="506555" y="1866901"/>
                  <a:pt x="509353" y="1977359"/>
                  <a:pt x="504375" y="2087817"/>
                </a:cubicBezTo>
                <a:cubicBezTo>
                  <a:pt x="503441" y="2105553"/>
                  <a:pt x="503441" y="2123599"/>
                  <a:pt x="503754" y="2141335"/>
                </a:cubicBezTo>
                <a:cubicBezTo>
                  <a:pt x="504686" y="2180851"/>
                  <a:pt x="500642" y="2219435"/>
                  <a:pt x="489751" y="2257395"/>
                </a:cubicBezTo>
                <a:cubicBezTo>
                  <a:pt x="489129" y="2258950"/>
                  <a:pt x="489129" y="2260817"/>
                  <a:pt x="488195" y="2262372"/>
                </a:cubicBezTo>
                <a:cubicBezTo>
                  <a:pt x="486639" y="2264862"/>
                  <a:pt x="485084" y="2267352"/>
                  <a:pt x="482283" y="2269529"/>
                </a:cubicBezTo>
                <a:cubicBezTo>
                  <a:pt x="485394" y="2142580"/>
                  <a:pt x="475128" y="2016875"/>
                  <a:pt x="453036" y="1891794"/>
                </a:cubicBezTo>
                <a:cubicBezTo>
                  <a:pt x="459258" y="1911707"/>
                  <a:pt x="466105" y="1931310"/>
                  <a:pt x="472017" y="1951223"/>
                </a:cubicBezTo>
                <a:cubicBezTo>
                  <a:pt x="477929" y="1971447"/>
                  <a:pt x="483217" y="1991673"/>
                  <a:pt x="487573" y="2012207"/>
                </a:cubicBezTo>
                <a:cubicBezTo>
                  <a:pt x="492241" y="2032744"/>
                  <a:pt x="495663" y="2053902"/>
                  <a:pt x="499398" y="2074750"/>
                </a:cubicBezTo>
                <a:cubicBezTo>
                  <a:pt x="500330" y="2074750"/>
                  <a:pt x="501575" y="2074750"/>
                  <a:pt x="502509" y="2074750"/>
                </a:cubicBezTo>
                <a:cubicBezTo>
                  <a:pt x="502509" y="2043945"/>
                  <a:pt x="502509" y="2012831"/>
                  <a:pt x="502509" y="1982026"/>
                </a:cubicBezTo>
                <a:cubicBezTo>
                  <a:pt x="503441" y="1810894"/>
                  <a:pt x="477929" y="1643495"/>
                  <a:pt x="433122" y="1478897"/>
                </a:cubicBezTo>
                <a:cubicBezTo>
                  <a:pt x="428455" y="1461785"/>
                  <a:pt x="424410" y="1444359"/>
                  <a:pt x="419121" y="1427247"/>
                </a:cubicBezTo>
                <a:cubicBezTo>
                  <a:pt x="417565" y="1422267"/>
                  <a:pt x="413209" y="1416355"/>
                  <a:pt x="408542" y="1414799"/>
                </a:cubicBezTo>
                <a:cubicBezTo>
                  <a:pt x="386760" y="1407332"/>
                  <a:pt x="364980" y="1398932"/>
                  <a:pt x="342577" y="1394886"/>
                </a:cubicBezTo>
                <a:cubicBezTo>
                  <a:pt x="301193" y="1387418"/>
                  <a:pt x="276302" y="1364705"/>
                  <a:pt x="267900" y="1323633"/>
                </a:cubicBezTo>
                <a:cubicBezTo>
                  <a:pt x="264478" y="1306208"/>
                  <a:pt x="260745" y="1288784"/>
                  <a:pt x="256699" y="1269493"/>
                </a:cubicBezTo>
                <a:cubicBezTo>
                  <a:pt x="261988" y="1272604"/>
                  <a:pt x="265099" y="1275094"/>
                  <a:pt x="268523" y="1276650"/>
                </a:cubicBezTo>
                <a:cubicBezTo>
                  <a:pt x="280969" y="1281628"/>
                  <a:pt x="293415" y="1288784"/>
                  <a:pt x="306484" y="1290029"/>
                </a:cubicBezTo>
                <a:cubicBezTo>
                  <a:pt x="346934" y="1294073"/>
                  <a:pt x="374625" y="1314610"/>
                  <a:pt x="392051" y="1350703"/>
                </a:cubicBezTo>
                <a:cubicBezTo>
                  <a:pt x="394849" y="1356305"/>
                  <a:pt x="397650" y="1361904"/>
                  <a:pt x="402006" y="1367194"/>
                </a:cubicBezTo>
                <a:cubicBezTo>
                  <a:pt x="401696" y="1365328"/>
                  <a:pt x="401696" y="1363149"/>
                  <a:pt x="401385" y="1361282"/>
                </a:cubicBezTo>
                <a:cubicBezTo>
                  <a:pt x="396718" y="1344791"/>
                  <a:pt x="391427" y="1328611"/>
                  <a:pt x="387694" y="1311809"/>
                </a:cubicBezTo>
                <a:cubicBezTo>
                  <a:pt x="385515" y="1302475"/>
                  <a:pt x="380848" y="1296874"/>
                  <a:pt x="371825" y="1294386"/>
                </a:cubicBezTo>
                <a:cubicBezTo>
                  <a:pt x="350356" y="1288474"/>
                  <a:pt x="328887" y="1281317"/>
                  <a:pt x="307105" y="1277582"/>
                </a:cubicBezTo>
                <a:cubicBezTo>
                  <a:pt x="268211" y="1271048"/>
                  <a:pt x="243320" y="1250824"/>
                  <a:pt x="233985" y="1212552"/>
                </a:cubicBezTo>
                <a:cubicBezTo>
                  <a:pt x="229629" y="1194194"/>
                  <a:pt x="225273" y="1176148"/>
                  <a:pt x="220917" y="1157790"/>
                </a:cubicBezTo>
                <a:cubicBezTo>
                  <a:pt x="221851" y="1156856"/>
                  <a:pt x="222783" y="1156545"/>
                  <a:pt x="223717" y="1155924"/>
                </a:cubicBezTo>
                <a:cubicBezTo>
                  <a:pt x="242386" y="1169925"/>
                  <a:pt x="263856" y="1174281"/>
                  <a:pt x="286570" y="1177082"/>
                </a:cubicBezTo>
                <a:cubicBezTo>
                  <a:pt x="311772" y="1180193"/>
                  <a:pt x="331998" y="1192949"/>
                  <a:pt x="345689" y="1214420"/>
                </a:cubicBezTo>
                <a:cubicBezTo>
                  <a:pt x="354089" y="1227487"/>
                  <a:pt x="361869" y="1241178"/>
                  <a:pt x="371514" y="1257047"/>
                </a:cubicBezTo>
                <a:cubicBezTo>
                  <a:pt x="363425" y="1230599"/>
                  <a:pt x="356268" y="1206640"/>
                  <a:pt x="348489" y="1182683"/>
                </a:cubicBezTo>
                <a:cubicBezTo>
                  <a:pt x="348179" y="1181438"/>
                  <a:pt x="344133" y="1181749"/>
                  <a:pt x="341643" y="1181125"/>
                </a:cubicBezTo>
                <a:cubicBezTo>
                  <a:pt x="315507" y="1173970"/>
                  <a:pt x="289371" y="1165879"/>
                  <a:pt x="262922" y="1159967"/>
                </a:cubicBezTo>
                <a:cubicBezTo>
                  <a:pt x="230874" y="1153123"/>
                  <a:pt x="209092" y="1135387"/>
                  <a:pt x="200069" y="1103960"/>
                </a:cubicBezTo>
                <a:cubicBezTo>
                  <a:pt x="194157" y="1083426"/>
                  <a:pt x="189490" y="1062268"/>
                  <a:pt x="185757" y="1040486"/>
                </a:cubicBezTo>
                <a:cubicBezTo>
                  <a:pt x="206292" y="1055111"/>
                  <a:pt x="229318" y="1058222"/>
                  <a:pt x="252654" y="1061644"/>
                </a:cubicBezTo>
                <a:cubicBezTo>
                  <a:pt x="276302" y="1065068"/>
                  <a:pt x="295281" y="1077203"/>
                  <a:pt x="308350" y="1097427"/>
                </a:cubicBezTo>
                <a:cubicBezTo>
                  <a:pt x="317684" y="1111739"/>
                  <a:pt x="326086" y="1126674"/>
                  <a:pt x="335731" y="1142544"/>
                </a:cubicBezTo>
                <a:cubicBezTo>
                  <a:pt x="334799" y="1138809"/>
                  <a:pt x="334486" y="1136632"/>
                  <a:pt x="333865" y="1134142"/>
                </a:cubicBezTo>
                <a:cubicBezTo>
                  <a:pt x="329198" y="1119207"/>
                  <a:pt x="323286" y="1104273"/>
                  <a:pt x="320174" y="1089025"/>
                </a:cubicBezTo>
                <a:cubicBezTo>
                  <a:pt x="317063" y="1074090"/>
                  <a:pt x="308972" y="1066311"/>
                  <a:pt x="294970" y="1062889"/>
                </a:cubicBezTo>
                <a:cubicBezTo>
                  <a:pt x="273191" y="1057600"/>
                  <a:pt x="251722" y="1051065"/>
                  <a:pt x="229940" y="1047021"/>
                </a:cubicBezTo>
                <a:cubicBezTo>
                  <a:pt x="195402" y="1040486"/>
                  <a:pt x="173311" y="1021194"/>
                  <a:pt x="163975" y="987591"/>
                </a:cubicBezTo>
                <a:cubicBezTo>
                  <a:pt x="158998" y="969855"/>
                  <a:pt x="155265" y="951497"/>
                  <a:pt x="151219" y="933450"/>
                </a:cubicBezTo>
                <a:cubicBezTo>
                  <a:pt x="150596" y="931273"/>
                  <a:pt x="151219" y="928783"/>
                  <a:pt x="151219" y="924738"/>
                </a:cubicBezTo>
                <a:cubicBezTo>
                  <a:pt x="169266" y="940296"/>
                  <a:pt x="189490" y="944963"/>
                  <a:pt x="210961" y="947141"/>
                </a:cubicBezTo>
                <a:cubicBezTo>
                  <a:pt x="240830" y="950252"/>
                  <a:pt x="263233" y="965498"/>
                  <a:pt x="278479" y="991325"/>
                </a:cubicBezTo>
                <a:cubicBezTo>
                  <a:pt x="284702" y="1001592"/>
                  <a:pt x="290614" y="1012171"/>
                  <a:pt x="298392" y="1021818"/>
                </a:cubicBezTo>
                <a:cubicBezTo>
                  <a:pt x="291859" y="1001281"/>
                  <a:pt x="285325" y="980746"/>
                  <a:pt x="278479" y="960520"/>
                </a:cubicBezTo>
                <a:cubicBezTo>
                  <a:pt x="277858" y="958654"/>
                  <a:pt x="274746" y="956787"/>
                  <a:pt x="272256" y="955853"/>
                </a:cubicBezTo>
                <a:cubicBezTo>
                  <a:pt x="248921" y="949009"/>
                  <a:pt x="225894" y="939673"/>
                  <a:pt x="201937" y="935940"/>
                </a:cubicBezTo>
                <a:cubicBezTo>
                  <a:pt x="159932" y="929094"/>
                  <a:pt x="134106" y="907003"/>
                  <a:pt x="125083" y="865619"/>
                </a:cubicBezTo>
                <a:cubicBezTo>
                  <a:pt x="121972" y="851307"/>
                  <a:pt x="118548" y="836994"/>
                  <a:pt x="115436" y="822682"/>
                </a:cubicBezTo>
                <a:cubicBezTo>
                  <a:pt x="114815" y="819570"/>
                  <a:pt x="114815" y="816146"/>
                  <a:pt x="114191" y="810547"/>
                </a:cubicBezTo>
                <a:cubicBezTo>
                  <a:pt x="131306" y="825482"/>
                  <a:pt x="149040" y="831394"/>
                  <a:pt x="169266" y="832950"/>
                </a:cubicBezTo>
                <a:cubicBezTo>
                  <a:pt x="201314" y="835751"/>
                  <a:pt x="226207" y="850373"/>
                  <a:pt x="242698" y="878688"/>
                </a:cubicBezTo>
                <a:cubicBezTo>
                  <a:pt x="248608" y="888957"/>
                  <a:pt x="254520" y="899225"/>
                  <a:pt x="261677" y="909181"/>
                </a:cubicBezTo>
                <a:cubicBezTo>
                  <a:pt x="255455" y="890823"/>
                  <a:pt x="249853" y="872155"/>
                  <a:pt x="243009" y="854108"/>
                </a:cubicBezTo>
                <a:cubicBezTo>
                  <a:pt x="241764" y="850997"/>
                  <a:pt x="236786" y="849441"/>
                  <a:pt x="233675" y="846951"/>
                </a:cubicBezTo>
                <a:cubicBezTo>
                  <a:pt x="215939" y="834193"/>
                  <a:pt x="196647" y="826104"/>
                  <a:pt x="174867" y="823614"/>
                </a:cubicBezTo>
                <a:cubicBezTo>
                  <a:pt x="128816" y="818325"/>
                  <a:pt x="99568" y="793122"/>
                  <a:pt x="88055" y="747694"/>
                </a:cubicBezTo>
                <a:cubicBezTo>
                  <a:pt x="84322" y="732137"/>
                  <a:pt x="80898" y="716578"/>
                  <a:pt x="77476" y="702266"/>
                </a:cubicBezTo>
                <a:cubicBezTo>
                  <a:pt x="96457" y="708489"/>
                  <a:pt x="115125" y="714401"/>
                  <a:pt x="134106" y="720313"/>
                </a:cubicBezTo>
                <a:cubicBezTo>
                  <a:pt x="173933" y="732759"/>
                  <a:pt x="201003" y="759518"/>
                  <a:pt x="219982" y="795611"/>
                </a:cubicBezTo>
                <a:cubicBezTo>
                  <a:pt x="221851" y="799034"/>
                  <a:pt x="223406" y="802145"/>
                  <a:pt x="226829" y="804946"/>
                </a:cubicBezTo>
                <a:cubicBezTo>
                  <a:pt x="220606" y="786899"/>
                  <a:pt x="214383" y="768852"/>
                  <a:pt x="207848" y="750805"/>
                </a:cubicBezTo>
                <a:cubicBezTo>
                  <a:pt x="206915" y="748628"/>
                  <a:pt x="204425" y="746762"/>
                  <a:pt x="202248" y="744893"/>
                </a:cubicBezTo>
                <a:cubicBezTo>
                  <a:pt x="198513" y="742093"/>
                  <a:pt x="194780" y="739605"/>
                  <a:pt x="191046" y="737115"/>
                </a:cubicBezTo>
                <a:cubicBezTo>
                  <a:pt x="145618" y="706312"/>
                  <a:pt x="127571" y="664306"/>
                  <a:pt x="138773" y="610166"/>
                </a:cubicBezTo>
                <a:cubicBezTo>
                  <a:pt x="141885" y="594920"/>
                  <a:pt x="145307" y="579674"/>
                  <a:pt x="148729" y="563493"/>
                </a:cubicBezTo>
                <a:close/>
                <a:moveTo>
                  <a:pt x="605187" y="473881"/>
                </a:moveTo>
                <a:cubicBezTo>
                  <a:pt x="608922" y="479171"/>
                  <a:pt x="610477" y="482283"/>
                  <a:pt x="612965" y="485081"/>
                </a:cubicBezTo>
                <a:cubicBezTo>
                  <a:pt x="626345" y="500329"/>
                  <a:pt x="640659" y="514952"/>
                  <a:pt x="660261" y="522109"/>
                </a:cubicBezTo>
                <a:cubicBezTo>
                  <a:pt x="712535" y="541090"/>
                  <a:pt x="741161" y="578740"/>
                  <a:pt x="751117" y="632878"/>
                </a:cubicBezTo>
                <a:cubicBezTo>
                  <a:pt x="757029" y="663994"/>
                  <a:pt x="760451" y="695110"/>
                  <a:pt x="758585" y="726536"/>
                </a:cubicBezTo>
                <a:cubicBezTo>
                  <a:pt x="758896" y="729335"/>
                  <a:pt x="758585" y="731514"/>
                  <a:pt x="758274" y="735247"/>
                </a:cubicBezTo>
                <a:cubicBezTo>
                  <a:pt x="754852" y="732447"/>
                  <a:pt x="752984" y="730580"/>
                  <a:pt x="750806" y="729024"/>
                </a:cubicBezTo>
                <a:cubicBezTo>
                  <a:pt x="729959" y="714400"/>
                  <a:pt x="709422" y="699466"/>
                  <a:pt x="687953" y="685463"/>
                </a:cubicBezTo>
                <a:cubicBezTo>
                  <a:pt x="675818" y="677374"/>
                  <a:pt x="662128" y="671462"/>
                  <a:pt x="649372" y="663994"/>
                </a:cubicBezTo>
                <a:cubicBezTo>
                  <a:pt x="619190" y="645947"/>
                  <a:pt x="601454" y="619811"/>
                  <a:pt x="598342" y="584339"/>
                </a:cubicBezTo>
                <a:cubicBezTo>
                  <a:pt x="594920" y="548245"/>
                  <a:pt x="600209" y="512775"/>
                  <a:pt x="605187" y="473881"/>
                </a:cubicBezTo>
                <a:close/>
                <a:moveTo>
                  <a:pt x="927539" y="469837"/>
                </a:moveTo>
                <a:cubicBezTo>
                  <a:pt x="931584" y="507797"/>
                  <a:pt x="938429" y="545757"/>
                  <a:pt x="932829" y="584030"/>
                </a:cubicBezTo>
                <a:cubicBezTo>
                  <a:pt x="928784" y="612032"/>
                  <a:pt x="914783" y="634746"/>
                  <a:pt x="890824" y="650305"/>
                </a:cubicBezTo>
                <a:cubicBezTo>
                  <a:pt x="876823" y="659639"/>
                  <a:pt x="861264" y="666484"/>
                  <a:pt x="847573" y="675820"/>
                </a:cubicBezTo>
                <a:cubicBezTo>
                  <a:pt x="824860" y="690753"/>
                  <a:pt x="803080" y="706933"/>
                  <a:pt x="780988" y="722803"/>
                </a:cubicBezTo>
                <a:cubicBezTo>
                  <a:pt x="779743" y="723735"/>
                  <a:pt x="778498" y="724980"/>
                  <a:pt x="776942" y="725914"/>
                </a:cubicBezTo>
                <a:cubicBezTo>
                  <a:pt x="775697" y="725604"/>
                  <a:pt x="774765" y="725604"/>
                  <a:pt x="773520" y="725291"/>
                </a:cubicBezTo>
                <a:cubicBezTo>
                  <a:pt x="774454" y="701956"/>
                  <a:pt x="774454" y="678618"/>
                  <a:pt x="776942" y="655594"/>
                </a:cubicBezTo>
                <a:cubicBezTo>
                  <a:pt x="779121" y="636615"/>
                  <a:pt x="784099" y="617944"/>
                  <a:pt x="789077" y="599276"/>
                </a:cubicBezTo>
                <a:cubicBezTo>
                  <a:pt x="798100" y="565049"/>
                  <a:pt x="818637" y="539534"/>
                  <a:pt x="850374" y="524911"/>
                </a:cubicBezTo>
                <a:cubicBezTo>
                  <a:pt x="879000" y="511842"/>
                  <a:pt x="905447" y="496285"/>
                  <a:pt x="924738" y="470458"/>
                </a:cubicBezTo>
                <a:cubicBezTo>
                  <a:pt x="925049" y="470148"/>
                  <a:pt x="925983" y="470148"/>
                  <a:pt x="927539" y="469837"/>
                </a:cubicBezTo>
                <a:close/>
                <a:moveTo>
                  <a:pt x="606743" y="311149"/>
                </a:moveTo>
                <a:cubicBezTo>
                  <a:pt x="620744" y="331373"/>
                  <a:pt x="637235" y="347553"/>
                  <a:pt x="659328" y="357200"/>
                </a:cubicBezTo>
                <a:cubicBezTo>
                  <a:pt x="663371" y="359066"/>
                  <a:pt x="667728" y="360933"/>
                  <a:pt x="671773" y="362799"/>
                </a:cubicBezTo>
                <a:cubicBezTo>
                  <a:pt x="711289" y="379914"/>
                  <a:pt x="736182" y="408850"/>
                  <a:pt x="746761" y="451167"/>
                </a:cubicBezTo>
                <a:cubicBezTo>
                  <a:pt x="755471" y="486015"/>
                  <a:pt x="761073" y="520864"/>
                  <a:pt x="759206" y="556957"/>
                </a:cubicBezTo>
                <a:cubicBezTo>
                  <a:pt x="758895" y="561003"/>
                  <a:pt x="758585" y="565047"/>
                  <a:pt x="757961" y="570337"/>
                </a:cubicBezTo>
                <a:cubicBezTo>
                  <a:pt x="755161" y="567848"/>
                  <a:pt x="753294" y="566292"/>
                  <a:pt x="751428" y="565047"/>
                </a:cubicBezTo>
                <a:cubicBezTo>
                  <a:pt x="730891" y="550424"/>
                  <a:pt x="710667" y="535799"/>
                  <a:pt x="689820" y="521798"/>
                </a:cubicBezTo>
                <a:cubicBezTo>
                  <a:pt x="677685" y="513707"/>
                  <a:pt x="663995" y="507795"/>
                  <a:pt x="651236" y="500640"/>
                </a:cubicBezTo>
                <a:cubicBezTo>
                  <a:pt x="618878" y="481970"/>
                  <a:pt x="598965" y="454278"/>
                  <a:pt x="598654" y="416629"/>
                </a:cubicBezTo>
                <a:cubicBezTo>
                  <a:pt x="598341" y="382402"/>
                  <a:pt x="602697" y="348487"/>
                  <a:pt x="604877" y="314260"/>
                </a:cubicBezTo>
                <a:cubicBezTo>
                  <a:pt x="605187" y="313326"/>
                  <a:pt x="606120" y="312394"/>
                  <a:pt x="606743" y="311149"/>
                </a:cubicBezTo>
                <a:close/>
                <a:moveTo>
                  <a:pt x="930029" y="304927"/>
                </a:moveTo>
                <a:cubicBezTo>
                  <a:pt x="931272" y="342265"/>
                  <a:pt x="934072" y="378359"/>
                  <a:pt x="933140" y="414140"/>
                </a:cubicBezTo>
                <a:cubicBezTo>
                  <a:pt x="932517" y="443078"/>
                  <a:pt x="918205" y="466724"/>
                  <a:pt x="894557" y="484149"/>
                </a:cubicBezTo>
                <a:cubicBezTo>
                  <a:pt x="888023" y="488816"/>
                  <a:pt x="881488" y="493484"/>
                  <a:pt x="874333" y="497216"/>
                </a:cubicBezTo>
                <a:cubicBezTo>
                  <a:pt x="840106" y="515887"/>
                  <a:pt x="804946" y="533310"/>
                  <a:pt x="776010" y="563805"/>
                </a:cubicBezTo>
                <a:cubicBezTo>
                  <a:pt x="775076" y="556336"/>
                  <a:pt x="774452" y="551357"/>
                  <a:pt x="774141" y="546379"/>
                </a:cubicBezTo>
                <a:cubicBezTo>
                  <a:pt x="772586" y="505929"/>
                  <a:pt x="778809" y="466413"/>
                  <a:pt x="791256" y="427830"/>
                </a:cubicBezTo>
                <a:cubicBezTo>
                  <a:pt x="801522" y="396716"/>
                  <a:pt x="821748" y="374313"/>
                  <a:pt x="850685" y="360933"/>
                </a:cubicBezTo>
                <a:cubicBezTo>
                  <a:pt x="879000" y="347865"/>
                  <a:pt x="905136" y="332618"/>
                  <a:pt x="924117" y="307104"/>
                </a:cubicBezTo>
                <a:cubicBezTo>
                  <a:pt x="924738" y="306793"/>
                  <a:pt x="925983" y="306482"/>
                  <a:pt x="930029" y="304927"/>
                </a:cubicBezTo>
                <a:close/>
                <a:moveTo>
                  <a:pt x="602386" y="148730"/>
                </a:moveTo>
                <a:cubicBezTo>
                  <a:pt x="619500" y="169577"/>
                  <a:pt x="641280" y="182644"/>
                  <a:pt x="663062" y="196337"/>
                </a:cubicBezTo>
                <a:cubicBezTo>
                  <a:pt x="716578" y="230562"/>
                  <a:pt x="742093" y="282212"/>
                  <a:pt x="750495" y="343199"/>
                </a:cubicBezTo>
                <a:cubicBezTo>
                  <a:pt x="753606" y="366847"/>
                  <a:pt x="753917" y="390804"/>
                  <a:pt x="755473" y="414762"/>
                </a:cubicBezTo>
                <a:cubicBezTo>
                  <a:pt x="754228" y="415075"/>
                  <a:pt x="752672" y="415386"/>
                  <a:pt x="751116" y="415697"/>
                </a:cubicBezTo>
                <a:cubicBezTo>
                  <a:pt x="730580" y="383649"/>
                  <a:pt x="701022" y="363423"/>
                  <a:pt x="667418" y="346621"/>
                </a:cubicBezTo>
                <a:cubicBezTo>
                  <a:pt x="619500" y="322975"/>
                  <a:pt x="595542" y="282836"/>
                  <a:pt x="596163" y="229317"/>
                </a:cubicBezTo>
                <a:cubicBezTo>
                  <a:pt x="596476" y="202559"/>
                  <a:pt x="599275" y="175800"/>
                  <a:pt x="602386" y="148730"/>
                </a:cubicBezTo>
                <a:close/>
                <a:moveTo>
                  <a:pt x="925671" y="140018"/>
                </a:moveTo>
                <a:cubicBezTo>
                  <a:pt x="926605" y="148107"/>
                  <a:pt x="927227" y="153708"/>
                  <a:pt x="927539" y="159309"/>
                </a:cubicBezTo>
                <a:cubicBezTo>
                  <a:pt x="928783" y="180157"/>
                  <a:pt x="930962" y="201002"/>
                  <a:pt x="931272" y="221850"/>
                </a:cubicBezTo>
                <a:cubicBezTo>
                  <a:pt x="932207" y="276924"/>
                  <a:pt x="907003" y="316751"/>
                  <a:pt x="857840" y="341020"/>
                </a:cubicBezTo>
                <a:cubicBezTo>
                  <a:pt x="834194" y="352844"/>
                  <a:pt x="811791" y="365603"/>
                  <a:pt x="794055" y="385827"/>
                </a:cubicBezTo>
                <a:cubicBezTo>
                  <a:pt x="788454" y="393294"/>
                  <a:pt x="782544" y="401073"/>
                  <a:pt x="774452" y="410718"/>
                </a:cubicBezTo>
                <a:cubicBezTo>
                  <a:pt x="772275" y="356267"/>
                  <a:pt x="777253" y="306172"/>
                  <a:pt x="801212" y="259188"/>
                </a:cubicBezTo>
                <a:cubicBezTo>
                  <a:pt x="816147" y="229941"/>
                  <a:pt x="837306" y="205982"/>
                  <a:pt x="865308" y="188868"/>
                </a:cubicBezTo>
                <a:cubicBezTo>
                  <a:pt x="886779" y="175801"/>
                  <a:pt x="907624" y="162110"/>
                  <a:pt x="925671" y="140018"/>
                </a:cubicBezTo>
                <a:close/>
                <a:moveTo>
                  <a:pt x="754851" y="0"/>
                </a:moveTo>
                <a:cubicBezTo>
                  <a:pt x="759518" y="4978"/>
                  <a:pt x="762940" y="8402"/>
                  <a:pt x="766053" y="12135"/>
                </a:cubicBezTo>
                <a:cubicBezTo>
                  <a:pt x="790945" y="40139"/>
                  <a:pt x="809613" y="71564"/>
                  <a:pt x="820816" y="107657"/>
                </a:cubicBezTo>
                <a:cubicBezTo>
                  <a:pt x="829528" y="135351"/>
                  <a:pt x="827973" y="161797"/>
                  <a:pt x="816459" y="188557"/>
                </a:cubicBezTo>
                <a:cubicBezTo>
                  <a:pt x="803390" y="218738"/>
                  <a:pt x="785656" y="245498"/>
                  <a:pt x="765430" y="271323"/>
                </a:cubicBezTo>
                <a:cubicBezTo>
                  <a:pt x="762629" y="274745"/>
                  <a:pt x="760452" y="279723"/>
                  <a:pt x="760763" y="284080"/>
                </a:cubicBezTo>
                <a:cubicBezTo>
                  <a:pt x="766053" y="513087"/>
                  <a:pt x="769786" y="742094"/>
                  <a:pt x="764808" y="971101"/>
                </a:cubicBezTo>
                <a:cubicBezTo>
                  <a:pt x="762008" y="1109874"/>
                  <a:pt x="756717" y="1248647"/>
                  <a:pt x="749873" y="1387110"/>
                </a:cubicBezTo>
                <a:cubicBezTo>
                  <a:pt x="740226" y="1582200"/>
                  <a:pt x="708801" y="1773869"/>
                  <a:pt x="653105" y="1961492"/>
                </a:cubicBezTo>
                <a:cubicBezTo>
                  <a:pt x="645014" y="1989185"/>
                  <a:pt x="643147" y="2018433"/>
                  <a:pt x="637235" y="2047059"/>
                </a:cubicBezTo>
                <a:cubicBezTo>
                  <a:pt x="625101" y="2105555"/>
                  <a:pt x="609854" y="2163739"/>
                  <a:pt x="577806" y="2214147"/>
                </a:cubicBezTo>
                <a:cubicBezTo>
                  <a:pt x="546069" y="2264553"/>
                  <a:pt x="523976" y="2319004"/>
                  <a:pt x="498773" y="2372212"/>
                </a:cubicBezTo>
                <a:cubicBezTo>
                  <a:pt x="497217" y="2375634"/>
                  <a:pt x="495040" y="2379367"/>
                  <a:pt x="492239" y="2382167"/>
                </a:cubicBezTo>
                <a:cubicBezTo>
                  <a:pt x="582163" y="2179609"/>
                  <a:pt x="630702" y="1966782"/>
                  <a:pt x="659639" y="1748665"/>
                </a:cubicBezTo>
                <a:cubicBezTo>
                  <a:pt x="659639" y="1779159"/>
                  <a:pt x="660260" y="1809962"/>
                  <a:pt x="659328" y="1840455"/>
                </a:cubicBezTo>
                <a:cubicBezTo>
                  <a:pt x="658705" y="1871260"/>
                  <a:pt x="656527" y="1901752"/>
                  <a:pt x="655906" y="1932866"/>
                </a:cubicBezTo>
                <a:cubicBezTo>
                  <a:pt x="657772" y="1926022"/>
                  <a:pt x="659949" y="1919176"/>
                  <a:pt x="661816" y="1912331"/>
                </a:cubicBezTo>
                <a:cubicBezTo>
                  <a:pt x="702889" y="1763601"/>
                  <a:pt x="730581" y="1612693"/>
                  <a:pt x="739915" y="1458673"/>
                </a:cubicBezTo>
                <a:cubicBezTo>
                  <a:pt x="747694" y="1331414"/>
                  <a:pt x="752674" y="1203841"/>
                  <a:pt x="758586" y="1076270"/>
                </a:cubicBezTo>
                <a:cubicBezTo>
                  <a:pt x="758896" y="1071291"/>
                  <a:pt x="758586" y="1066624"/>
                  <a:pt x="758586" y="1058534"/>
                </a:cubicBezTo>
                <a:cubicBezTo>
                  <a:pt x="757341" y="1063202"/>
                  <a:pt x="756717" y="1065068"/>
                  <a:pt x="755785" y="1067869"/>
                </a:cubicBezTo>
                <a:cubicBezTo>
                  <a:pt x="747694" y="1061022"/>
                  <a:pt x="740226" y="1053244"/>
                  <a:pt x="731826" y="1047955"/>
                </a:cubicBezTo>
                <a:cubicBezTo>
                  <a:pt x="711600" y="1034886"/>
                  <a:pt x="691687" y="1020574"/>
                  <a:pt x="669907" y="1010617"/>
                </a:cubicBezTo>
                <a:cubicBezTo>
                  <a:pt x="612032" y="983857"/>
                  <a:pt x="589630" y="939364"/>
                  <a:pt x="596164" y="877445"/>
                </a:cubicBezTo>
                <a:cubicBezTo>
                  <a:pt x="598654" y="855663"/>
                  <a:pt x="600209" y="833884"/>
                  <a:pt x="602387" y="810236"/>
                </a:cubicBezTo>
                <a:cubicBezTo>
                  <a:pt x="605187" y="812415"/>
                  <a:pt x="606432" y="813347"/>
                  <a:pt x="607365" y="814281"/>
                </a:cubicBezTo>
                <a:cubicBezTo>
                  <a:pt x="624479" y="835750"/>
                  <a:pt x="645637" y="851307"/>
                  <a:pt x="671152" y="861886"/>
                </a:cubicBezTo>
                <a:cubicBezTo>
                  <a:pt x="701021" y="874021"/>
                  <a:pt x="724980" y="893936"/>
                  <a:pt x="736493" y="925050"/>
                </a:cubicBezTo>
                <a:cubicBezTo>
                  <a:pt x="743338" y="943408"/>
                  <a:pt x="748007" y="962389"/>
                  <a:pt x="752050" y="981369"/>
                </a:cubicBezTo>
                <a:cubicBezTo>
                  <a:pt x="755162" y="995992"/>
                  <a:pt x="756096" y="1010928"/>
                  <a:pt x="758896" y="1026174"/>
                </a:cubicBezTo>
                <a:cubicBezTo>
                  <a:pt x="759207" y="1023373"/>
                  <a:pt x="759829" y="1020574"/>
                  <a:pt x="759829" y="1017774"/>
                </a:cubicBezTo>
                <a:cubicBezTo>
                  <a:pt x="760141" y="860020"/>
                  <a:pt x="760763" y="702268"/>
                  <a:pt x="760141" y="544824"/>
                </a:cubicBezTo>
                <a:cubicBezTo>
                  <a:pt x="759829" y="457701"/>
                  <a:pt x="757341" y="370891"/>
                  <a:pt x="756096" y="283769"/>
                </a:cubicBezTo>
                <a:cubicBezTo>
                  <a:pt x="756096" y="273500"/>
                  <a:pt x="752674" y="265722"/>
                  <a:pt x="746762" y="257009"/>
                </a:cubicBezTo>
                <a:cubicBezTo>
                  <a:pt x="733382" y="238030"/>
                  <a:pt x="720313" y="218428"/>
                  <a:pt x="709734" y="197580"/>
                </a:cubicBezTo>
                <a:cubicBezTo>
                  <a:pt x="694487" y="168020"/>
                  <a:pt x="692932" y="136596"/>
                  <a:pt x="702889" y="104858"/>
                </a:cubicBezTo>
                <a:cubicBezTo>
                  <a:pt x="713779" y="68765"/>
                  <a:pt x="731515" y="35783"/>
                  <a:pt x="752361" y="4667"/>
                </a:cubicBezTo>
                <a:cubicBezTo>
                  <a:pt x="752984" y="3422"/>
                  <a:pt x="753606" y="2177"/>
                  <a:pt x="754851" y="0"/>
                </a:cubicBezTo>
                <a:close/>
              </a:path>
            </a:pathLst>
          </a:custGeom>
          <a:solidFill>
            <a:schemeClr val="accent2"/>
          </a:solidFill>
          <a:ln w="164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598B8A-589E-4088-B987-0E2A5B7E74A1}"/>
              </a:ext>
            </a:extLst>
          </p:cNvPr>
          <p:cNvCxnSpPr>
            <a:cxnSpLocks/>
          </p:cNvCxnSpPr>
          <p:nvPr userDrawn="1"/>
        </p:nvCxnSpPr>
        <p:spPr>
          <a:xfrm>
            <a:off x="0" y="6730423"/>
            <a:ext cx="11658239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40ED96-A09B-4DB7-9DBF-D3537BDF62BA}"/>
              </a:ext>
            </a:extLst>
          </p:cNvPr>
          <p:cNvGrpSpPr/>
          <p:nvPr userDrawn="1"/>
        </p:nvGrpSpPr>
        <p:grpSpPr>
          <a:xfrm>
            <a:off x="8500955" y="133520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055F8D2-1FD6-4DE6-B296-A760F82E539E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B31179E-D24C-46EC-82C0-F7080B710C8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8FA4F1-BDC0-4DF3-86B5-6FEB33A8B0E7}"/>
              </a:ext>
            </a:extLst>
          </p:cNvPr>
          <p:cNvGrpSpPr/>
          <p:nvPr userDrawn="1"/>
        </p:nvGrpSpPr>
        <p:grpSpPr>
          <a:xfrm rot="15300000">
            <a:off x="2953220" y="436169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3E8886-80B0-4B17-AF6D-0B99B2A5B6B3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9B9B54A-FB41-4BA2-A1A1-3100F578F1DA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011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25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6F5963-EFFD-4A39-BEF2-C1DD848D3FC7}"/>
              </a:ext>
            </a:extLst>
          </p:cNvPr>
          <p:cNvSpPr/>
          <p:nvPr userDrawn="1"/>
        </p:nvSpPr>
        <p:spPr>
          <a:xfrm>
            <a:off x="2538919" y="0"/>
            <a:ext cx="9653081" cy="6858000"/>
          </a:xfrm>
          <a:prstGeom prst="rect">
            <a:avLst/>
          </a:prstGeom>
          <a:gradFill flip="none" rotWithShape="1">
            <a:gsLst>
              <a:gs pos="29581">
                <a:srgbClr val="FBFDF7">
                  <a:alpha val="7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6F5963-EFFD-4A39-BEF2-C1DD848D3FC7}"/>
              </a:ext>
            </a:extLst>
          </p:cNvPr>
          <p:cNvSpPr/>
          <p:nvPr userDrawn="1"/>
        </p:nvSpPr>
        <p:spPr>
          <a:xfrm>
            <a:off x="2538919" y="0"/>
            <a:ext cx="9653081" cy="6858000"/>
          </a:xfrm>
          <a:prstGeom prst="rect">
            <a:avLst/>
          </a:prstGeom>
          <a:gradFill flip="none" rotWithShape="1">
            <a:gsLst>
              <a:gs pos="29581">
                <a:srgbClr val="FBFDF7">
                  <a:alpha val="70000"/>
                </a:srgb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8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7F3233-410E-4BE2-80B8-54927C5A8F9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096000" y="535022"/>
            <a:ext cx="5450732" cy="57879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254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2" r:id="rId2"/>
    <p:sldLayoutId id="2147483661" r:id="rId3"/>
    <p:sldLayoutId id="2147483658" r:id="rId4"/>
    <p:sldLayoutId id="2147483671" r:id="rId5"/>
    <p:sldLayoutId id="214748367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73" r:id="rId13"/>
    <p:sldLayoutId id="2147483674" r:id="rId14"/>
    <p:sldLayoutId id="2147483668" r:id="rId15"/>
    <p:sldLayoutId id="2147483669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32F95352-733F-40FD-8E56-69DC081357B2}"/>
              </a:ext>
            </a:extLst>
          </p:cNvPr>
          <p:cNvSpPr/>
          <p:nvPr/>
        </p:nvSpPr>
        <p:spPr>
          <a:xfrm>
            <a:off x="669336" y="454697"/>
            <a:ext cx="10853328" cy="5948606"/>
          </a:xfrm>
          <a:prstGeom prst="frame">
            <a:avLst>
              <a:gd name="adj1" fmla="val 58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83438B-6526-40DA-B999-863DC68108B6}"/>
              </a:ext>
            </a:extLst>
          </p:cNvPr>
          <p:cNvGrpSpPr/>
          <p:nvPr/>
        </p:nvGrpSpPr>
        <p:grpSpPr>
          <a:xfrm>
            <a:off x="-1019236" y="462762"/>
            <a:ext cx="5376326" cy="5530256"/>
            <a:chOff x="-1162222" y="208347"/>
            <a:chExt cx="5314538" cy="5466700"/>
          </a:xfrm>
          <a:solidFill>
            <a:schemeClr val="accent2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0D20A58-077D-4FE1-8019-6662D44F9785}"/>
                </a:ext>
              </a:extLst>
            </p:cNvPr>
            <p:cNvSpPr>
              <a:spLocks/>
            </p:cNvSpPr>
            <p:nvPr/>
          </p:nvSpPr>
          <p:spPr bwMode="auto">
            <a:xfrm rot="14400000">
              <a:off x="-1385407" y="898402"/>
              <a:ext cx="4999830" cy="4553459"/>
            </a:xfrm>
            <a:custGeom>
              <a:avLst/>
              <a:gdLst>
                <a:gd name="connsiteX0" fmla="*/ 518146 w 4809278"/>
                <a:gd name="connsiteY0" fmla="*/ 2748060 h 4379920"/>
                <a:gd name="connsiteX1" fmla="*/ 516675 w 4809278"/>
                <a:gd name="connsiteY1" fmla="*/ 2746287 h 4379920"/>
                <a:gd name="connsiteX2" fmla="*/ 517207 w 4809278"/>
                <a:gd name="connsiteY2" fmla="*/ 2741648 h 4379920"/>
                <a:gd name="connsiteX3" fmla="*/ 584786 w 4809278"/>
                <a:gd name="connsiteY3" fmla="*/ 2923446 h 4379920"/>
                <a:gd name="connsiteX4" fmla="*/ 581396 w 4809278"/>
                <a:gd name="connsiteY4" fmla="*/ 2920240 h 4379920"/>
                <a:gd name="connsiteX5" fmla="*/ 581146 w 4809278"/>
                <a:gd name="connsiteY5" fmla="*/ 2919116 h 4379920"/>
                <a:gd name="connsiteX6" fmla="*/ 592251 w 4809278"/>
                <a:gd name="connsiteY6" fmla="*/ 2928925 h 4379920"/>
                <a:gd name="connsiteX7" fmla="*/ 589765 w 4809278"/>
                <a:gd name="connsiteY7" fmla="*/ 2923509 h 4379920"/>
                <a:gd name="connsiteX8" fmla="*/ 588884 w 4809278"/>
                <a:gd name="connsiteY8" fmla="*/ 2920706 h 4379920"/>
                <a:gd name="connsiteX9" fmla="*/ 591259 w 4809278"/>
                <a:gd name="connsiteY9" fmla="*/ 2922450 h 4379920"/>
                <a:gd name="connsiteX10" fmla="*/ 592251 w 4809278"/>
                <a:gd name="connsiteY10" fmla="*/ 2928925 h 4379920"/>
                <a:gd name="connsiteX11" fmla="*/ 649093 w 4809278"/>
                <a:gd name="connsiteY11" fmla="*/ 3148825 h 4379920"/>
                <a:gd name="connsiteX12" fmla="*/ 648407 w 4809278"/>
                <a:gd name="connsiteY12" fmla="*/ 3149760 h 4379920"/>
                <a:gd name="connsiteX13" fmla="*/ 645359 w 4809278"/>
                <a:gd name="connsiteY13" fmla="*/ 3146086 h 4379920"/>
                <a:gd name="connsiteX14" fmla="*/ 649093 w 4809278"/>
                <a:gd name="connsiteY14" fmla="*/ 3148825 h 4379920"/>
                <a:gd name="connsiteX15" fmla="*/ 740655 w 4809278"/>
                <a:gd name="connsiteY15" fmla="*/ 3227523 h 4379920"/>
                <a:gd name="connsiteX16" fmla="*/ 739131 w 4809278"/>
                <a:gd name="connsiteY16" fmla="*/ 3225687 h 4379920"/>
                <a:gd name="connsiteX17" fmla="*/ 739357 w 4809278"/>
                <a:gd name="connsiteY17" fmla="*/ 3223710 h 4379920"/>
                <a:gd name="connsiteX18" fmla="*/ 850810 w 4809278"/>
                <a:gd name="connsiteY18" fmla="*/ 3406085 h 4379920"/>
                <a:gd name="connsiteX19" fmla="*/ 785905 w 4809278"/>
                <a:gd name="connsiteY19" fmla="*/ 3306718 h 4379920"/>
                <a:gd name="connsiteX20" fmla="*/ 750861 w 4809278"/>
                <a:gd name="connsiteY20" fmla="*/ 3229267 h 4379920"/>
                <a:gd name="connsiteX21" fmla="*/ 747128 w 4809278"/>
                <a:gd name="connsiteY21" fmla="*/ 3226528 h 4379920"/>
                <a:gd name="connsiteX22" fmla="*/ 746137 w 4809278"/>
                <a:gd name="connsiteY22" fmla="*/ 3220053 h 4379920"/>
                <a:gd name="connsiteX23" fmla="*/ 739662 w 4809278"/>
                <a:gd name="connsiteY23" fmla="*/ 3221049 h 4379920"/>
                <a:gd name="connsiteX24" fmla="*/ 739357 w 4809278"/>
                <a:gd name="connsiteY24" fmla="*/ 3223710 h 4379920"/>
                <a:gd name="connsiteX25" fmla="*/ 728606 w 4809278"/>
                <a:gd name="connsiteY25" fmla="*/ 3192098 h 4379920"/>
                <a:gd name="connsiteX26" fmla="*/ 704618 w 4809278"/>
                <a:gd name="connsiteY26" fmla="*/ 3143598 h 4379920"/>
                <a:gd name="connsiteX27" fmla="*/ 699895 w 4809278"/>
                <a:gd name="connsiteY27" fmla="*/ 3134383 h 4379920"/>
                <a:gd name="connsiteX28" fmla="*/ 698904 w 4809278"/>
                <a:gd name="connsiteY28" fmla="*/ 3127908 h 4379920"/>
                <a:gd name="connsiteX29" fmla="*/ 688698 w 4809278"/>
                <a:gd name="connsiteY29" fmla="*/ 3126165 h 4379920"/>
                <a:gd name="connsiteX30" fmla="*/ 681003 w 4809278"/>
                <a:gd name="connsiteY30" fmla="*/ 3097525 h 4379920"/>
                <a:gd name="connsiteX31" fmla="*/ 586536 w 4809278"/>
                <a:gd name="connsiteY31" fmla="*/ 2913235 h 4379920"/>
                <a:gd name="connsiteX32" fmla="*/ 588884 w 4809278"/>
                <a:gd name="connsiteY32" fmla="*/ 2920706 h 4379920"/>
                <a:gd name="connsiteX33" fmla="*/ 587527 w 4809278"/>
                <a:gd name="connsiteY33" fmla="*/ 2919710 h 4379920"/>
                <a:gd name="connsiteX34" fmla="*/ 582804 w 4809278"/>
                <a:gd name="connsiteY34" fmla="*/ 2910496 h 4379920"/>
                <a:gd name="connsiteX35" fmla="*/ 580062 w 4809278"/>
                <a:gd name="connsiteY35" fmla="*/ 2914231 h 4379920"/>
                <a:gd name="connsiteX36" fmla="*/ 581146 w 4809278"/>
                <a:gd name="connsiteY36" fmla="*/ 2919116 h 4379920"/>
                <a:gd name="connsiteX37" fmla="*/ 570607 w 4809278"/>
                <a:gd name="connsiteY37" fmla="*/ 2906574 h 4379920"/>
                <a:gd name="connsiteX38" fmla="*/ 555686 w 4809278"/>
                <a:gd name="connsiteY38" fmla="*/ 2884845 h 4379920"/>
                <a:gd name="connsiteX39" fmla="*/ 559418 w 4809278"/>
                <a:gd name="connsiteY39" fmla="*/ 2887585 h 4379920"/>
                <a:gd name="connsiteX40" fmla="*/ 554694 w 4809278"/>
                <a:gd name="connsiteY40" fmla="*/ 2878370 h 4379920"/>
                <a:gd name="connsiteX41" fmla="*/ 553704 w 4809278"/>
                <a:gd name="connsiteY41" fmla="*/ 2871895 h 4379920"/>
                <a:gd name="connsiteX42" fmla="*/ 526400 w 4809278"/>
                <a:gd name="connsiteY42" fmla="*/ 2804436 h 4379920"/>
                <a:gd name="connsiteX43" fmla="*/ 518146 w 4809278"/>
                <a:gd name="connsiteY43" fmla="*/ 2748060 h 4379920"/>
                <a:gd name="connsiteX44" fmla="*/ 518198 w 4809278"/>
                <a:gd name="connsiteY44" fmla="*/ 2748122 h 4379920"/>
                <a:gd name="connsiteX45" fmla="*/ 524671 w 4809278"/>
                <a:gd name="connsiteY45" fmla="*/ 2747127 h 4379920"/>
                <a:gd name="connsiteX46" fmla="*/ 520940 w 4809278"/>
                <a:gd name="connsiteY46" fmla="*/ 2744388 h 4379920"/>
                <a:gd name="connsiteX47" fmla="*/ 517207 w 4809278"/>
                <a:gd name="connsiteY47" fmla="*/ 2741648 h 4379920"/>
                <a:gd name="connsiteX48" fmla="*/ 516217 w 4809278"/>
                <a:gd name="connsiteY48" fmla="*/ 2735173 h 4379920"/>
                <a:gd name="connsiteX49" fmla="*/ 511263 w 4809278"/>
                <a:gd name="connsiteY49" fmla="*/ 2702797 h 4379920"/>
                <a:gd name="connsiteX50" fmla="*/ 509512 w 4809278"/>
                <a:gd name="connsiteY50" fmla="*/ 2713009 h 4379920"/>
                <a:gd name="connsiteX51" fmla="*/ 505778 w 4809278"/>
                <a:gd name="connsiteY51" fmla="*/ 2710269 h 4379920"/>
                <a:gd name="connsiteX52" fmla="*/ 502046 w 4809278"/>
                <a:gd name="connsiteY52" fmla="*/ 2707529 h 4379920"/>
                <a:gd name="connsiteX53" fmla="*/ 503038 w 4809278"/>
                <a:gd name="connsiteY53" fmla="*/ 2714004 h 4379920"/>
                <a:gd name="connsiteX54" fmla="*/ 487877 w 4809278"/>
                <a:gd name="connsiteY54" fmla="*/ 2679885 h 4379920"/>
                <a:gd name="connsiteX55" fmla="*/ 491609 w 4809278"/>
                <a:gd name="connsiteY55" fmla="*/ 2682626 h 4379920"/>
                <a:gd name="connsiteX56" fmla="*/ 492599 w 4809278"/>
                <a:gd name="connsiteY56" fmla="*/ 2689100 h 4379920"/>
                <a:gd name="connsiteX57" fmla="*/ 496333 w 4809278"/>
                <a:gd name="connsiteY57" fmla="*/ 2691840 h 4379920"/>
                <a:gd name="connsiteX58" fmla="*/ 494351 w 4809278"/>
                <a:gd name="connsiteY58" fmla="*/ 2678890 h 4379920"/>
                <a:gd name="connsiteX59" fmla="*/ 493360 w 4809278"/>
                <a:gd name="connsiteY59" fmla="*/ 2672415 h 4379920"/>
                <a:gd name="connsiteX60" fmla="*/ 491907 w 4809278"/>
                <a:gd name="connsiteY60" fmla="*/ 2619618 h 4379920"/>
                <a:gd name="connsiteX61" fmla="*/ 466310 w 4809278"/>
                <a:gd name="connsiteY61" fmla="*/ 2560597 h 4379920"/>
                <a:gd name="connsiteX62" fmla="*/ 469052 w 4809278"/>
                <a:gd name="connsiteY62" fmla="*/ 2556861 h 4379920"/>
                <a:gd name="connsiteX63" fmla="*/ 464328 w 4809278"/>
                <a:gd name="connsiteY63" fmla="*/ 2547646 h 4379920"/>
                <a:gd name="connsiteX64" fmla="*/ 467070 w 4809278"/>
                <a:gd name="connsiteY64" fmla="*/ 2543911 h 4379920"/>
                <a:gd name="connsiteX65" fmla="*/ 463337 w 4809278"/>
                <a:gd name="connsiteY65" fmla="*/ 2541171 h 4379920"/>
                <a:gd name="connsiteX66" fmla="*/ 454651 w 4809278"/>
                <a:gd name="connsiteY66" fmla="*/ 2506057 h 4379920"/>
                <a:gd name="connsiteX67" fmla="*/ 450158 w 4809278"/>
                <a:gd name="connsiteY67" fmla="*/ 2520003 h 4379920"/>
                <a:gd name="connsiteX68" fmla="*/ 446426 w 4809278"/>
                <a:gd name="connsiteY68" fmla="*/ 2517263 h 4379920"/>
                <a:gd name="connsiteX69" fmla="*/ 447417 w 4809278"/>
                <a:gd name="connsiteY69" fmla="*/ 2523739 h 4379920"/>
                <a:gd name="connsiteX70" fmla="*/ 444675 w 4809278"/>
                <a:gd name="connsiteY70" fmla="*/ 2527474 h 4379920"/>
                <a:gd name="connsiteX71" fmla="*/ 434006 w 4809278"/>
                <a:gd name="connsiteY71" fmla="*/ 2479410 h 4379920"/>
                <a:gd name="connsiteX72" fmla="*/ 446956 w 4809278"/>
                <a:gd name="connsiteY72" fmla="*/ 2477418 h 4379920"/>
                <a:gd name="connsiteX73" fmla="*/ 446263 w 4809278"/>
                <a:gd name="connsiteY73" fmla="*/ 2407937 h 4379920"/>
                <a:gd name="connsiteX74" fmla="*/ 425388 w 4809278"/>
                <a:gd name="connsiteY74" fmla="*/ 2358129 h 4379920"/>
                <a:gd name="connsiteX75" fmla="*/ 421955 w 4809278"/>
                <a:gd name="connsiteY75" fmla="*/ 2292382 h 4379920"/>
                <a:gd name="connsiteX76" fmla="*/ 407784 w 4809278"/>
                <a:gd name="connsiteY76" fmla="*/ 2264739 h 4379920"/>
                <a:gd name="connsiteX77" fmla="*/ 374857 w 4809278"/>
                <a:gd name="connsiteY77" fmla="*/ 2027904 h 4379920"/>
                <a:gd name="connsiteX78" fmla="*/ 373500 w 4809278"/>
                <a:gd name="connsiteY78" fmla="*/ 2170602 h 4379920"/>
                <a:gd name="connsiteX79" fmla="*/ 401772 w 4809278"/>
                <a:gd name="connsiteY79" fmla="*/ 2312055 h 4379920"/>
                <a:gd name="connsiteX80" fmla="*/ 398039 w 4809278"/>
                <a:gd name="connsiteY80" fmla="*/ 2309317 h 4379920"/>
                <a:gd name="connsiteX81" fmla="*/ 393316 w 4809278"/>
                <a:gd name="connsiteY81" fmla="*/ 2300103 h 4379920"/>
                <a:gd name="connsiteX82" fmla="*/ 394308 w 4809278"/>
                <a:gd name="connsiteY82" fmla="*/ 2306577 h 4379920"/>
                <a:gd name="connsiteX83" fmla="*/ 392555 w 4809278"/>
                <a:gd name="connsiteY83" fmla="*/ 2316787 h 4379920"/>
                <a:gd name="connsiteX84" fmla="*/ 389584 w 4809278"/>
                <a:gd name="connsiteY84" fmla="*/ 2297362 h 4379920"/>
                <a:gd name="connsiteX85" fmla="*/ 399193 w 4809278"/>
                <a:gd name="connsiteY85" fmla="*/ 2425118 h 4379920"/>
                <a:gd name="connsiteX86" fmla="*/ 443386 w 4809278"/>
                <a:gd name="connsiteY86" fmla="*/ 2584006 h 4379920"/>
                <a:gd name="connsiteX87" fmla="*/ 473178 w 4809278"/>
                <a:gd name="connsiteY87" fmla="*/ 2692089 h 4379920"/>
                <a:gd name="connsiteX88" fmla="*/ 514927 w 4809278"/>
                <a:gd name="connsiteY88" fmla="*/ 2791705 h 4379920"/>
                <a:gd name="connsiteX89" fmla="*/ 547230 w 4809278"/>
                <a:gd name="connsiteY89" fmla="*/ 2872891 h 4379920"/>
                <a:gd name="connsiteX90" fmla="*/ 548220 w 4809278"/>
                <a:gd name="connsiteY90" fmla="*/ 2879367 h 4379920"/>
                <a:gd name="connsiteX91" fmla="*/ 552943 w 4809278"/>
                <a:gd name="connsiteY91" fmla="*/ 2888580 h 4379920"/>
                <a:gd name="connsiteX92" fmla="*/ 645659 w 4809278"/>
                <a:gd name="connsiteY92" fmla="*/ 3083080 h 4379920"/>
                <a:gd name="connsiteX93" fmla="*/ 626236 w 4809278"/>
                <a:gd name="connsiteY93" fmla="*/ 3086068 h 4379920"/>
                <a:gd name="connsiteX94" fmla="*/ 631190 w 4809278"/>
                <a:gd name="connsiteY94" fmla="*/ 3118443 h 4379920"/>
                <a:gd name="connsiteX95" fmla="*/ 626467 w 4809278"/>
                <a:gd name="connsiteY95" fmla="*/ 3109229 h 4379920"/>
                <a:gd name="connsiteX96" fmla="*/ 621743 w 4809278"/>
                <a:gd name="connsiteY96" fmla="*/ 3100014 h 4379920"/>
                <a:gd name="connsiteX97" fmla="*/ 622735 w 4809278"/>
                <a:gd name="connsiteY97" fmla="*/ 3106489 h 4379920"/>
                <a:gd name="connsiteX98" fmla="*/ 627457 w 4809278"/>
                <a:gd name="connsiteY98" fmla="*/ 3115704 h 4379920"/>
                <a:gd name="connsiteX99" fmla="*/ 628449 w 4809278"/>
                <a:gd name="connsiteY99" fmla="*/ 3122179 h 4379920"/>
                <a:gd name="connsiteX100" fmla="*/ 638886 w 4809278"/>
                <a:gd name="connsiteY100" fmla="*/ 3147083 h 4379920"/>
                <a:gd name="connsiteX101" fmla="*/ 642618 w 4809278"/>
                <a:gd name="connsiteY101" fmla="*/ 3149822 h 4379920"/>
                <a:gd name="connsiteX102" fmla="*/ 646351 w 4809278"/>
                <a:gd name="connsiteY102" fmla="*/ 3152562 h 4379920"/>
                <a:gd name="connsiteX103" fmla="*/ 646693 w 4809278"/>
                <a:gd name="connsiteY103" fmla="*/ 3152095 h 4379920"/>
                <a:gd name="connsiteX104" fmla="*/ 648407 w 4809278"/>
                <a:gd name="connsiteY104" fmla="*/ 3149760 h 4379920"/>
                <a:gd name="connsiteX105" fmla="*/ 651455 w 4809278"/>
                <a:gd name="connsiteY105" fmla="*/ 3153434 h 4379920"/>
                <a:gd name="connsiteX106" fmla="*/ 657548 w 4809278"/>
                <a:gd name="connsiteY106" fmla="*/ 3160780 h 4379920"/>
                <a:gd name="connsiteX107" fmla="*/ 660060 w 4809278"/>
                <a:gd name="connsiteY107" fmla="*/ 3133884 h 4379920"/>
                <a:gd name="connsiteX108" fmla="*/ 684435 w 4809278"/>
                <a:gd name="connsiteY108" fmla="*/ 3163270 h 4379920"/>
                <a:gd name="connsiteX109" fmla="*/ 690910 w 4809278"/>
                <a:gd name="connsiteY109" fmla="*/ 3162275 h 4379920"/>
                <a:gd name="connsiteX110" fmla="*/ 688168 w 4809278"/>
                <a:gd name="connsiteY110" fmla="*/ 3166011 h 4379920"/>
                <a:gd name="connsiteX111" fmla="*/ 691900 w 4809278"/>
                <a:gd name="connsiteY111" fmla="*/ 3168750 h 4379920"/>
                <a:gd name="connsiteX112" fmla="*/ 695633 w 4809278"/>
                <a:gd name="connsiteY112" fmla="*/ 3171489 h 4379920"/>
                <a:gd name="connsiteX113" fmla="*/ 699366 w 4809278"/>
                <a:gd name="connsiteY113" fmla="*/ 3174229 h 4379920"/>
                <a:gd name="connsiteX114" fmla="*/ 738903 w 4809278"/>
                <a:gd name="connsiteY114" fmla="*/ 3237734 h 4379920"/>
                <a:gd name="connsiteX115" fmla="*/ 741645 w 4809278"/>
                <a:gd name="connsiteY115" fmla="*/ 3233998 h 4379920"/>
                <a:gd name="connsiteX116" fmla="*/ 742636 w 4809278"/>
                <a:gd name="connsiteY116" fmla="*/ 3240474 h 4379920"/>
                <a:gd name="connsiteX117" fmla="*/ 748349 w 4809278"/>
                <a:gd name="connsiteY117" fmla="*/ 3256163 h 4379920"/>
                <a:gd name="connsiteX118" fmla="*/ 754824 w 4809278"/>
                <a:gd name="connsiteY118" fmla="*/ 3255167 h 4379920"/>
                <a:gd name="connsiteX119" fmla="*/ 786136 w 4809278"/>
                <a:gd name="connsiteY119" fmla="*/ 3329879 h 4379920"/>
                <a:gd name="connsiteX120" fmla="*/ 850810 w 4809278"/>
                <a:gd name="connsiteY120" fmla="*/ 3406085 h 4379920"/>
                <a:gd name="connsiteX121" fmla="*/ 1572411 w 4809278"/>
                <a:gd name="connsiteY121" fmla="*/ 4078582 h 4379920"/>
                <a:gd name="connsiteX122" fmla="*/ 1540366 w 4809278"/>
                <a:gd name="connsiteY122" fmla="*/ 4059204 h 4379920"/>
                <a:gd name="connsiteX123" fmla="*/ 1496795 w 4809278"/>
                <a:gd name="connsiteY123" fmla="*/ 4063590 h 4379920"/>
                <a:gd name="connsiteX124" fmla="*/ 1520184 w 4809278"/>
                <a:gd name="connsiteY124" fmla="*/ 4031188 h 4379920"/>
                <a:gd name="connsiteX125" fmla="*/ 1426888 w 4809278"/>
                <a:gd name="connsiteY125" fmla="*/ 4016254 h 4379920"/>
                <a:gd name="connsiteX126" fmla="*/ 1302012 w 4809278"/>
                <a:gd name="connsiteY126" fmla="*/ 4026873 h 4379920"/>
                <a:gd name="connsiteX127" fmla="*/ 1372236 w 4809278"/>
                <a:gd name="connsiteY127" fmla="*/ 4049419 h 4379920"/>
                <a:gd name="connsiteX128" fmla="*/ 1462972 w 4809278"/>
                <a:gd name="connsiteY128" fmla="*/ 4069635 h 4379920"/>
                <a:gd name="connsiteX129" fmla="*/ 1572411 w 4809278"/>
                <a:gd name="connsiteY129" fmla="*/ 4078582 h 4379920"/>
                <a:gd name="connsiteX130" fmla="*/ 3123180 w 4809278"/>
                <a:gd name="connsiteY130" fmla="*/ 4003152 h 4379920"/>
                <a:gd name="connsiteX131" fmla="*/ 3108653 w 4809278"/>
                <a:gd name="connsiteY131" fmla="*/ 4008531 h 4379920"/>
                <a:gd name="connsiteX132" fmla="*/ 3117774 w 4809278"/>
                <a:gd name="connsiteY132" fmla="*/ 3999963 h 4379920"/>
                <a:gd name="connsiteX133" fmla="*/ 3234673 w 4809278"/>
                <a:gd name="connsiteY133" fmla="*/ 3964303 h 4379920"/>
                <a:gd name="connsiteX134" fmla="*/ 2830129 w 4809278"/>
                <a:gd name="connsiteY134" fmla="*/ 3948864 h 4379920"/>
                <a:gd name="connsiteX135" fmla="*/ 2874332 w 4809278"/>
                <a:gd name="connsiteY135" fmla="*/ 3984233 h 4379920"/>
                <a:gd name="connsiteX136" fmla="*/ 2598607 w 4809278"/>
                <a:gd name="connsiteY136" fmla="*/ 4032935 h 4379920"/>
                <a:gd name="connsiteX137" fmla="*/ 2485972 w 4809278"/>
                <a:gd name="connsiteY137" fmla="*/ 4049684 h 4379920"/>
                <a:gd name="connsiteX138" fmla="*/ 2447334 w 4809278"/>
                <a:gd name="connsiteY138" fmla="*/ 4051989 h 4379920"/>
                <a:gd name="connsiteX139" fmla="*/ 2249852 w 4809278"/>
                <a:gd name="connsiteY139" fmla="*/ 4027867 h 4379920"/>
                <a:gd name="connsiteX140" fmla="*/ 2201479 w 4809278"/>
                <a:gd name="connsiteY140" fmla="*/ 4024244 h 4379920"/>
                <a:gd name="connsiteX141" fmla="*/ 1845915 w 4809278"/>
                <a:gd name="connsiteY141" fmla="*/ 3955539 h 4379920"/>
                <a:gd name="connsiteX142" fmla="*/ 1749075 w 4809278"/>
                <a:gd name="connsiteY142" fmla="*/ 3915596 h 4379920"/>
                <a:gd name="connsiteX143" fmla="*/ 1692952 w 4809278"/>
                <a:gd name="connsiteY143" fmla="*/ 3907101 h 4379920"/>
                <a:gd name="connsiteX144" fmla="*/ 1696280 w 4809278"/>
                <a:gd name="connsiteY144" fmla="*/ 3907831 h 4379920"/>
                <a:gd name="connsiteX145" fmla="*/ 1690565 w 4809278"/>
                <a:gd name="connsiteY145" fmla="*/ 3908524 h 4379920"/>
                <a:gd name="connsiteX146" fmla="*/ 1676708 w 4809278"/>
                <a:gd name="connsiteY146" fmla="*/ 3916786 h 4379920"/>
                <a:gd name="connsiteX147" fmla="*/ 1679261 w 4809278"/>
                <a:gd name="connsiteY147" fmla="*/ 3920915 h 4379920"/>
                <a:gd name="connsiteX148" fmla="*/ 1697480 w 4809278"/>
                <a:gd name="connsiteY148" fmla="*/ 3931932 h 4379920"/>
                <a:gd name="connsiteX149" fmla="*/ 1742282 w 4809278"/>
                <a:gd name="connsiteY149" fmla="*/ 3944273 h 4379920"/>
                <a:gd name="connsiteX150" fmla="*/ 1736705 w 4809278"/>
                <a:gd name="connsiteY150" fmla="*/ 3944553 h 4379920"/>
                <a:gd name="connsiteX151" fmla="*/ 1559512 w 4809278"/>
                <a:gd name="connsiteY151" fmla="*/ 3900044 h 4379920"/>
                <a:gd name="connsiteX152" fmla="*/ 1577836 w 4809278"/>
                <a:gd name="connsiteY152" fmla="*/ 3901038 h 4379920"/>
                <a:gd name="connsiteX153" fmla="*/ 1641756 w 4809278"/>
                <a:gd name="connsiteY153" fmla="*/ 3901553 h 4379920"/>
                <a:gd name="connsiteX154" fmla="*/ 1578838 w 4809278"/>
                <a:gd name="connsiteY154" fmla="*/ 3882713 h 4379920"/>
                <a:gd name="connsiteX155" fmla="*/ 1579841 w 4809278"/>
                <a:gd name="connsiteY155" fmla="*/ 3864389 h 4379920"/>
                <a:gd name="connsiteX156" fmla="*/ 1535433 w 4809278"/>
                <a:gd name="connsiteY156" fmla="*/ 3853763 h 4379920"/>
                <a:gd name="connsiteX157" fmla="*/ 1492775 w 4809278"/>
                <a:gd name="connsiteY157" fmla="*/ 3843447 h 4379920"/>
                <a:gd name="connsiteX158" fmla="*/ 1404328 w 4809278"/>
                <a:gd name="connsiteY158" fmla="*/ 3840835 h 4379920"/>
                <a:gd name="connsiteX159" fmla="*/ 1458222 w 4809278"/>
                <a:gd name="connsiteY159" fmla="*/ 3881878 h 4379920"/>
                <a:gd name="connsiteX160" fmla="*/ 1605871 w 4809278"/>
                <a:gd name="connsiteY160" fmla="*/ 3971909 h 4379920"/>
                <a:gd name="connsiteX161" fmla="*/ 1847189 w 4809278"/>
                <a:gd name="connsiteY161" fmla="*/ 4062198 h 4379920"/>
                <a:gd name="connsiteX162" fmla="*/ 2084851 w 4809278"/>
                <a:gd name="connsiteY162" fmla="*/ 4122665 h 4379920"/>
                <a:gd name="connsiteX163" fmla="*/ 2145122 w 4809278"/>
                <a:gd name="connsiteY163" fmla="*/ 4087602 h 4379920"/>
                <a:gd name="connsiteX164" fmla="*/ 2207994 w 4809278"/>
                <a:gd name="connsiteY164" fmla="*/ 4104781 h 4379920"/>
                <a:gd name="connsiteX165" fmla="*/ 2211715 w 4809278"/>
                <a:gd name="connsiteY165" fmla="*/ 4105153 h 4379920"/>
                <a:gd name="connsiteX166" fmla="*/ 2208907 w 4809278"/>
                <a:gd name="connsiteY166" fmla="*/ 4108839 h 4379920"/>
                <a:gd name="connsiteX167" fmla="*/ 2213314 w 4809278"/>
                <a:gd name="connsiteY167" fmla="*/ 4108100 h 4379920"/>
                <a:gd name="connsiteX168" fmla="*/ 2206698 w 4809278"/>
                <a:gd name="connsiteY168" fmla="*/ 4111740 h 4379920"/>
                <a:gd name="connsiteX169" fmla="*/ 2193879 w 4809278"/>
                <a:gd name="connsiteY169" fmla="*/ 4128575 h 4379920"/>
                <a:gd name="connsiteX170" fmla="*/ 2199006 w 4809278"/>
                <a:gd name="connsiteY170" fmla="*/ 4132351 h 4379920"/>
                <a:gd name="connsiteX171" fmla="*/ 2226569 w 4809278"/>
                <a:gd name="connsiteY171" fmla="*/ 4136839 h 4379920"/>
                <a:gd name="connsiteX172" fmla="*/ 2662085 w 4809278"/>
                <a:gd name="connsiteY172" fmla="*/ 4068264 h 4379920"/>
                <a:gd name="connsiteX173" fmla="*/ 3079911 w 4809278"/>
                <a:gd name="connsiteY173" fmla="*/ 4021798 h 4379920"/>
                <a:gd name="connsiteX174" fmla="*/ 3090961 w 4809278"/>
                <a:gd name="connsiteY174" fmla="*/ 4030641 h 4379920"/>
                <a:gd name="connsiteX175" fmla="*/ 3099807 w 4809278"/>
                <a:gd name="connsiteY175" fmla="*/ 4019586 h 4379920"/>
                <a:gd name="connsiteX176" fmla="*/ 3139600 w 4809278"/>
                <a:gd name="connsiteY176" fmla="*/ 4015161 h 4379920"/>
                <a:gd name="connsiteX177" fmla="*/ 3128550 w 4809278"/>
                <a:gd name="connsiteY177" fmla="*/ 4006319 h 4379920"/>
                <a:gd name="connsiteX178" fmla="*/ 3123180 w 4809278"/>
                <a:gd name="connsiteY178" fmla="*/ 4003152 h 4379920"/>
                <a:gd name="connsiteX179" fmla="*/ 3143267 w 4809278"/>
                <a:gd name="connsiteY179" fmla="*/ 3995712 h 4379920"/>
                <a:gd name="connsiteX180" fmla="*/ 3234673 w 4809278"/>
                <a:gd name="connsiteY180" fmla="*/ 3964303 h 4379920"/>
                <a:gd name="connsiteX181" fmla="*/ 4660534 w 4809278"/>
                <a:gd name="connsiteY181" fmla="*/ 3048064 h 4379920"/>
                <a:gd name="connsiteX182" fmla="*/ 4582830 w 4809278"/>
                <a:gd name="connsiteY182" fmla="*/ 3128761 h 4379920"/>
                <a:gd name="connsiteX183" fmla="*/ 4421763 w 4809278"/>
                <a:gd name="connsiteY183" fmla="*/ 3294702 h 4379920"/>
                <a:gd name="connsiteX184" fmla="*/ 4423728 w 4809278"/>
                <a:gd name="connsiteY184" fmla="*/ 3316761 h 4379920"/>
                <a:gd name="connsiteX185" fmla="*/ 4400496 w 4809278"/>
                <a:gd name="connsiteY185" fmla="*/ 3413324 h 4379920"/>
                <a:gd name="connsiteX186" fmla="*/ 4129751 w 4809278"/>
                <a:gd name="connsiteY186" fmla="*/ 3601666 h 4379920"/>
                <a:gd name="connsiteX187" fmla="*/ 3879654 w 4809278"/>
                <a:gd name="connsiteY187" fmla="*/ 3811919 h 4379920"/>
                <a:gd name="connsiteX188" fmla="*/ 3863502 w 4809278"/>
                <a:gd name="connsiteY188" fmla="*/ 3823465 h 4379920"/>
                <a:gd name="connsiteX189" fmla="*/ 3787169 w 4809278"/>
                <a:gd name="connsiteY189" fmla="*/ 3902523 h 4379920"/>
                <a:gd name="connsiteX190" fmla="*/ 3451470 w 4809278"/>
                <a:gd name="connsiteY190" fmla="*/ 4076440 h 4379920"/>
                <a:gd name="connsiteX191" fmla="*/ 3337453 w 4809278"/>
                <a:gd name="connsiteY191" fmla="*/ 4129548 h 4379920"/>
                <a:gd name="connsiteX192" fmla="*/ 2749638 w 4809278"/>
                <a:gd name="connsiteY192" fmla="*/ 4320867 h 4379920"/>
                <a:gd name="connsiteX193" fmla="*/ 2625545 w 4809278"/>
                <a:gd name="connsiteY193" fmla="*/ 4351630 h 4379920"/>
                <a:gd name="connsiteX194" fmla="*/ 2546205 w 4809278"/>
                <a:gd name="connsiteY194" fmla="*/ 4379920 h 4379920"/>
                <a:gd name="connsiteX195" fmla="*/ 2293089 w 4809278"/>
                <a:gd name="connsiteY195" fmla="*/ 4346377 h 4379920"/>
                <a:gd name="connsiteX196" fmla="*/ 2106256 w 4809278"/>
                <a:gd name="connsiteY196" fmla="*/ 4347860 h 4379920"/>
                <a:gd name="connsiteX197" fmla="*/ 1990185 w 4809278"/>
                <a:gd name="connsiteY197" fmla="*/ 4326870 h 4379920"/>
                <a:gd name="connsiteX198" fmla="*/ 1815397 w 4809278"/>
                <a:gd name="connsiteY198" fmla="*/ 4270686 h 4379920"/>
                <a:gd name="connsiteX199" fmla="*/ 1330669 w 4809278"/>
                <a:gd name="connsiteY199" fmla="*/ 4104664 h 4379920"/>
                <a:gd name="connsiteX200" fmla="*/ 1256989 w 4809278"/>
                <a:gd name="connsiteY200" fmla="*/ 4077371 h 4379920"/>
                <a:gd name="connsiteX201" fmla="*/ 1183150 w 4809278"/>
                <a:gd name="connsiteY201" fmla="*/ 4036955 h 4379920"/>
                <a:gd name="connsiteX202" fmla="*/ 1168340 w 4809278"/>
                <a:gd name="connsiteY202" fmla="*/ 4012504 h 4379920"/>
                <a:gd name="connsiteX203" fmla="*/ 1206640 w 4809278"/>
                <a:gd name="connsiteY203" fmla="*/ 3999996 h 4379920"/>
                <a:gd name="connsiteX204" fmla="*/ 1210194 w 4809278"/>
                <a:gd name="connsiteY204" fmla="*/ 4000185 h 4379920"/>
                <a:gd name="connsiteX205" fmla="*/ 1248086 w 4809278"/>
                <a:gd name="connsiteY205" fmla="*/ 4011463 h 4379920"/>
                <a:gd name="connsiteX206" fmla="*/ 1268486 w 4809278"/>
                <a:gd name="connsiteY206" fmla="*/ 4019248 h 4379920"/>
                <a:gd name="connsiteX207" fmla="*/ 1291826 w 4809278"/>
                <a:gd name="connsiteY207" fmla="*/ 4014642 h 4379920"/>
                <a:gd name="connsiteX208" fmla="*/ 1282118 w 4809278"/>
                <a:gd name="connsiteY208" fmla="*/ 3990747 h 4379920"/>
                <a:gd name="connsiteX209" fmla="*/ 1273560 w 4809278"/>
                <a:gd name="connsiteY209" fmla="*/ 3985445 h 4379920"/>
                <a:gd name="connsiteX210" fmla="*/ 1266462 w 4809278"/>
                <a:gd name="connsiteY210" fmla="*/ 3979509 h 4379920"/>
                <a:gd name="connsiteX211" fmla="*/ 1254114 w 4809278"/>
                <a:gd name="connsiteY211" fmla="*/ 3954332 h 4379920"/>
                <a:gd name="connsiteX212" fmla="*/ 1186093 w 4809278"/>
                <a:gd name="connsiteY212" fmla="*/ 3922493 h 4379920"/>
                <a:gd name="connsiteX213" fmla="*/ 1148191 w 4809278"/>
                <a:gd name="connsiteY213" fmla="*/ 3916773 h 4379920"/>
                <a:gd name="connsiteX214" fmla="*/ 975926 w 4809278"/>
                <a:gd name="connsiteY214" fmla="*/ 3775472 h 4379920"/>
                <a:gd name="connsiteX215" fmla="*/ 762058 w 4809278"/>
                <a:gd name="connsiteY215" fmla="*/ 3558543 h 4379920"/>
                <a:gd name="connsiteX216" fmla="*/ 590014 w 4809278"/>
                <a:gd name="connsiteY216" fmla="*/ 3345973 h 4379920"/>
                <a:gd name="connsiteX217" fmla="*/ 494854 w 4809278"/>
                <a:gd name="connsiteY217" fmla="*/ 3202350 h 4379920"/>
                <a:gd name="connsiteX218" fmla="*/ 442093 w 4809278"/>
                <a:gd name="connsiteY218" fmla="*/ 3148940 h 4379920"/>
                <a:gd name="connsiteX219" fmla="*/ 425307 w 4809278"/>
                <a:gd name="connsiteY219" fmla="*/ 3107989 h 4379920"/>
                <a:gd name="connsiteX220" fmla="*/ 432133 w 4809278"/>
                <a:gd name="connsiteY220" fmla="*/ 3212991 h 4379920"/>
                <a:gd name="connsiteX221" fmla="*/ 597269 w 4809278"/>
                <a:gd name="connsiteY221" fmla="*/ 3416070 h 4379920"/>
                <a:gd name="connsiteX222" fmla="*/ 646515 w 4809278"/>
                <a:gd name="connsiteY222" fmla="*/ 3498091 h 4379920"/>
                <a:gd name="connsiteX223" fmla="*/ 631308 w 4809278"/>
                <a:gd name="connsiteY223" fmla="*/ 3491866 h 4379920"/>
                <a:gd name="connsiteX224" fmla="*/ 616823 w 4809278"/>
                <a:gd name="connsiteY224" fmla="*/ 3488104 h 4379920"/>
                <a:gd name="connsiteX225" fmla="*/ 513324 w 4809278"/>
                <a:gd name="connsiteY225" fmla="*/ 3369984 h 4379920"/>
                <a:gd name="connsiteX226" fmla="*/ 596531 w 4809278"/>
                <a:gd name="connsiteY226" fmla="*/ 3521241 h 4379920"/>
                <a:gd name="connsiteX227" fmla="*/ 642552 w 4809278"/>
                <a:gd name="connsiteY227" fmla="*/ 3572725 h 4379920"/>
                <a:gd name="connsiteX228" fmla="*/ 654225 w 4809278"/>
                <a:gd name="connsiteY228" fmla="*/ 3618679 h 4379920"/>
                <a:gd name="connsiteX229" fmla="*/ 574521 w 4809278"/>
                <a:gd name="connsiteY229" fmla="*/ 3546445 h 4379920"/>
                <a:gd name="connsiteX230" fmla="*/ 418986 w 4809278"/>
                <a:gd name="connsiteY230" fmla="*/ 3326341 h 4379920"/>
                <a:gd name="connsiteX231" fmla="*/ 327047 w 4809278"/>
                <a:gd name="connsiteY231" fmla="*/ 3065705 h 4379920"/>
                <a:gd name="connsiteX232" fmla="*/ 279004 w 4809278"/>
                <a:gd name="connsiteY232" fmla="*/ 2923444 h 4379920"/>
                <a:gd name="connsiteX233" fmla="*/ 252761 w 4809278"/>
                <a:gd name="connsiteY233" fmla="*/ 2770653 h 4379920"/>
                <a:gd name="connsiteX234" fmla="*/ 263434 w 4809278"/>
                <a:gd name="connsiteY234" fmla="*/ 2714623 h 4379920"/>
                <a:gd name="connsiteX235" fmla="*/ 267339 w 4809278"/>
                <a:gd name="connsiteY235" fmla="*/ 2622308 h 4379920"/>
                <a:gd name="connsiteX236" fmla="*/ 269017 w 4809278"/>
                <a:gd name="connsiteY236" fmla="*/ 2601441 h 4379920"/>
                <a:gd name="connsiteX237" fmla="*/ 262942 w 4809278"/>
                <a:gd name="connsiteY237" fmla="*/ 2584296 h 4379920"/>
                <a:gd name="connsiteX238" fmla="*/ 251149 w 4809278"/>
                <a:gd name="connsiteY238" fmla="*/ 2605054 h 4379920"/>
                <a:gd name="connsiteX239" fmla="*/ 249489 w 4809278"/>
                <a:gd name="connsiteY239" fmla="*/ 2614802 h 4379920"/>
                <a:gd name="connsiteX240" fmla="*/ 246740 w 4809278"/>
                <a:gd name="connsiteY240" fmla="*/ 2623638 h 4379920"/>
                <a:gd name="connsiteX241" fmla="*/ 234210 w 4809278"/>
                <a:gd name="connsiteY241" fmla="*/ 2647493 h 4379920"/>
                <a:gd name="connsiteX242" fmla="*/ 226176 w 4809278"/>
                <a:gd name="connsiteY242" fmla="*/ 2704803 h 4379920"/>
                <a:gd name="connsiteX243" fmla="*/ 182938 w 4809278"/>
                <a:gd name="connsiteY243" fmla="*/ 2576768 h 4379920"/>
                <a:gd name="connsiteX244" fmla="*/ 179722 w 4809278"/>
                <a:gd name="connsiteY244" fmla="*/ 2540673 h 4379920"/>
                <a:gd name="connsiteX245" fmla="*/ 175732 w 4809278"/>
                <a:gd name="connsiteY245" fmla="*/ 2529912 h 4379920"/>
                <a:gd name="connsiteX246" fmla="*/ 206103 w 4809278"/>
                <a:gd name="connsiteY246" fmla="*/ 2417049 h 4379920"/>
                <a:gd name="connsiteX247" fmla="*/ 215934 w 4809278"/>
                <a:gd name="connsiteY247" fmla="*/ 2323195 h 4379920"/>
                <a:gd name="connsiteX248" fmla="*/ 196636 w 4809278"/>
                <a:gd name="connsiteY248" fmla="*/ 2310766 h 4379920"/>
                <a:gd name="connsiteX249" fmla="*/ 131109 w 4809278"/>
                <a:gd name="connsiteY249" fmla="*/ 2511147 h 4379920"/>
                <a:gd name="connsiteX250" fmla="*/ 98653 w 4809278"/>
                <a:gd name="connsiteY250" fmla="*/ 2316967 h 4379920"/>
                <a:gd name="connsiteX251" fmla="*/ 60122 w 4809278"/>
                <a:gd name="connsiteY251" fmla="*/ 2105643 h 4379920"/>
                <a:gd name="connsiteX252" fmla="*/ 69192 w 4809278"/>
                <a:gd name="connsiteY252" fmla="*/ 1878455 h 4379920"/>
                <a:gd name="connsiteX253" fmla="*/ 56336 w 4809278"/>
                <a:gd name="connsiteY253" fmla="*/ 1881622 h 4379920"/>
                <a:gd name="connsiteX254" fmla="*/ 58173 w 4809278"/>
                <a:gd name="connsiteY254" fmla="*/ 1873879 h 4379920"/>
                <a:gd name="connsiteX255" fmla="*/ 67270 w 4809278"/>
                <a:gd name="connsiteY255" fmla="*/ 1783123 h 4379920"/>
                <a:gd name="connsiteX256" fmla="*/ 69950 w 4809278"/>
                <a:gd name="connsiteY256" fmla="*/ 1762167 h 4379920"/>
                <a:gd name="connsiteX257" fmla="*/ 66973 w 4809278"/>
                <a:gd name="connsiteY257" fmla="*/ 1745756 h 4379920"/>
                <a:gd name="connsiteX258" fmla="*/ 56727 w 4809278"/>
                <a:gd name="connsiteY258" fmla="*/ 1766882 h 4379920"/>
                <a:gd name="connsiteX259" fmla="*/ 55069 w 4809278"/>
                <a:gd name="connsiteY259" fmla="*/ 1776631 h 4379920"/>
                <a:gd name="connsiteX260" fmla="*/ 52865 w 4809278"/>
                <a:gd name="connsiteY260" fmla="*/ 1785922 h 4379920"/>
                <a:gd name="connsiteX261" fmla="*/ 41884 w 4809278"/>
                <a:gd name="connsiteY261" fmla="*/ 1810144 h 4379920"/>
                <a:gd name="connsiteX262" fmla="*/ 30724 w 4809278"/>
                <a:gd name="connsiteY262" fmla="*/ 1883398 h 4379920"/>
                <a:gd name="connsiteX263" fmla="*/ 29392 w 4809278"/>
                <a:gd name="connsiteY263" fmla="*/ 1913835 h 4379920"/>
                <a:gd name="connsiteX264" fmla="*/ 14611 w 4809278"/>
                <a:gd name="connsiteY264" fmla="*/ 1923742 h 4379920"/>
                <a:gd name="connsiteX265" fmla="*/ 8684 w 4809278"/>
                <a:gd name="connsiteY265" fmla="*/ 1925281 h 4379920"/>
                <a:gd name="connsiteX266" fmla="*/ 74805 w 4809278"/>
                <a:gd name="connsiteY266" fmla="*/ 1447936 h 4379920"/>
                <a:gd name="connsiteX267" fmla="*/ 104033 w 4809278"/>
                <a:gd name="connsiteY267" fmla="*/ 1412992 h 4379920"/>
                <a:gd name="connsiteX268" fmla="*/ 150390 w 4809278"/>
                <a:gd name="connsiteY268" fmla="*/ 1229983 h 4379920"/>
                <a:gd name="connsiteX269" fmla="*/ 249599 w 4809278"/>
                <a:gd name="connsiteY269" fmla="*/ 1050351 h 4379920"/>
                <a:gd name="connsiteX270" fmla="*/ 316127 w 4809278"/>
                <a:gd name="connsiteY270" fmla="*/ 900918 h 4379920"/>
                <a:gd name="connsiteX271" fmla="*/ 350398 w 4809278"/>
                <a:gd name="connsiteY271" fmla="*/ 848849 h 4379920"/>
                <a:gd name="connsiteX272" fmla="*/ 377930 w 4809278"/>
                <a:gd name="connsiteY272" fmla="*/ 743819 h 4379920"/>
                <a:gd name="connsiteX273" fmla="*/ 477527 w 4809278"/>
                <a:gd name="connsiteY273" fmla="*/ 551519 h 4379920"/>
                <a:gd name="connsiteX274" fmla="*/ 589421 w 4809278"/>
                <a:gd name="connsiteY274" fmla="*/ 463228 h 4379920"/>
                <a:gd name="connsiteX275" fmla="*/ 584665 w 4809278"/>
                <a:gd name="connsiteY275" fmla="*/ 472243 h 4379920"/>
                <a:gd name="connsiteX276" fmla="*/ 566863 w 4809278"/>
                <a:gd name="connsiteY276" fmla="*/ 539014 h 4379920"/>
                <a:gd name="connsiteX277" fmla="*/ 583730 w 4809278"/>
                <a:gd name="connsiteY277" fmla="*/ 535490 h 4379920"/>
                <a:gd name="connsiteX278" fmla="*/ 641498 w 4809278"/>
                <a:gd name="connsiteY278" fmla="*/ 491941 h 4379920"/>
                <a:gd name="connsiteX279" fmla="*/ 665625 w 4809278"/>
                <a:gd name="connsiteY279" fmla="*/ 405405 h 4379920"/>
                <a:gd name="connsiteX280" fmla="*/ 671393 w 4809278"/>
                <a:gd name="connsiteY280" fmla="*/ 390741 h 4379920"/>
                <a:gd name="connsiteX281" fmla="*/ 671850 w 4809278"/>
                <a:gd name="connsiteY281" fmla="*/ 390197 h 4379920"/>
                <a:gd name="connsiteX282" fmla="*/ 668951 w 4809278"/>
                <a:gd name="connsiteY282" fmla="*/ 380348 h 4379920"/>
                <a:gd name="connsiteX283" fmla="*/ 680100 w 4809278"/>
                <a:gd name="connsiteY283" fmla="*/ 363691 h 4379920"/>
                <a:gd name="connsiteX284" fmla="*/ 1007396 w 4809278"/>
                <a:gd name="connsiteY284" fmla="*/ 50046 h 4379920"/>
                <a:gd name="connsiteX285" fmla="*/ 1064521 w 4809278"/>
                <a:gd name="connsiteY285" fmla="*/ 5306 h 4379920"/>
                <a:gd name="connsiteX286" fmla="*/ 1086096 w 4809278"/>
                <a:gd name="connsiteY286" fmla="*/ 0 h 4379920"/>
                <a:gd name="connsiteX287" fmla="*/ 4809278 w 4809278"/>
                <a:gd name="connsiteY287" fmla="*/ 2149580 h 4379920"/>
                <a:gd name="connsiteX288" fmla="*/ 4801754 w 4809278"/>
                <a:gd name="connsiteY288" fmla="*/ 2181384 h 4379920"/>
                <a:gd name="connsiteX289" fmla="*/ 4785632 w 4809278"/>
                <a:gd name="connsiteY289" fmla="*/ 2313822 h 4379920"/>
                <a:gd name="connsiteX290" fmla="*/ 4770910 w 4809278"/>
                <a:gd name="connsiteY290" fmla="*/ 2341410 h 4379920"/>
                <a:gd name="connsiteX291" fmla="*/ 4755154 w 4809278"/>
                <a:gd name="connsiteY291" fmla="*/ 2385765 h 4379920"/>
                <a:gd name="connsiteX292" fmla="*/ 4662055 w 4809278"/>
                <a:gd name="connsiteY292" fmla="*/ 2662378 h 4379920"/>
                <a:gd name="connsiteX293" fmla="*/ 4650559 w 4809278"/>
                <a:gd name="connsiteY293" fmla="*/ 2669465 h 4379920"/>
                <a:gd name="connsiteX294" fmla="*/ 4629542 w 4809278"/>
                <a:gd name="connsiteY294" fmla="*/ 2700141 h 4379920"/>
                <a:gd name="connsiteX295" fmla="*/ 4608247 w 4809278"/>
                <a:gd name="connsiteY295" fmla="*/ 2733366 h 4379920"/>
                <a:gd name="connsiteX296" fmla="*/ 4587837 w 4809278"/>
                <a:gd name="connsiteY296" fmla="*/ 2731142 h 4379920"/>
                <a:gd name="connsiteX297" fmla="*/ 4557101 w 4809278"/>
                <a:gd name="connsiteY297" fmla="*/ 2743480 h 4379920"/>
                <a:gd name="connsiteX298" fmla="*/ 4557378 w 4809278"/>
                <a:gd name="connsiteY298" fmla="*/ 2791966 h 4379920"/>
                <a:gd name="connsiteX299" fmla="*/ 4558477 w 4809278"/>
                <a:gd name="connsiteY299" fmla="*/ 2838356 h 4379920"/>
                <a:gd name="connsiteX300" fmla="*/ 4563173 w 4809278"/>
                <a:gd name="connsiteY300" fmla="*/ 2862698 h 4379920"/>
                <a:gd name="connsiteX301" fmla="*/ 4571928 w 4809278"/>
                <a:gd name="connsiteY301" fmla="*/ 2858886 h 4379920"/>
                <a:gd name="connsiteX302" fmla="*/ 4590165 w 4809278"/>
                <a:gd name="connsiteY302" fmla="*/ 2853725 h 4379920"/>
                <a:gd name="connsiteX303" fmla="*/ 4609454 w 4809278"/>
                <a:gd name="connsiteY303" fmla="*/ 2871714 h 4379920"/>
                <a:gd name="connsiteX304" fmla="*/ 4598949 w 4809278"/>
                <a:gd name="connsiteY304" fmla="*/ 2935308 h 4379920"/>
                <a:gd name="connsiteX305" fmla="*/ 4554728 w 4809278"/>
                <a:gd name="connsiteY305" fmla="*/ 3045867 h 4379920"/>
                <a:gd name="connsiteX306" fmla="*/ 4560128 w 4809278"/>
                <a:gd name="connsiteY306" fmla="*/ 3083789 h 4379920"/>
                <a:gd name="connsiteX307" fmla="*/ 4597315 w 4809278"/>
                <a:gd name="connsiteY307" fmla="*/ 3081488 h 4379920"/>
                <a:gd name="connsiteX308" fmla="*/ 4660534 w 4809278"/>
                <a:gd name="connsiteY308" fmla="*/ 3048064 h 437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</a:cxnLst>
              <a:rect l="l" t="t" r="r" b="b"/>
              <a:pathLst>
                <a:path w="4809278" h="4379920">
                  <a:moveTo>
                    <a:pt x="518146" y="2748060"/>
                  </a:moveTo>
                  <a:lnTo>
                    <a:pt x="516675" y="2746287"/>
                  </a:lnTo>
                  <a:cubicBezTo>
                    <a:pt x="516084" y="2745134"/>
                    <a:pt x="515837" y="2743516"/>
                    <a:pt x="517207" y="2741648"/>
                  </a:cubicBezTo>
                  <a:close/>
                  <a:moveTo>
                    <a:pt x="584786" y="2923446"/>
                  </a:moveTo>
                  <a:cubicBezTo>
                    <a:pt x="582919" y="2922077"/>
                    <a:pt x="581987" y="2921392"/>
                    <a:pt x="581396" y="2920240"/>
                  </a:cubicBezTo>
                  <a:lnTo>
                    <a:pt x="581146" y="2919116"/>
                  </a:lnTo>
                  <a:close/>
                  <a:moveTo>
                    <a:pt x="592251" y="2928925"/>
                  </a:moveTo>
                  <a:cubicBezTo>
                    <a:pt x="590385" y="2927555"/>
                    <a:pt x="590137" y="2925936"/>
                    <a:pt x="589765" y="2923509"/>
                  </a:cubicBezTo>
                  <a:lnTo>
                    <a:pt x="588884" y="2920706"/>
                  </a:lnTo>
                  <a:lnTo>
                    <a:pt x="591259" y="2922450"/>
                  </a:lnTo>
                  <a:cubicBezTo>
                    <a:pt x="591259" y="2922450"/>
                    <a:pt x="588518" y="2926186"/>
                    <a:pt x="592251" y="2928925"/>
                  </a:cubicBezTo>
                  <a:close/>
                  <a:moveTo>
                    <a:pt x="649093" y="3148825"/>
                  </a:moveTo>
                  <a:lnTo>
                    <a:pt x="648407" y="3149760"/>
                  </a:lnTo>
                  <a:lnTo>
                    <a:pt x="645359" y="3146086"/>
                  </a:lnTo>
                  <a:cubicBezTo>
                    <a:pt x="645359" y="3146086"/>
                    <a:pt x="645359" y="3146086"/>
                    <a:pt x="649093" y="3148825"/>
                  </a:cubicBezTo>
                  <a:close/>
                  <a:moveTo>
                    <a:pt x="740655" y="3227523"/>
                  </a:moveTo>
                  <a:cubicBezTo>
                    <a:pt x="740655" y="3227523"/>
                    <a:pt x="739720" y="3226838"/>
                    <a:pt x="739131" y="3225687"/>
                  </a:cubicBezTo>
                  <a:lnTo>
                    <a:pt x="739357" y="3223710"/>
                  </a:lnTo>
                  <a:close/>
                  <a:moveTo>
                    <a:pt x="850810" y="3406085"/>
                  </a:moveTo>
                  <a:cubicBezTo>
                    <a:pt x="839382" y="3374706"/>
                    <a:pt x="806550" y="3333366"/>
                    <a:pt x="785905" y="3306718"/>
                  </a:cubicBezTo>
                  <a:cubicBezTo>
                    <a:pt x="797863" y="3298251"/>
                    <a:pt x="769522" y="3242964"/>
                    <a:pt x="750861" y="3229267"/>
                  </a:cubicBezTo>
                  <a:cubicBezTo>
                    <a:pt x="750861" y="3229267"/>
                    <a:pt x="750861" y="3229267"/>
                    <a:pt x="747128" y="3226528"/>
                  </a:cubicBezTo>
                  <a:cubicBezTo>
                    <a:pt x="747128" y="3226528"/>
                    <a:pt x="746137" y="3220053"/>
                    <a:pt x="746137" y="3220053"/>
                  </a:cubicBezTo>
                  <a:cubicBezTo>
                    <a:pt x="742405" y="3217314"/>
                    <a:pt x="739662" y="3221049"/>
                    <a:pt x="739662" y="3221049"/>
                  </a:cubicBezTo>
                  <a:lnTo>
                    <a:pt x="739357" y="3223710"/>
                  </a:lnTo>
                  <a:lnTo>
                    <a:pt x="728606" y="3192098"/>
                  </a:lnTo>
                  <a:cubicBezTo>
                    <a:pt x="724197" y="3179522"/>
                    <a:pt x="717797" y="3164766"/>
                    <a:pt x="704618" y="3143598"/>
                  </a:cubicBezTo>
                  <a:cubicBezTo>
                    <a:pt x="700886" y="3140857"/>
                    <a:pt x="703628" y="3137122"/>
                    <a:pt x="699895" y="3134383"/>
                  </a:cubicBezTo>
                  <a:cubicBezTo>
                    <a:pt x="696162" y="3131643"/>
                    <a:pt x="698904" y="3127908"/>
                    <a:pt x="698904" y="3127908"/>
                  </a:cubicBezTo>
                  <a:cubicBezTo>
                    <a:pt x="691439" y="3122429"/>
                    <a:pt x="691439" y="3122429"/>
                    <a:pt x="688698" y="3126165"/>
                  </a:cubicBezTo>
                  <a:cubicBezTo>
                    <a:pt x="687707" y="3119689"/>
                    <a:pt x="678260" y="3101260"/>
                    <a:pt x="681003" y="3097525"/>
                  </a:cubicBezTo>
                  <a:cubicBezTo>
                    <a:pt x="646188" y="3043234"/>
                    <a:pt x="624091" y="2963791"/>
                    <a:pt x="586536" y="2913235"/>
                  </a:cubicBezTo>
                  <a:lnTo>
                    <a:pt x="588884" y="2920706"/>
                  </a:lnTo>
                  <a:lnTo>
                    <a:pt x="587527" y="2919710"/>
                  </a:lnTo>
                  <a:cubicBezTo>
                    <a:pt x="586536" y="2913235"/>
                    <a:pt x="586536" y="2913235"/>
                    <a:pt x="582804" y="2910496"/>
                  </a:cubicBezTo>
                  <a:cubicBezTo>
                    <a:pt x="582804" y="2910496"/>
                    <a:pt x="580062" y="2914231"/>
                    <a:pt x="580062" y="2914231"/>
                  </a:cubicBezTo>
                  <a:lnTo>
                    <a:pt x="581146" y="2919116"/>
                  </a:lnTo>
                  <a:lnTo>
                    <a:pt x="570607" y="2906574"/>
                  </a:lnTo>
                  <a:cubicBezTo>
                    <a:pt x="565322" y="2899103"/>
                    <a:pt x="559913" y="2890822"/>
                    <a:pt x="555686" y="2884845"/>
                  </a:cubicBezTo>
                  <a:cubicBezTo>
                    <a:pt x="559418" y="2887585"/>
                    <a:pt x="559418" y="2887585"/>
                    <a:pt x="559418" y="2887585"/>
                  </a:cubicBezTo>
                  <a:cubicBezTo>
                    <a:pt x="559418" y="2887585"/>
                    <a:pt x="558428" y="2881109"/>
                    <a:pt x="554694" y="2878370"/>
                  </a:cubicBezTo>
                  <a:cubicBezTo>
                    <a:pt x="557436" y="2874634"/>
                    <a:pt x="553704" y="2871895"/>
                    <a:pt x="553704" y="2871895"/>
                  </a:cubicBezTo>
                  <a:cubicBezTo>
                    <a:pt x="541895" y="2848859"/>
                    <a:pt x="532639" y="2826258"/>
                    <a:pt x="526400" y="2804436"/>
                  </a:cubicBezTo>
                  <a:lnTo>
                    <a:pt x="518146" y="2748060"/>
                  </a:lnTo>
                  <a:lnTo>
                    <a:pt x="518198" y="2748122"/>
                  </a:lnTo>
                  <a:cubicBezTo>
                    <a:pt x="521930" y="2750862"/>
                    <a:pt x="521930" y="2750862"/>
                    <a:pt x="524671" y="2747127"/>
                  </a:cubicBezTo>
                  <a:cubicBezTo>
                    <a:pt x="524671" y="2747127"/>
                    <a:pt x="520940" y="2744388"/>
                    <a:pt x="520940" y="2744388"/>
                  </a:cubicBezTo>
                  <a:cubicBezTo>
                    <a:pt x="520940" y="2744388"/>
                    <a:pt x="520940" y="2744388"/>
                    <a:pt x="517207" y="2741648"/>
                  </a:cubicBezTo>
                  <a:cubicBezTo>
                    <a:pt x="519949" y="2737912"/>
                    <a:pt x="516217" y="2735173"/>
                    <a:pt x="516217" y="2735173"/>
                  </a:cubicBezTo>
                  <a:cubicBezTo>
                    <a:pt x="522691" y="2734176"/>
                    <a:pt x="516976" y="2718487"/>
                    <a:pt x="511263" y="2702797"/>
                  </a:cubicBezTo>
                  <a:cubicBezTo>
                    <a:pt x="504788" y="2703794"/>
                    <a:pt x="509512" y="2713009"/>
                    <a:pt x="509512" y="2713009"/>
                  </a:cubicBezTo>
                  <a:cubicBezTo>
                    <a:pt x="505778" y="2710269"/>
                    <a:pt x="505778" y="2710269"/>
                    <a:pt x="505778" y="2710269"/>
                  </a:cubicBezTo>
                  <a:cubicBezTo>
                    <a:pt x="502046" y="2707529"/>
                    <a:pt x="502046" y="2707529"/>
                    <a:pt x="502046" y="2707529"/>
                  </a:cubicBezTo>
                  <a:cubicBezTo>
                    <a:pt x="502046" y="2707529"/>
                    <a:pt x="503038" y="2714004"/>
                    <a:pt x="503038" y="2714004"/>
                  </a:cubicBezTo>
                  <a:cubicBezTo>
                    <a:pt x="497323" y="2698315"/>
                    <a:pt x="494582" y="2702051"/>
                    <a:pt x="487877" y="2679885"/>
                  </a:cubicBezTo>
                  <a:cubicBezTo>
                    <a:pt x="491609" y="2682626"/>
                    <a:pt x="491609" y="2682626"/>
                    <a:pt x="491609" y="2682626"/>
                  </a:cubicBezTo>
                  <a:cubicBezTo>
                    <a:pt x="491609" y="2682626"/>
                    <a:pt x="491609" y="2682626"/>
                    <a:pt x="492599" y="2689100"/>
                  </a:cubicBezTo>
                  <a:cubicBezTo>
                    <a:pt x="496333" y="2691840"/>
                    <a:pt x="496333" y="2691840"/>
                    <a:pt x="496333" y="2691840"/>
                  </a:cubicBezTo>
                  <a:cubicBezTo>
                    <a:pt x="499074" y="2688104"/>
                    <a:pt x="498084" y="2681630"/>
                    <a:pt x="494351" y="2678890"/>
                  </a:cubicBezTo>
                  <a:cubicBezTo>
                    <a:pt x="494351" y="2678890"/>
                    <a:pt x="497093" y="2675154"/>
                    <a:pt x="493360" y="2672415"/>
                  </a:cubicBezTo>
                  <a:cubicBezTo>
                    <a:pt x="498843" y="2664944"/>
                    <a:pt x="495871" y="2645519"/>
                    <a:pt x="491907" y="2619618"/>
                  </a:cubicBezTo>
                  <a:cubicBezTo>
                    <a:pt x="485202" y="2597454"/>
                    <a:pt x="474766" y="2572551"/>
                    <a:pt x="466310" y="2560597"/>
                  </a:cubicBezTo>
                  <a:cubicBezTo>
                    <a:pt x="466310" y="2560597"/>
                    <a:pt x="466310" y="2560597"/>
                    <a:pt x="469052" y="2556861"/>
                  </a:cubicBezTo>
                  <a:cubicBezTo>
                    <a:pt x="469052" y="2556861"/>
                    <a:pt x="468060" y="2550386"/>
                    <a:pt x="464328" y="2547646"/>
                  </a:cubicBezTo>
                  <a:cubicBezTo>
                    <a:pt x="467070" y="2543911"/>
                    <a:pt x="467070" y="2543911"/>
                    <a:pt x="467070" y="2543911"/>
                  </a:cubicBezTo>
                  <a:cubicBezTo>
                    <a:pt x="463337" y="2541171"/>
                    <a:pt x="463337" y="2541171"/>
                    <a:pt x="463337" y="2541171"/>
                  </a:cubicBezTo>
                  <a:cubicBezTo>
                    <a:pt x="457623" y="2525483"/>
                    <a:pt x="464097" y="2524487"/>
                    <a:pt x="454651" y="2506057"/>
                  </a:cubicBezTo>
                  <a:cubicBezTo>
                    <a:pt x="447185" y="2500578"/>
                    <a:pt x="452900" y="2516268"/>
                    <a:pt x="450158" y="2520003"/>
                  </a:cubicBezTo>
                  <a:cubicBezTo>
                    <a:pt x="450158" y="2520003"/>
                    <a:pt x="446426" y="2517263"/>
                    <a:pt x="446426" y="2517263"/>
                  </a:cubicBezTo>
                  <a:cubicBezTo>
                    <a:pt x="442694" y="2514524"/>
                    <a:pt x="443684" y="2520999"/>
                    <a:pt x="447417" y="2523739"/>
                  </a:cubicBezTo>
                  <a:cubicBezTo>
                    <a:pt x="444675" y="2527474"/>
                    <a:pt x="444675" y="2527474"/>
                    <a:pt x="444675" y="2527474"/>
                  </a:cubicBezTo>
                  <a:cubicBezTo>
                    <a:pt x="438962" y="2511785"/>
                    <a:pt x="435989" y="2492359"/>
                    <a:pt x="434006" y="2479410"/>
                  </a:cubicBezTo>
                  <a:cubicBezTo>
                    <a:pt x="446956" y="2477418"/>
                    <a:pt x="446956" y="2477418"/>
                    <a:pt x="446956" y="2477418"/>
                  </a:cubicBezTo>
                  <a:cubicBezTo>
                    <a:pt x="446725" y="2454257"/>
                    <a:pt x="446494" y="2431097"/>
                    <a:pt x="446263" y="2407937"/>
                  </a:cubicBezTo>
                  <a:cubicBezTo>
                    <a:pt x="439558" y="2385772"/>
                    <a:pt x="429352" y="2384028"/>
                    <a:pt x="425388" y="2358129"/>
                  </a:cubicBezTo>
                  <a:cubicBezTo>
                    <a:pt x="426148" y="2341442"/>
                    <a:pt x="426909" y="2324758"/>
                    <a:pt x="421955" y="2292382"/>
                  </a:cubicBezTo>
                  <a:cubicBezTo>
                    <a:pt x="416241" y="2276692"/>
                    <a:pt x="408016" y="2287900"/>
                    <a:pt x="407784" y="2264739"/>
                  </a:cubicBezTo>
                  <a:cubicBezTo>
                    <a:pt x="402369" y="2186044"/>
                    <a:pt x="376541" y="2103861"/>
                    <a:pt x="374857" y="2027904"/>
                  </a:cubicBezTo>
                  <a:cubicBezTo>
                    <a:pt x="372578" y="2077961"/>
                    <a:pt x="381495" y="2136235"/>
                    <a:pt x="373500" y="2170602"/>
                  </a:cubicBezTo>
                  <a:cubicBezTo>
                    <a:pt x="386910" y="2214931"/>
                    <a:pt x="394836" y="2266731"/>
                    <a:pt x="401772" y="2312055"/>
                  </a:cubicBezTo>
                  <a:cubicBezTo>
                    <a:pt x="398039" y="2309317"/>
                    <a:pt x="398039" y="2309317"/>
                    <a:pt x="398039" y="2309317"/>
                  </a:cubicBezTo>
                  <a:cubicBezTo>
                    <a:pt x="397049" y="2302841"/>
                    <a:pt x="397049" y="2302841"/>
                    <a:pt x="393316" y="2300103"/>
                  </a:cubicBezTo>
                  <a:cubicBezTo>
                    <a:pt x="393316" y="2300103"/>
                    <a:pt x="390575" y="2303837"/>
                    <a:pt x="394308" y="2306577"/>
                  </a:cubicBezTo>
                  <a:cubicBezTo>
                    <a:pt x="392555" y="2316787"/>
                    <a:pt x="392555" y="2316787"/>
                    <a:pt x="392555" y="2316787"/>
                  </a:cubicBezTo>
                  <a:cubicBezTo>
                    <a:pt x="391565" y="2310312"/>
                    <a:pt x="390575" y="2303837"/>
                    <a:pt x="389584" y="2297362"/>
                  </a:cubicBezTo>
                  <a:cubicBezTo>
                    <a:pt x="381590" y="2331730"/>
                    <a:pt x="388524" y="2377054"/>
                    <a:pt x="399193" y="2425118"/>
                  </a:cubicBezTo>
                  <a:cubicBezTo>
                    <a:pt x="413593" y="2475923"/>
                    <a:pt x="428985" y="2533202"/>
                    <a:pt x="443386" y="2584006"/>
                  </a:cubicBezTo>
                  <a:cubicBezTo>
                    <a:pt x="447349" y="2609905"/>
                    <a:pt x="457026" y="2651496"/>
                    <a:pt x="473178" y="2692089"/>
                  </a:cubicBezTo>
                  <a:cubicBezTo>
                    <a:pt x="482854" y="2733678"/>
                    <a:pt x="501748" y="2770536"/>
                    <a:pt x="514927" y="2791705"/>
                  </a:cubicBezTo>
                  <a:cubicBezTo>
                    <a:pt x="522623" y="2820344"/>
                    <a:pt x="534051" y="2851722"/>
                    <a:pt x="547230" y="2872891"/>
                  </a:cubicBezTo>
                  <a:cubicBezTo>
                    <a:pt x="547230" y="2872891"/>
                    <a:pt x="544488" y="2876626"/>
                    <a:pt x="548220" y="2879367"/>
                  </a:cubicBezTo>
                  <a:cubicBezTo>
                    <a:pt x="549212" y="2885840"/>
                    <a:pt x="549212" y="2885840"/>
                    <a:pt x="552943" y="2888580"/>
                  </a:cubicBezTo>
                  <a:cubicBezTo>
                    <a:pt x="577782" y="2964288"/>
                    <a:pt x="608863" y="3015840"/>
                    <a:pt x="645659" y="3083080"/>
                  </a:cubicBezTo>
                  <a:cubicBezTo>
                    <a:pt x="641166" y="3097025"/>
                    <a:pt x="632710" y="3085073"/>
                    <a:pt x="626236" y="3086068"/>
                  </a:cubicBezTo>
                  <a:cubicBezTo>
                    <a:pt x="624485" y="3096278"/>
                    <a:pt x="629208" y="3105492"/>
                    <a:pt x="631190" y="3118443"/>
                  </a:cubicBezTo>
                  <a:cubicBezTo>
                    <a:pt x="630200" y="3111969"/>
                    <a:pt x="626467" y="3109229"/>
                    <a:pt x="626467" y="3109229"/>
                  </a:cubicBezTo>
                  <a:cubicBezTo>
                    <a:pt x="625476" y="3102754"/>
                    <a:pt x="625476" y="3102754"/>
                    <a:pt x="621743" y="3100014"/>
                  </a:cubicBezTo>
                  <a:cubicBezTo>
                    <a:pt x="619002" y="3103751"/>
                    <a:pt x="622735" y="3106489"/>
                    <a:pt x="622735" y="3106489"/>
                  </a:cubicBezTo>
                  <a:cubicBezTo>
                    <a:pt x="623725" y="3112965"/>
                    <a:pt x="627457" y="3115704"/>
                    <a:pt x="627457" y="3115704"/>
                  </a:cubicBezTo>
                  <a:cubicBezTo>
                    <a:pt x="627457" y="3115704"/>
                    <a:pt x="628449" y="3122179"/>
                    <a:pt x="628449" y="3122179"/>
                  </a:cubicBezTo>
                  <a:cubicBezTo>
                    <a:pt x="633171" y="3131393"/>
                    <a:pt x="637895" y="3140607"/>
                    <a:pt x="638886" y="3147083"/>
                  </a:cubicBezTo>
                  <a:cubicBezTo>
                    <a:pt x="638886" y="3147083"/>
                    <a:pt x="638886" y="3147083"/>
                    <a:pt x="642618" y="3149822"/>
                  </a:cubicBezTo>
                  <a:cubicBezTo>
                    <a:pt x="642618" y="3149822"/>
                    <a:pt x="646351" y="3152562"/>
                    <a:pt x="646351" y="3152562"/>
                  </a:cubicBezTo>
                  <a:cubicBezTo>
                    <a:pt x="646351" y="3152562"/>
                    <a:pt x="646351" y="3152562"/>
                    <a:pt x="646693" y="3152095"/>
                  </a:cubicBezTo>
                  <a:lnTo>
                    <a:pt x="648407" y="3149760"/>
                  </a:lnTo>
                  <a:lnTo>
                    <a:pt x="651455" y="3153434"/>
                  </a:lnTo>
                  <a:cubicBezTo>
                    <a:pt x="653320" y="3154803"/>
                    <a:pt x="655187" y="3156173"/>
                    <a:pt x="657548" y="3160780"/>
                  </a:cubicBezTo>
                  <a:cubicBezTo>
                    <a:pt x="671488" y="3165263"/>
                    <a:pt x="654575" y="3141355"/>
                    <a:pt x="660060" y="3133884"/>
                  </a:cubicBezTo>
                  <a:cubicBezTo>
                    <a:pt x="673239" y="3155052"/>
                    <a:pt x="679713" y="3154056"/>
                    <a:pt x="684435" y="3163270"/>
                  </a:cubicBezTo>
                  <a:cubicBezTo>
                    <a:pt x="690910" y="3162275"/>
                    <a:pt x="690910" y="3162275"/>
                    <a:pt x="690910" y="3162275"/>
                  </a:cubicBezTo>
                  <a:cubicBezTo>
                    <a:pt x="690910" y="3162275"/>
                    <a:pt x="690910" y="3162275"/>
                    <a:pt x="688168" y="3166011"/>
                  </a:cubicBezTo>
                  <a:cubicBezTo>
                    <a:pt x="688168" y="3166011"/>
                    <a:pt x="691900" y="3168750"/>
                    <a:pt x="691900" y="3168750"/>
                  </a:cubicBezTo>
                  <a:cubicBezTo>
                    <a:pt x="692891" y="3175225"/>
                    <a:pt x="692891" y="3175225"/>
                    <a:pt x="695633" y="3171489"/>
                  </a:cubicBezTo>
                  <a:cubicBezTo>
                    <a:pt x="699366" y="3174229"/>
                    <a:pt x="699366" y="3174229"/>
                    <a:pt x="699366" y="3174229"/>
                  </a:cubicBezTo>
                  <a:cubicBezTo>
                    <a:pt x="714526" y="3208347"/>
                    <a:pt x="725954" y="3239726"/>
                    <a:pt x="738903" y="3237734"/>
                  </a:cubicBezTo>
                  <a:cubicBezTo>
                    <a:pt x="741645" y="3233998"/>
                    <a:pt x="741645" y="3233998"/>
                    <a:pt x="741645" y="3233998"/>
                  </a:cubicBezTo>
                  <a:cubicBezTo>
                    <a:pt x="738903" y="3237734"/>
                    <a:pt x="742636" y="3240474"/>
                    <a:pt x="742636" y="3240474"/>
                  </a:cubicBezTo>
                  <a:cubicBezTo>
                    <a:pt x="739894" y="3244209"/>
                    <a:pt x="747359" y="3249689"/>
                    <a:pt x="748349" y="3256163"/>
                  </a:cubicBezTo>
                  <a:cubicBezTo>
                    <a:pt x="752082" y="3258903"/>
                    <a:pt x="752082" y="3258903"/>
                    <a:pt x="754824" y="3255167"/>
                  </a:cubicBezTo>
                  <a:cubicBezTo>
                    <a:pt x="750332" y="3269113"/>
                    <a:pt x="764501" y="3296756"/>
                    <a:pt x="786136" y="3329879"/>
                  </a:cubicBezTo>
                  <a:cubicBezTo>
                    <a:pt x="807770" y="3363001"/>
                    <a:pt x="834889" y="3388652"/>
                    <a:pt x="850810" y="3406085"/>
                  </a:cubicBezTo>
                  <a:close/>
                  <a:moveTo>
                    <a:pt x="1572411" y="4078582"/>
                  </a:moveTo>
                  <a:cubicBezTo>
                    <a:pt x="1561670" y="4071454"/>
                    <a:pt x="1546302" y="4052106"/>
                    <a:pt x="1540366" y="4059204"/>
                  </a:cubicBezTo>
                  <a:cubicBezTo>
                    <a:pt x="1524293" y="4077310"/>
                    <a:pt x="1511378" y="4062797"/>
                    <a:pt x="1496795" y="4063590"/>
                  </a:cubicBezTo>
                  <a:cubicBezTo>
                    <a:pt x="1514574" y="4058974"/>
                    <a:pt x="1508777" y="4039278"/>
                    <a:pt x="1520184" y="4031188"/>
                  </a:cubicBezTo>
                  <a:cubicBezTo>
                    <a:pt x="1488745" y="4029946"/>
                    <a:pt x="1457126" y="4026698"/>
                    <a:pt x="1426888" y="4016254"/>
                  </a:cubicBezTo>
                  <a:cubicBezTo>
                    <a:pt x="1384717" y="4002325"/>
                    <a:pt x="1342962" y="4010087"/>
                    <a:pt x="1302012" y="4026873"/>
                  </a:cubicBezTo>
                  <a:cubicBezTo>
                    <a:pt x="1327891" y="4028104"/>
                    <a:pt x="1348004" y="4043998"/>
                    <a:pt x="1372236" y="4049419"/>
                  </a:cubicBezTo>
                  <a:cubicBezTo>
                    <a:pt x="1402118" y="4055854"/>
                    <a:pt x="1433001" y="4062198"/>
                    <a:pt x="1462972" y="4069635"/>
                  </a:cubicBezTo>
                  <a:cubicBezTo>
                    <a:pt x="1497588" y="4078173"/>
                    <a:pt x="1534667" y="4085988"/>
                    <a:pt x="1572411" y="4078582"/>
                  </a:cubicBezTo>
                  <a:close/>
                  <a:moveTo>
                    <a:pt x="3123180" y="4003152"/>
                  </a:moveTo>
                  <a:lnTo>
                    <a:pt x="3108653" y="4008531"/>
                  </a:lnTo>
                  <a:cubicBezTo>
                    <a:pt x="3113076" y="4003004"/>
                    <a:pt x="3115287" y="4000240"/>
                    <a:pt x="3117774" y="3999963"/>
                  </a:cubicBezTo>
                  <a:close/>
                  <a:moveTo>
                    <a:pt x="3234673" y="3964303"/>
                  </a:moveTo>
                  <a:cubicBezTo>
                    <a:pt x="3064451" y="3973162"/>
                    <a:pt x="3015840" y="3897998"/>
                    <a:pt x="2830129" y="3948864"/>
                  </a:cubicBezTo>
                  <a:cubicBezTo>
                    <a:pt x="2812439" y="3970973"/>
                    <a:pt x="2863283" y="3975391"/>
                    <a:pt x="2874332" y="3984233"/>
                  </a:cubicBezTo>
                  <a:cubicBezTo>
                    <a:pt x="2774711" y="3999718"/>
                    <a:pt x="2686936" y="4017740"/>
                    <a:pt x="2598607" y="4032935"/>
                  </a:cubicBezTo>
                  <a:lnTo>
                    <a:pt x="2485972" y="4049684"/>
                  </a:lnTo>
                  <a:lnTo>
                    <a:pt x="2447334" y="4051989"/>
                  </a:lnTo>
                  <a:cubicBezTo>
                    <a:pt x="2377652" y="4053999"/>
                    <a:pt x="2359226" y="4040505"/>
                    <a:pt x="2249852" y="4027867"/>
                  </a:cubicBezTo>
                  <a:cubicBezTo>
                    <a:pt x="2231049" y="4038473"/>
                    <a:pt x="2196178" y="4014845"/>
                    <a:pt x="2201479" y="4024244"/>
                  </a:cubicBezTo>
                  <a:cubicBezTo>
                    <a:pt x="1998507" y="4026857"/>
                    <a:pt x="1992358" y="4007588"/>
                    <a:pt x="1845915" y="3955539"/>
                  </a:cubicBezTo>
                  <a:lnTo>
                    <a:pt x="1749075" y="3915596"/>
                  </a:lnTo>
                  <a:lnTo>
                    <a:pt x="1692952" y="3907101"/>
                  </a:lnTo>
                  <a:lnTo>
                    <a:pt x="1696280" y="3907831"/>
                  </a:lnTo>
                  <a:lnTo>
                    <a:pt x="1690565" y="3908524"/>
                  </a:lnTo>
                  <a:lnTo>
                    <a:pt x="1676708" y="3916786"/>
                  </a:lnTo>
                  <a:cubicBezTo>
                    <a:pt x="1677558" y="3918162"/>
                    <a:pt x="1678410" y="3919539"/>
                    <a:pt x="1679261" y="3920915"/>
                  </a:cubicBezTo>
                  <a:cubicBezTo>
                    <a:pt x="1682883" y="3923904"/>
                    <a:pt x="1688804" y="3927534"/>
                    <a:pt x="1697480" y="3931932"/>
                  </a:cubicBezTo>
                  <a:lnTo>
                    <a:pt x="1742282" y="3944273"/>
                  </a:lnTo>
                  <a:lnTo>
                    <a:pt x="1736705" y="3944553"/>
                  </a:lnTo>
                  <a:cubicBezTo>
                    <a:pt x="1689821" y="3943301"/>
                    <a:pt x="1606487" y="3923270"/>
                    <a:pt x="1559512" y="3900044"/>
                  </a:cubicBezTo>
                  <a:cubicBezTo>
                    <a:pt x="1565620" y="3900376"/>
                    <a:pt x="1564129" y="3900786"/>
                    <a:pt x="1577836" y="3901038"/>
                  </a:cubicBezTo>
                  <a:cubicBezTo>
                    <a:pt x="1591544" y="3901289"/>
                    <a:pt x="1640755" y="3919877"/>
                    <a:pt x="1641756" y="3901553"/>
                  </a:cubicBezTo>
                  <a:cubicBezTo>
                    <a:pt x="1641756" y="3901553"/>
                    <a:pt x="1587501" y="3892373"/>
                    <a:pt x="1578838" y="3882713"/>
                  </a:cubicBezTo>
                  <a:cubicBezTo>
                    <a:pt x="1579173" y="3876606"/>
                    <a:pt x="1587075" y="3869214"/>
                    <a:pt x="1579841" y="3864389"/>
                  </a:cubicBezTo>
                  <a:cubicBezTo>
                    <a:pt x="1572607" y="3859564"/>
                    <a:pt x="1549944" y="3857253"/>
                    <a:pt x="1535433" y="3853763"/>
                  </a:cubicBezTo>
                  <a:cubicBezTo>
                    <a:pt x="1520922" y="3850273"/>
                    <a:pt x="1514626" y="3845601"/>
                    <a:pt x="1492775" y="3843447"/>
                  </a:cubicBezTo>
                  <a:cubicBezTo>
                    <a:pt x="1470925" y="3841291"/>
                    <a:pt x="1404328" y="3840835"/>
                    <a:pt x="1404328" y="3840835"/>
                  </a:cubicBezTo>
                  <a:cubicBezTo>
                    <a:pt x="1412989" y="3850495"/>
                    <a:pt x="1449561" y="3872218"/>
                    <a:pt x="1458222" y="3881878"/>
                  </a:cubicBezTo>
                  <a:cubicBezTo>
                    <a:pt x="1484207" y="3910857"/>
                    <a:pt x="1687832" y="3985548"/>
                    <a:pt x="1605871" y="3971909"/>
                  </a:cubicBezTo>
                  <a:cubicBezTo>
                    <a:pt x="1750465" y="4016516"/>
                    <a:pt x="1737241" y="4056229"/>
                    <a:pt x="1847189" y="4062198"/>
                  </a:cubicBezTo>
                  <a:cubicBezTo>
                    <a:pt x="1928899" y="4080417"/>
                    <a:pt x="2000282" y="4109457"/>
                    <a:pt x="2084851" y="4122665"/>
                  </a:cubicBezTo>
                  <a:lnTo>
                    <a:pt x="2145122" y="4087602"/>
                  </a:lnTo>
                  <a:lnTo>
                    <a:pt x="2207994" y="4104781"/>
                  </a:lnTo>
                  <a:lnTo>
                    <a:pt x="2211715" y="4105153"/>
                  </a:lnTo>
                  <a:lnTo>
                    <a:pt x="2208907" y="4108839"/>
                  </a:lnTo>
                  <a:lnTo>
                    <a:pt x="2213314" y="4108100"/>
                  </a:lnTo>
                  <a:lnTo>
                    <a:pt x="2206698" y="4111740"/>
                  </a:lnTo>
                  <a:lnTo>
                    <a:pt x="2193879" y="4128575"/>
                  </a:lnTo>
                  <a:lnTo>
                    <a:pt x="2199006" y="4132351"/>
                  </a:lnTo>
                  <a:cubicBezTo>
                    <a:pt x="2204877" y="4134216"/>
                    <a:pt x="2213858" y="4135735"/>
                    <a:pt x="2226569" y="4136839"/>
                  </a:cubicBezTo>
                  <a:cubicBezTo>
                    <a:pt x="2354793" y="4112509"/>
                    <a:pt x="2578064" y="4127964"/>
                    <a:pt x="2662085" y="4068264"/>
                  </a:cubicBezTo>
                  <a:cubicBezTo>
                    <a:pt x="2785874" y="4094782"/>
                    <a:pt x="2933994" y="4068239"/>
                    <a:pt x="3079911" y="4021798"/>
                  </a:cubicBezTo>
                  <a:cubicBezTo>
                    <a:pt x="3090961" y="4030641"/>
                    <a:pt x="3090961" y="4030641"/>
                    <a:pt x="3090961" y="4030641"/>
                  </a:cubicBezTo>
                  <a:cubicBezTo>
                    <a:pt x="3090961" y="4030641"/>
                    <a:pt x="3099807" y="4019586"/>
                    <a:pt x="3099807" y="4019586"/>
                  </a:cubicBezTo>
                  <a:cubicBezTo>
                    <a:pt x="3110858" y="4028429"/>
                    <a:pt x="3139600" y="4015161"/>
                    <a:pt x="3139600" y="4015161"/>
                  </a:cubicBezTo>
                  <a:cubicBezTo>
                    <a:pt x="3159497" y="4012949"/>
                    <a:pt x="3148446" y="4004105"/>
                    <a:pt x="3128550" y="4006319"/>
                  </a:cubicBezTo>
                  <a:lnTo>
                    <a:pt x="3123180" y="4003152"/>
                  </a:lnTo>
                  <a:lnTo>
                    <a:pt x="3143267" y="3995712"/>
                  </a:lnTo>
                  <a:cubicBezTo>
                    <a:pt x="3182439" y="3987107"/>
                    <a:pt x="3229691" y="3987517"/>
                    <a:pt x="3234673" y="3964303"/>
                  </a:cubicBezTo>
                  <a:close/>
                  <a:moveTo>
                    <a:pt x="4660534" y="3048064"/>
                  </a:moveTo>
                  <a:cubicBezTo>
                    <a:pt x="4647339" y="3087138"/>
                    <a:pt x="4617220" y="3112055"/>
                    <a:pt x="4582830" y="3128761"/>
                  </a:cubicBezTo>
                  <a:cubicBezTo>
                    <a:pt x="4499737" y="3165976"/>
                    <a:pt x="4466826" y="3221966"/>
                    <a:pt x="4421763" y="3294702"/>
                  </a:cubicBezTo>
                  <a:cubicBezTo>
                    <a:pt x="4417286" y="3301165"/>
                    <a:pt x="4419360" y="3313108"/>
                    <a:pt x="4423728" y="3316761"/>
                  </a:cubicBezTo>
                  <a:cubicBezTo>
                    <a:pt x="4471498" y="3359500"/>
                    <a:pt x="4436354" y="3390423"/>
                    <a:pt x="4400496" y="3413324"/>
                  </a:cubicBezTo>
                  <a:cubicBezTo>
                    <a:pt x="4302500" y="3476120"/>
                    <a:pt x="4226733" y="3544517"/>
                    <a:pt x="4129751" y="3601666"/>
                  </a:cubicBezTo>
                  <a:cubicBezTo>
                    <a:pt x="4032769" y="3658815"/>
                    <a:pt x="3947898" y="3721453"/>
                    <a:pt x="3879654" y="3811919"/>
                  </a:cubicBezTo>
                  <a:cubicBezTo>
                    <a:pt x="3875544" y="3816833"/>
                    <a:pt x="3868247" y="3820009"/>
                    <a:pt x="3863502" y="3823465"/>
                  </a:cubicBezTo>
                  <a:cubicBezTo>
                    <a:pt x="3826105" y="3840438"/>
                    <a:pt x="3814470" y="3874320"/>
                    <a:pt x="3787169" y="3902523"/>
                  </a:cubicBezTo>
                  <a:cubicBezTo>
                    <a:pt x="3680050" y="3970681"/>
                    <a:pt x="3564673" y="4019867"/>
                    <a:pt x="3451470" y="4076440"/>
                  </a:cubicBezTo>
                  <a:cubicBezTo>
                    <a:pt x="3413249" y="4095509"/>
                    <a:pt x="3376308" y="4111938"/>
                    <a:pt x="3337453" y="4129548"/>
                  </a:cubicBezTo>
                  <a:cubicBezTo>
                    <a:pt x="3146002" y="4215324"/>
                    <a:pt x="2959036" y="4289077"/>
                    <a:pt x="2749638" y="4320867"/>
                  </a:cubicBezTo>
                  <a:cubicBezTo>
                    <a:pt x="2708796" y="4327539"/>
                    <a:pt x="2666576" y="4341405"/>
                    <a:pt x="2625545" y="4351630"/>
                  </a:cubicBezTo>
                  <a:cubicBezTo>
                    <a:pt x="2598374" y="4358597"/>
                    <a:pt x="2570656" y="4365109"/>
                    <a:pt x="2546205" y="4379920"/>
                  </a:cubicBezTo>
                  <a:cubicBezTo>
                    <a:pt x="2462388" y="4363637"/>
                    <a:pt x="2377828" y="4356009"/>
                    <a:pt x="2293089" y="4346377"/>
                  </a:cubicBezTo>
                  <a:cubicBezTo>
                    <a:pt x="2230309" y="4339336"/>
                    <a:pt x="2169244" y="4340229"/>
                    <a:pt x="2106256" y="4347860"/>
                  </a:cubicBezTo>
                  <a:cubicBezTo>
                    <a:pt x="2063777" y="4353159"/>
                    <a:pt x="2028793" y="4346170"/>
                    <a:pt x="1990185" y="4326870"/>
                  </a:cubicBezTo>
                  <a:cubicBezTo>
                    <a:pt x="1935190" y="4299429"/>
                    <a:pt x="1874325" y="4291207"/>
                    <a:pt x="1815397" y="4270686"/>
                  </a:cubicBezTo>
                  <a:cubicBezTo>
                    <a:pt x="1654733" y="4214253"/>
                    <a:pt x="1488581" y="4169932"/>
                    <a:pt x="1330669" y="4104664"/>
                  </a:cubicBezTo>
                  <a:cubicBezTo>
                    <a:pt x="1308918" y="4087400"/>
                    <a:pt x="1283773" y="4083071"/>
                    <a:pt x="1256989" y="4077371"/>
                  </a:cubicBezTo>
                  <a:cubicBezTo>
                    <a:pt x="1232589" y="4064385"/>
                    <a:pt x="1208098" y="4050398"/>
                    <a:pt x="1183150" y="4036955"/>
                  </a:cubicBezTo>
                  <a:cubicBezTo>
                    <a:pt x="1171764" y="4033927"/>
                    <a:pt x="1163217" y="4023066"/>
                    <a:pt x="1168340" y="4012504"/>
                  </a:cubicBezTo>
                  <a:cubicBezTo>
                    <a:pt x="1176847" y="3994565"/>
                    <a:pt x="1193953" y="4010727"/>
                    <a:pt x="1206640" y="3999996"/>
                  </a:cubicBezTo>
                  <a:cubicBezTo>
                    <a:pt x="1207643" y="3999907"/>
                    <a:pt x="1209190" y="4000274"/>
                    <a:pt x="1210194" y="4000185"/>
                  </a:cubicBezTo>
                  <a:cubicBezTo>
                    <a:pt x="1223129" y="4003580"/>
                    <a:pt x="1235518" y="4006519"/>
                    <a:pt x="1248086" y="4011463"/>
                  </a:cubicBezTo>
                  <a:cubicBezTo>
                    <a:pt x="1256565" y="4010203"/>
                    <a:pt x="1263394" y="4013132"/>
                    <a:pt x="1268486" y="4019248"/>
                  </a:cubicBezTo>
                  <a:cubicBezTo>
                    <a:pt x="1277054" y="4018989"/>
                    <a:pt x="1286703" y="4025205"/>
                    <a:pt x="1291826" y="4014642"/>
                  </a:cubicBezTo>
                  <a:cubicBezTo>
                    <a:pt x="1297406" y="4003534"/>
                    <a:pt x="1288302" y="3997775"/>
                    <a:pt x="1282118" y="3990747"/>
                  </a:cubicBezTo>
                  <a:cubicBezTo>
                    <a:pt x="1279844" y="3987918"/>
                    <a:pt x="1276659" y="3986180"/>
                    <a:pt x="1273560" y="3985445"/>
                  </a:cubicBezTo>
                  <a:cubicBezTo>
                    <a:pt x="1271376" y="3983618"/>
                    <a:pt x="1268647" y="3981335"/>
                    <a:pt x="1266462" y="3979509"/>
                  </a:cubicBezTo>
                  <a:cubicBezTo>
                    <a:pt x="1262194" y="3971299"/>
                    <a:pt x="1249170" y="3966899"/>
                    <a:pt x="1254114" y="3954332"/>
                  </a:cubicBezTo>
                  <a:cubicBezTo>
                    <a:pt x="1234458" y="3937892"/>
                    <a:pt x="1210048" y="3930466"/>
                    <a:pt x="1186093" y="3922493"/>
                  </a:cubicBezTo>
                  <a:cubicBezTo>
                    <a:pt x="1173068" y="3918095"/>
                    <a:pt x="1159587" y="3914242"/>
                    <a:pt x="1148191" y="3916773"/>
                  </a:cubicBezTo>
                  <a:cubicBezTo>
                    <a:pt x="1089124" y="3872009"/>
                    <a:pt x="1031885" y="3825061"/>
                    <a:pt x="975926" y="3775472"/>
                  </a:cubicBezTo>
                  <a:cubicBezTo>
                    <a:pt x="899130" y="3707527"/>
                    <a:pt x="831914" y="3633674"/>
                    <a:pt x="762058" y="3558543"/>
                  </a:cubicBezTo>
                  <a:cubicBezTo>
                    <a:pt x="703389" y="3495551"/>
                    <a:pt x="632619" y="3421512"/>
                    <a:pt x="590014" y="3345973"/>
                  </a:cubicBezTo>
                  <a:cubicBezTo>
                    <a:pt x="558219" y="3289683"/>
                    <a:pt x="537601" y="3251095"/>
                    <a:pt x="494854" y="3202350"/>
                  </a:cubicBezTo>
                  <a:cubicBezTo>
                    <a:pt x="478485" y="3183092"/>
                    <a:pt x="463743" y="3170761"/>
                    <a:pt x="442093" y="3148940"/>
                  </a:cubicBezTo>
                  <a:cubicBezTo>
                    <a:pt x="420899" y="3126573"/>
                    <a:pt x="444865" y="3077949"/>
                    <a:pt x="425307" y="3107989"/>
                  </a:cubicBezTo>
                  <a:cubicBezTo>
                    <a:pt x="405203" y="3137572"/>
                    <a:pt x="415139" y="3186713"/>
                    <a:pt x="432133" y="3212991"/>
                  </a:cubicBezTo>
                  <a:cubicBezTo>
                    <a:pt x="483842" y="3294288"/>
                    <a:pt x="523560" y="3354419"/>
                    <a:pt x="597269" y="3416070"/>
                  </a:cubicBezTo>
                  <a:cubicBezTo>
                    <a:pt x="615385" y="3426583"/>
                    <a:pt x="630513" y="3477283"/>
                    <a:pt x="646515" y="3498091"/>
                  </a:cubicBezTo>
                  <a:cubicBezTo>
                    <a:pt x="641502" y="3498538"/>
                    <a:pt x="636221" y="3495976"/>
                    <a:pt x="631308" y="3491866"/>
                  </a:cubicBezTo>
                  <a:cubicBezTo>
                    <a:pt x="627118" y="3490219"/>
                    <a:pt x="621380" y="3488203"/>
                    <a:pt x="616823" y="3488104"/>
                  </a:cubicBezTo>
                  <a:cubicBezTo>
                    <a:pt x="582553" y="3489135"/>
                    <a:pt x="541090" y="3386712"/>
                    <a:pt x="513324" y="3369984"/>
                  </a:cubicBezTo>
                  <a:cubicBezTo>
                    <a:pt x="534687" y="3399917"/>
                    <a:pt x="575624" y="3490762"/>
                    <a:pt x="596531" y="3521241"/>
                  </a:cubicBezTo>
                  <a:cubicBezTo>
                    <a:pt x="615462" y="3535219"/>
                    <a:pt x="631196" y="3553019"/>
                    <a:pt x="642552" y="3572725"/>
                  </a:cubicBezTo>
                  <a:cubicBezTo>
                    <a:pt x="651546" y="3588600"/>
                    <a:pt x="667836" y="3601296"/>
                    <a:pt x="654225" y="3618679"/>
                  </a:cubicBezTo>
                  <a:cubicBezTo>
                    <a:pt x="644178" y="3630690"/>
                    <a:pt x="589183" y="3552213"/>
                    <a:pt x="574521" y="3546445"/>
                  </a:cubicBezTo>
                  <a:cubicBezTo>
                    <a:pt x="524160" y="3525666"/>
                    <a:pt x="435524" y="3353165"/>
                    <a:pt x="418986" y="3326341"/>
                  </a:cubicBezTo>
                  <a:cubicBezTo>
                    <a:pt x="395271" y="3287018"/>
                    <a:pt x="348667" y="3104204"/>
                    <a:pt x="327047" y="3065705"/>
                  </a:cubicBezTo>
                  <a:cubicBezTo>
                    <a:pt x="271090" y="2965080"/>
                    <a:pt x="306420" y="3032676"/>
                    <a:pt x="279004" y="2923444"/>
                  </a:cubicBezTo>
                  <a:cubicBezTo>
                    <a:pt x="282975" y="2894289"/>
                    <a:pt x="252929" y="2778217"/>
                    <a:pt x="252761" y="2770653"/>
                  </a:cubicBezTo>
                  <a:cubicBezTo>
                    <a:pt x="254310" y="2771019"/>
                    <a:pt x="258936" y="2732204"/>
                    <a:pt x="263434" y="2714623"/>
                  </a:cubicBezTo>
                  <a:cubicBezTo>
                    <a:pt x="267138" y="2682457"/>
                    <a:pt x="265094" y="2653837"/>
                    <a:pt x="267339" y="2622308"/>
                  </a:cubicBezTo>
                  <a:cubicBezTo>
                    <a:pt x="265253" y="2615925"/>
                    <a:pt x="266177" y="2609273"/>
                    <a:pt x="269017" y="2601441"/>
                  </a:cubicBezTo>
                  <a:cubicBezTo>
                    <a:pt x="267389" y="2594511"/>
                    <a:pt x="269415" y="2583214"/>
                    <a:pt x="262942" y="2584296"/>
                  </a:cubicBezTo>
                  <a:cubicBezTo>
                    <a:pt x="256469" y="2585378"/>
                    <a:pt x="254444" y="2596676"/>
                    <a:pt x="251149" y="2605054"/>
                  </a:cubicBezTo>
                  <a:cubicBezTo>
                    <a:pt x="250413" y="2608151"/>
                    <a:pt x="249678" y="2611248"/>
                    <a:pt x="249489" y="2614802"/>
                  </a:cubicBezTo>
                  <a:cubicBezTo>
                    <a:pt x="248209" y="2617443"/>
                    <a:pt x="247474" y="2620541"/>
                    <a:pt x="246740" y="2623638"/>
                  </a:cubicBezTo>
                  <a:cubicBezTo>
                    <a:pt x="242441" y="2632106"/>
                    <a:pt x="242053" y="2644772"/>
                    <a:pt x="234210" y="2647493"/>
                  </a:cubicBezTo>
                  <a:cubicBezTo>
                    <a:pt x="228888" y="2667168"/>
                    <a:pt x="227032" y="2686030"/>
                    <a:pt x="226176" y="2704803"/>
                  </a:cubicBezTo>
                  <a:cubicBezTo>
                    <a:pt x="206384" y="2664120"/>
                    <a:pt x="190054" y="2622622"/>
                    <a:pt x="182938" y="2576768"/>
                  </a:cubicBezTo>
                  <a:cubicBezTo>
                    <a:pt x="180952" y="2565829"/>
                    <a:pt x="182254" y="2552070"/>
                    <a:pt x="179722" y="2540673"/>
                  </a:cubicBezTo>
                  <a:cubicBezTo>
                    <a:pt x="178908" y="2537209"/>
                    <a:pt x="177549" y="2533287"/>
                    <a:pt x="175732" y="2529912"/>
                  </a:cubicBezTo>
                  <a:cubicBezTo>
                    <a:pt x="164644" y="2513213"/>
                    <a:pt x="221124" y="2426827"/>
                    <a:pt x="206103" y="2417049"/>
                  </a:cubicBezTo>
                  <a:cubicBezTo>
                    <a:pt x="198091" y="2412204"/>
                    <a:pt x="223033" y="2329132"/>
                    <a:pt x="215934" y="2323195"/>
                  </a:cubicBezTo>
                  <a:cubicBezTo>
                    <a:pt x="203287" y="2311690"/>
                    <a:pt x="192367" y="2302556"/>
                    <a:pt x="196636" y="2310766"/>
                  </a:cubicBezTo>
                  <a:cubicBezTo>
                    <a:pt x="199722" y="2368096"/>
                    <a:pt x="183706" y="2454920"/>
                    <a:pt x="131109" y="2511147"/>
                  </a:cubicBezTo>
                  <a:cubicBezTo>
                    <a:pt x="100522" y="2542169"/>
                    <a:pt x="91770" y="2392870"/>
                    <a:pt x="98653" y="2316967"/>
                  </a:cubicBezTo>
                  <a:cubicBezTo>
                    <a:pt x="107283" y="2232317"/>
                    <a:pt x="31944" y="2214773"/>
                    <a:pt x="60122" y="2105643"/>
                  </a:cubicBezTo>
                  <a:cubicBezTo>
                    <a:pt x="74716" y="2048252"/>
                    <a:pt x="72536" y="1944353"/>
                    <a:pt x="69192" y="1878455"/>
                  </a:cubicBezTo>
                  <a:cubicBezTo>
                    <a:pt x="65312" y="1857578"/>
                    <a:pt x="64695" y="1896036"/>
                    <a:pt x="56336" y="1881622"/>
                  </a:cubicBezTo>
                  <a:cubicBezTo>
                    <a:pt x="56615" y="1879070"/>
                    <a:pt x="57438" y="1876976"/>
                    <a:pt x="58173" y="1873879"/>
                  </a:cubicBezTo>
                  <a:cubicBezTo>
                    <a:pt x="63426" y="1842080"/>
                    <a:pt x="63933" y="1813739"/>
                    <a:pt x="67270" y="1783123"/>
                  </a:cubicBezTo>
                  <a:cubicBezTo>
                    <a:pt x="66188" y="1776650"/>
                    <a:pt x="67111" y="1769999"/>
                    <a:pt x="69950" y="1762167"/>
                  </a:cubicBezTo>
                  <a:cubicBezTo>
                    <a:pt x="69871" y="1755605"/>
                    <a:pt x="71897" y="1744307"/>
                    <a:pt x="66973" y="1745756"/>
                  </a:cubicBezTo>
                  <a:cubicBezTo>
                    <a:pt x="62049" y="1747205"/>
                    <a:pt x="59477" y="1758046"/>
                    <a:pt x="56727" y="1766882"/>
                  </a:cubicBezTo>
                  <a:cubicBezTo>
                    <a:pt x="55992" y="1769979"/>
                    <a:pt x="55258" y="1773076"/>
                    <a:pt x="55069" y="1776631"/>
                  </a:cubicBezTo>
                  <a:cubicBezTo>
                    <a:pt x="54334" y="1779728"/>
                    <a:pt x="53600" y="1782825"/>
                    <a:pt x="52865" y="1785922"/>
                  </a:cubicBezTo>
                  <a:cubicBezTo>
                    <a:pt x="49569" y="1794300"/>
                    <a:pt x="48179" y="1807058"/>
                    <a:pt x="41884" y="1810144"/>
                  </a:cubicBezTo>
                  <a:cubicBezTo>
                    <a:pt x="35094" y="1836015"/>
                    <a:pt x="33137" y="1859433"/>
                    <a:pt x="30724" y="1883398"/>
                  </a:cubicBezTo>
                  <a:cubicBezTo>
                    <a:pt x="29701" y="1894607"/>
                    <a:pt x="28678" y="1905814"/>
                    <a:pt x="29392" y="1913835"/>
                  </a:cubicBezTo>
                  <a:cubicBezTo>
                    <a:pt x="26286" y="1918660"/>
                    <a:pt x="21539" y="1922114"/>
                    <a:pt x="14611" y="1923742"/>
                  </a:cubicBezTo>
                  <a:cubicBezTo>
                    <a:pt x="12059" y="1923465"/>
                    <a:pt x="10510" y="1923097"/>
                    <a:pt x="8684" y="1925281"/>
                  </a:cubicBezTo>
                  <a:cubicBezTo>
                    <a:pt x="-24683" y="1930780"/>
                    <a:pt x="46908" y="1452442"/>
                    <a:pt x="74805" y="1447936"/>
                  </a:cubicBezTo>
                  <a:cubicBezTo>
                    <a:pt x="94770" y="1445147"/>
                    <a:pt x="101809" y="1433403"/>
                    <a:pt x="104033" y="1412992"/>
                  </a:cubicBezTo>
                  <a:cubicBezTo>
                    <a:pt x="109126" y="1368072"/>
                    <a:pt x="117250" y="1260727"/>
                    <a:pt x="150390" y="1229983"/>
                  </a:cubicBezTo>
                  <a:cubicBezTo>
                    <a:pt x="204981" y="1179138"/>
                    <a:pt x="230694" y="1121769"/>
                    <a:pt x="249599" y="1050351"/>
                  </a:cubicBezTo>
                  <a:cubicBezTo>
                    <a:pt x="264094" y="997518"/>
                    <a:pt x="292250" y="950542"/>
                    <a:pt x="316127" y="900918"/>
                  </a:cubicBezTo>
                  <a:cubicBezTo>
                    <a:pt x="323910" y="880517"/>
                    <a:pt x="342615" y="869249"/>
                    <a:pt x="350398" y="848849"/>
                  </a:cubicBezTo>
                  <a:cubicBezTo>
                    <a:pt x="344820" y="808921"/>
                    <a:pt x="361370" y="779149"/>
                    <a:pt x="377930" y="743819"/>
                  </a:cubicBezTo>
                  <a:cubicBezTo>
                    <a:pt x="381546" y="659615"/>
                    <a:pt x="412541" y="604808"/>
                    <a:pt x="477527" y="551519"/>
                  </a:cubicBezTo>
                  <a:cubicBezTo>
                    <a:pt x="516135" y="519783"/>
                    <a:pt x="554188" y="493149"/>
                    <a:pt x="589421" y="463228"/>
                  </a:cubicBezTo>
                  <a:cubicBezTo>
                    <a:pt x="588686" y="466326"/>
                    <a:pt x="586949" y="469513"/>
                    <a:pt x="584665" y="472243"/>
                  </a:cubicBezTo>
                  <a:cubicBezTo>
                    <a:pt x="569227" y="491809"/>
                    <a:pt x="570914" y="516419"/>
                    <a:pt x="566863" y="539014"/>
                  </a:cubicBezTo>
                  <a:cubicBezTo>
                    <a:pt x="572332" y="538021"/>
                    <a:pt x="577803" y="537029"/>
                    <a:pt x="583730" y="535490"/>
                  </a:cubicBezTo>
                  <a:cubicBezTo>
                    <a:pt x="609443" y="529157"/>
                    <a:pt x="633804" y="513344"/>
                    <a:pt x="641498" y="491941"/>
                  </a:cubicBezTo>
                  <a:cubicBezTo>
                    <a:pt x="651665" y="464253"/>
                    <a:pt x="657553" y="433916"/>
                    <a:pt x="665625" y="405405"/>
                  </a:cubicBezTo>
                  <a:cubicBezTo>
                    <a:pt x="666638" y="399756"/>
                    <a:pt x="667740" y="395110"/>
                    <a:pt x="671393" y="390741"/>
                  </a:cubicBezTo>
                  <a:lnTo>
                    <a:pt x="671850" y="390197"/>
                  </a:lnTo>
                  <a:cubicBezTo>
                    <a:pt x="673409" y="385004"/>
                    <a:pt x="671136" y="382175"/>
                    <a:pt x="668951" y="380348"/>
                  </a:cubicBezTo>
                  <a:cubicBezTo>
                    <a:pt x="672516" y="374977"/>
                    <a:pt x="676537" y="369061"/>
                    <a:pt x="680100" y="363691"/>
                  </a:cubicBezTo>
                  <a:cubicBezTo>
                    <a:pt x="764458" y="232880"/>
                    <a:pt x="863090" y="120506"/>
                    <a:pt x="1007396" y="50046"/>
                  </a:cubicBezTo>
                  <a:cubicBezTo>
                    <a:pt x="1033187" y="37516"/>
                    <a:pt x="1044231" y="15783"/>
                    <a:pt x="1064521" y="5306"/>
                  </a:cubicBezTo>
                  <a:lnTo>
                    <a:pt x="1086096" y="0"/>
                  </a:lnTo>
                  <a:lnTo>
                    <a:pt x="4809278" y="2149580"/>
                  </a:lnTo>
                  <a:lnTo>
                    <a:pt x="4801754" y="2181384"/>
                  </a:lnTo>
                  <a:cubicBezTo>
                    <a:pt x="4792584" y="2224521"/>
                    <a:pt x="4785852" y="2268072"/>
                    <a:pt x="4785632" y="2313822"/>
                  </a:cubicBezTo>
                  <a:cubicBezTo>
                    <a:pt x="4783061" y="2324663"/>
                    <a:pt x="4775119" y="2331939"/>
                    <a:pt x="4770910" y="2341410"/>
                  </a:cubicBezTo>
                  <a:cubicBezTo>
                    <a:pt x="4764596" y="2355615"/>
                    <a:pt x="4762470" y="2371469"/>
                    <a:pt x="4755154" y="2385765"/>
                  </a:cubicBezTo>
                  <a:cubicBezTo>
                    <a:pt x="4745212" y="2489733"/>
                    <a:pt x="4725643" y="2576368"/>
                    <a:pt x="4662055" y="2662378"/>
                  </a:cubicBezTo>
                  <a:cubicBezTo>
                    <a:pt x="4658859" y="2666198"/>
                    <a:pt x="4662125" y="2674498"/>
                    <a:pt x="4650559" y="2669465"/>
                  </a:cubicBezTo>
                  <a:cubicBezTo>
                    <a:pt x="4624699" y="2657114"/>
                    <a:pt x="4625950" y="2671152"/>
                    <a:pt x="4629542" y="2700141"/>
                  </a:cubicBezTo>
                  <a:cubicBezTo>
                    <a:pt x="4631250" y="2713631"/>
                    <a:pt x="4625114" y="2729842"/>
                    <a:pt x="4608247" y="2733366"/>
                  </a:cubicBezTo>
                  <a:cubicBezTo>
                    <a:pt x="4600137" y="2733078"/>
                    <a:pt x="4597040" y="2732343"/>
                    <a:pt x="4587837" y="2731142"/>
                  </a:cubicBezTo>
                  <a:cubicBezTo>
                    <a:pt x="4571437" y="2728560"/>
                    <a:pt x="4560606" y="2720429"/>
                    <a:pt x="4557101" y="2743480"/>
                  </a:cubicBezTo>
                  <a:cubicBezTo>
                    <a:pt x="4561082" y="2759800"/>
                    <a:pt x="4554857" y="2775009"/>
                    <a:pt x="4557378" y="2791966"/>
                  </a:cubicBezTo>
                  <a:cubicBezTo>
                    <a:pt x="4559263" y="2807462"/>
                    <a:pt x="4558598" y="2822681"/>
                    <a:pt x="4558477" y="2838356"/>
                  </a:cubicBezTo>
                  <a:cubicBezTo>
                    <a:pt x="4561743" y="2846655"/>
                    <a:pt x="4563918" y="2854042"/>
                    <a:pt x="4563173" y="2862698"/>
                  </a:cubicBezTo>
                  <a:cubicBezTo>
                    <a:pt x="4570181" y="2867632"/>
                    <a:pt x="4567005" y="2860336"/>
                    <a:pt x="4571928" y="2858886"/>
                  </a:cubicBezTo>
                  <a:cubicBezTo>
                    <a:pt x="4577131" y="2854886"/>
                    <a:pt x="4584149" y="2854261"/>
                    <a:pt x="4590165" y="2853725"/>
                  </a:cubicBezTo>
                  <a:cubicBezTo>
                    <a:pt x="4605662" y="2851839"/>
                    <a:pt x="4601175" y="2863861"/>
                    <a:pt x="4609454" y="2871714"/>
                  </a:cubicBezTo>
                  <a:cubicBezTo>
                    <a:pt x="4617703" y="2896244"/>
                    <a:pt x="4616938" y="2916019"/>
                    <a:pt x="4598949" y="2935308"/>
                  </a:cubicBezTo>
                  <a:cubicBezTo>
                    <a:pt x="4576284" y="2970172"/>
                    <a:pt x="4565828" y="3005970"/>
                    <a:pt x="4554728" y="3045867"/>
                  </a:cubicBezTo>
                  <a:cubicBezTo>
                    <a:pt x="4550509" y="3060897"/>
                    <a:pt x="4546568" y="3073375"/>
                    <a:pt x="4560128" y="3083789"/>
                  </a:cubicBezTo>
                  <a:cubicBezTo>
                    <a:pt x="4573688" y="3094205"/>
                    <a:pt x="4584639" y="3086660"/>
                    <a:pt x="4597315" y="3081488"/>
                  </a:cubicBezTo>
                  <a:cubicBezTo>
                    <a:pt x="4620297" y="3072872"/>
                    <a:pt x="4639825" y="3059511"/>
                    <a:pt x="4660534" y="30480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5D11696-FB46-4F08-A3DE-8E9DDF044017}"/>
                </a:ext>
              </a:extLst>
            </p:cNvPr>
            <p:cNvGrpSpPr/>
            <p:nvPr/>
          </p:nvGrpSpPr>
          <p:grpSpPr>
            <a:xfrm>
              <a:off x="32860" y="208347"/>
              <a:ext cx="4119456" cy="4230108"/>
              <a:chOff x="32860" y="208347"/>
              <a:chExt cx="4119456" cy="4230108"/>
            </a:xfrm>
            <a:grpFill/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CAA64D46-05B3-4695-B104-438F88B2FC79}"/>
                  </a:ext>
                </a:extLst>
              </p:cNvPr>
              <p:cNvSpPr/>
              <p:nvPr/>
            </p:nvSpPr>
            <p:spPr>
              <a:xfrm rot="18082453">
                <a:off x="3252763" y="2497570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56AC361-421D-4697-A6E7-CCCE3FFD4E6E}"/>
                  </a:ext>
                </a:extLst>
              </p:cNvPr>
              <p:cNvSpPr/>
              <p:nvPr/>
            </p:nvSpPr>
            <p:spPr>
              <a:xfrm rot="17276003" flipH="1">
                <a:off x="3028552" y="1483336"/>
                <a:ext cx="1073977" cy="117355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E78950A-6693-4049-A8F7-242C5E55CEA6}"/>
                  </a:ext>
                </a:extLst>
              </p:cNvPr>
              <p:cNvSpPr/>
              <p:nvPr/>
            </p:nvSpPr>
            <p:spPr>
              <a:xfrm rot="14968065" flipH="1">
                <a:off x="2480106" y="897757"/>
                <a:ext cx="879975" cy="961562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F437700-3A0D-4C43-B2D9-5301CBC5832A}"/>
                  </a:ext>
                </a:extLst>
              </p:cNvPr>
              <p:cNvSpPr/>
              <p:nvPr/>
            </p:nvSpPr>
            <p:spPr>
              <a:xfrm rot="18853876" flipH="1">
                <a:off x="3268692" y="3175787"/>
                <a:ext cx="664000" cy="725563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EE652DC-9745-4372-9E99-5D15D46AEFC5}"/>
                  </a:ext>
                </a:extLst>
              </p:cNvPr>
              <p:cNvSpPr/>
              <p:nvPr/>
            </p:nvSpPr>
            <p:spPr>
              <a:xfrm rot="18521158">
                <a:off x="3182513" y="3722455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0B79024-1020-4F7B-9A5D-4D9E0FCEF5E4}"/>
                  </a:ext>
                </a:extLst>
              </p:cNvPr>
              <p:cNvSpPr/>
              <p:nvPr/>
            </p:nvSpPr>
            <p:spPr>
              <a:xfrm rot="12894755">
                <a:off x="1973396" y="583180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98BF5AC-DE2D-4F74-93C2-C7A483DA54A4}"/>
                  </a:ext>
                </a:extLst>
              </p:cNvPr>
              <p:cNvSpPr/>
              <p:nvPr/>
            </p:nvSpPr>
            <p:spPr>
              <a:xfrm rot="9608251">
                <a:off x="1297601" y="354418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F8AD62A-C5B8-47ED-A931-841D1F312A04}"/>
                  </a:ext>
                </a:extLst>
              </p:cNvPr>
              <p:cNvSpPr/>
              <p:nvPr/>
            </p:nvSpPr>
            <p:spPr>
              <a:xfrm rot="11905801" flipH="1">
                <a:off x="625375" y="208347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4D29319-5972-4443-BD34-C4F8CE933C6E}"/>
                  </a:ext>
                </a:extLst>
              </p:cNvPr>
              <p:cNvSpPr/>
              <p:nvPr/>
            </p:nvSpPr>
            <p:spPr>
              <a:xfrm rot="8435707" flipH="1">
                <a:off x="32860" y="382818"/>
                <a:ext cx="684278" cy="747721"/>
              </a:xfrm>
              <a:custGeom>
                <a:avLst/>
                <a:gdLst>
                  <a:gd name="connsiteX0" fmla="*/ 1409099 w 1438275"/>
                  <a:gd name="connsiteY0" fmla="*/ 372897 h 1571625"/>
                  <a:gd name="connsiteX1" fmla="*/ 949042 w 1438275"/>
                  <a:gd name="connsiteY1" fmla="*/ 243357 h 1571625"/>
                  <a:gd name="connsiteX2" fmla="*/ 852839 w 1438275"/>
                  <a:gd name="connsiteY2" fmla="*/ 270027 h 1571625"/>
                  <a:gd name="connsiteX3" fmla="*/ 797594 w 1438275"/>
                  <a:gd name="connsiteY3" fmla="*/ 227165 h 1571625"/>
                  <a:gd name="connsiteX4" fmla="*/ 817597 w 1438275"/>
                  <a:gd name="connsiteY4" fmla="*/ 33807 h 1571625"/>
                  <a:gd name="connsiteX5" fmla="*/ 801404 w 1438275"/>
                  <a:gd name="connsiteY5" fmla="*/ 2375 h 1571625"/>
                  <a:gd name="connsiteX6" fmla="*/ 764257 w 1438275"/>
                  <a:gd name="connsiteY6" fmla="*/ 36665 h 1571625"/>
                  <a:gd name="connsiteX7" fmla="*/ 648052 w 1438275"/>
                  <a:gd name="connsiteY7" fmla="*/ 163347 h 1571625"/>
                  <a:gd name="connsiteX8" fmla="*/ 21307 w 1438275"/>
                  <a:gd name="connsiteY8" fmla="*/ 350037 h 1571625"/>
                  <a:gd name="connsiteX9" fmla="*/ 352 w 1438275"/>
                  <a:gd name="connsiteY9" fmla="*/ 379565 h 1571625"/>
                  <a:gd name="connsiteX10" fmla="*/ 35594 w 1438275"/>
                  <a:gd name="connsiteY10" fmla="*/ 395757 h 1571625"/>
                  <a:gd name="connsiteX11" fmla="*/ 163229 w 1438275"/>
                  <a:gd name="connsiteY11" fmla="*/ 410997 h 1571625"/>
                  <a:gd name="connsiteX12" fmla="*/ 615667 w 1438275"/>
                  <a:gd name="connsiteY12" fmla="*/ 286220 h 1571625"/>
                  <a:gd name="connsiteX13" fmla="*/ 705202 w 1438275"/>
                  <a:gd name="connsiteY13" fmla="*/ 200495 h 1571625"/>
                  <a:gd name="connsiteX14" fmla="*/ 744254 w 1438275"/>
                  <a:gd name="connsiteY14" fmla="*/ 189065 h 1571625"/>
                  <a:gd name="connsiteX15" fmla="*/ 754732 w 1438275"/>
                  <a:gd name="connsiteY15" fmla="*/ 222402 h 1571625"/>
                  <a:gd name="connsiteX16" fmla="*/ 746159 w 1438275"/>
                  <a:gd name="connsiteY16" fmla="*/ 403377 h 1571625"/>
                  <a:gd name="connsiteX17" fmla="*/ 699487 w 1438275"/>
                  <a:gd name="connsiteY17" fmla="*/ 503390 h 1571625"/>
                  <a:gd name="connsiteX18" fmla="*/ 649004 w 1438275"/>
                  <a:gd name="connsiteY18" fmla="*/ 506247 h 1571625"/>
                  <a:gd name="connsiteX19" fmla="*/ 553754 w 1438275"/>
                  <a:gd name="connsiteY19" fmla="*/ 471005 h 1571625"/>
                  <a:gd name="connsiteX20" fmla="*/ 229904 w 1438275"/>
                  <a:gd name="connsiteY20" fmla="*/ 662457 h 1571625"/>
                  <a:gd name="connsiteX21" fmla="*/ 215617 w 1438275"/>
                  <a:gd name="connsiteY21" fmla="*/ 697700 h 1571625"/>
                  <a:gd name="connsiteX22" fmla="*/ 378494 w 1438275"/>
                  <a:gd name="connsiteY22" fmla="*/ 911060 h 1571625"/>
                  <a:gd name="connsiteX23" fmla="*/ 676627 w 1438275"/>
                  <a:gd name="connsiteY23" fmla="*/ 611022 h 1571625"/>
                  <a:gd name="connsiteX24" fmla="*/ 679484 w 1438275"/>
                  <a:gd name="connsiteY24" fmla="*/ 563397 h 1571625"/>
                  <a:gd name="connsiteX25" fmla="*/ 730919 w 1438275"/>
                  <a:gd name="connsiteY25" fmla="*/ 514820 h 1571625"/>
                  <a:gd name="connsiteX26" fmla="*/ 742349 w 1438275"/>
                  <a:gd name="connsiteY26" fmla="*/ 564350 h 1571625"/>
                  <a:gd name="connsiteX27" fmla="*/ 766162 w 1438275"/>
                  <a:gd name="connsiteY27" fmla="*/ 992022 h 1571625"/>
                  <a:gd name="connsiteX28" fmla="*/ 739492 w 1438275"/>
                  <a:gd name="connsiteY28" fmla="*/ 1039647 h 1571625"/>
                  <a:gd name="connsiteX29" fmla="*/ 633764 w 1438275"/>
                  <a:gd name="connsiteY29" fmla="*/ 1162520 h 1571625"/>
                  <a:gd name="connsiteX30" fmla="*/ 627097 w 1438275"/>
                  <a:gd name="connsiteY30" fmla="*/ 1419695 h 1571625"/>
                  <a:gd name="connsiteX31" fmla="*/ 794737 w 1438275"/>
                  <a:gd name="connsiteY31" fmla="*/ 1576857 h 1571625"/>
                  <a:gd name="connsiteX32" fmla="*/ 961424 w 1438275"/>
                  <a:gd name="connsiteY32" fmla="*/ 1406360 h 1571625"/>
                  <a:gd name="connsiteX33" fmla="*/ 932849 w 1438275"/>
                  <a:gd name="connsiteY33" fmla="*/ 1131087 h 1571625"/>
                  <a:gd name="connsiteX34" fmla="*/ 833789 w 1438275"/>
                  <a:gd name="connsiteY34" fmla="*/ 1033932 h 1571625"/>
                  <a:gd name="connsiteX35" fmla="*/ 787117 w 1438275"/>
                  <a:gd name="connsiteY35" fmla="*/ 979640 h 1571625"/>
                  <a:gd name="connsiteX36" fmla="*/ 783307 w 1438275"/>
                  <a:gd name="connsiteY36" fmla="*/ 695795 h 1571625"/>
                  <a:gd name="connsiteX37" fmla="*/ 789022 w 1438275"/>
                  <a:gd name="connsiteY37" fmla="*/ 702462 h 1571625"/>
                  <a:gd name="connsiteX38" fmla="*/ 790927 w 1438275"/>
                  <a:gd name="connsiteY38" fmla="*/ 726275 h 1571625"/>
                  <a:gd name="connsiteX39" fmla="*/ 895702 w 1438275"/>
                  <a:gd name="connsiteY39" fmla="*/ 929157 h 1571625"/>
                  <a:gd name="connsiteX40" fmla="*/ 1098584 w 1438275"/>
                  <a:gd name="connsiteY40" fmla="*/ 1019645 h 1571625"/>
                  <a:gd name="connsiteX41" fmla="*/ 1300514 w 1438275"/>
                  <a:gd name="connsiteY41" fmla="*/ 946302 h 1571625"/>
                  <a:gd name="connsiteX42" fmla="*/ 1253842 w 1438275"/>
                  <a:gd name="connsiteY42" fmla="*/ 741515 h 1571625"/>
                  <a:gd name="connsiteX43" fmla="*/ 1015717 w 1438275"/>
                  <a:gd name="connsiteY43" fmla="*/ 609117 h 1571625"/>
                  <a:gd name="connsiteX44" fmla="*/ 835694 w 1438275"/>
                  <a:gd name="connsiteY44" fmla="*/ 649122 h 1571625"/>
                  <a:gd name="connsiteX45" fmla="*/ 792832 w 1438275"/>
                  <a:gd name="connsiteY45" fmla="*/ 669125 h 1571625"/>
                  <a:gd name="connsiteX46" fmla="*/ 772829 w 1438275"/>
                  <a:gd name="connsiteY46" fmla="*/ 618642 h 1571625"/>
                  <a:gd name="connsiteX47" fmla="*/ 784259 w 1438275"/>
                  <a:gd name="connsiteY47" fmla="*/ 332892 h 1571625"/>
                  <a:gd name="connsiteX48" fmla="*/ 843314 w 1438275"/>
                  <a:gd name="connsiteY48" fmla="*/ 307175 h 1571625"/>
                  <a:gd name="connsiteX49" fmla="*/ 889034 w 1438275"/>
                  <a:gd name="connsiteY49" fmla="*/ 340512 h 1571625"/>
                  <a:gd name="connsiteX50" fmla="*/ 1396717 w 1438275"/>
                  <a:gd name="connsiteY50" fmla="*/ 431952 h 1571625"/>
                  <a:gd name="connsiteX51" fmla="*/ 1437674 w 1438275"/>
                  <a:gd name="connsiteY51" fmla="*/ 412902 h 1571625"/>
                  <a:gd name="connsiteX52" fmla="*/ 1409099 w 1438275"/>
                  <a:gd name="connsiteY52" fmla="*/ 372897 h 1571625"/>
                  <a:gd name="connsiteX53" fmla="*/ 85124 w 1438275"/>
                  <a:gd name="connsiteY53" fmla="*/ 362420 h 1571625"/>
                  <a:gd name="connsiteX54" fmla="*/ 657577 w 1438275"/>
                  <a:gd name="connsiteY54" fmla="*/ 196685 h 1571625"/>
                  <a:gd name="connsiteX55" fmla="*/ 85124 w 1438275"/>
                  <a:gd name="connsiteY55" fmla="*/ 362420 h 1571625"/>
                  <a:gd name="connsiteX56" fmla="*/ 385162 w 1438275"/>
                  <a:gd name="connsiteY56" fmla="*/ 549110 h 1571625"/>
                  <a:gd name="connsiteX57" fmla="*/ 536609 w 1438275"/>
                  <a:gd name="connsiteY57" fmla="*/ 498627 h 1571625"/>
                  <a:gd name="connsiteX58" fmla="*/ 385162 w 1438275"/>
                  <a:gd name="connsiteY58" fmla="*/ 549110 h 1571625"/>
                  <a:gd name="connsiteX59" fmla="*/ 636622 w 1438275"/>
                  <a:gd name="connsiteY59" fmla="*/ 1298727 h 1571625"/>
                  <a:gd name="connsiteX60" fmla="*/ 724252 w 1438275"/>
                  <a:gd name="connsiteY60" fmla="*/ 1077747 h 1571625"/>
                  <a:gd name="connsiteX61" fmla="*/ 636622 w 1438275"/>
                  <a:gd name="connsiteY61" fmla="*/ 1298727 h 1571625"/>
                  <a:gd name="connsiteX62" fmla="*/ 814739 w 1438275"/>
                  <a:gd name="connsiteY62" fmla="*/ 756755 h 1571625"/>
                  <a:gd name="connsiteX63" fmla="*/ 909037 w 1438275"/>
                  <a:gd name="connsiteY63" fmla="*/ 911060 h 1571625"/>
                  <a:gd name="connsiteX64" fmla="*/ 814739 w 1438275"/>
                  <a:gd name="connsiteY64" fmla="*/ 756755 h 1571625"/>
                  <a:gd name="connsiteX65" fmla="*/ 971902 w 1438275"/>
                  <a:gd name="connsiteY65" fmla="*/ 310032 h 1571625"/>
                  <a:gd name="connsiteX66" fmla="*/ 971902 w 1438275"/>
                  <a:gd name="connsiteY66" fmla="*/ 310032 h 1571625"/>
                  <a:gd name="connsiteX67" fmla="*/ 971902 w 1438275"/>
                  <a:gd name="connsiteY67" fmla="*/ 310032 h 1571625"/>
                  <a:gd name="connsiteX68" fmla="*/ 873794 w 1438275"/>
                  <a:gd name="connsiteY68" fmla="*/ 285267 h 1571625"/>
                  <a:gd name="connsiteX69" fmla="*/ 978569 w 1438275"/>
                  <a:gd name="connsiteY69" fmla="*/ 297650 h 1571625"/>
                  <a:gd name="connsiteX70" fmla="*/ 989047 w 1438275"/>
                  <a:gd name="connsiteY70" fmla="*/ 300507 h 1571625"/>
                  <a:gd name="connsiteX71" fmla="*/ 1313849 w 1438275"/>
                  <a:gd name="connsiteY71" fmla="*/ 376707 h 1571625"/>
                  <a:gd name="connsiteX72" fmla="*/ 971902 w 1438275"/>
                  <a:gd name="connsiteY72" fmla="*/ 310032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438275" h="1571625">
                    <a:moveTo>
                      <a:pt x="1409099" y="372897"/>
                    </a:moveTo>
                    <a:cubicBezTo>
                      <a:pt x="1276702" y="253835"/>
                      <a:pt x="1126207" y="200495"/>
                      <a:pt x="949042" y="243357"/>
                    </a:cubicBezTo>
                    <a:cubicBezTo>
                      <a:pt x="916657" y="250977"/>
                      <a:pt x="885224" y="261455"/>
                      <a:pt x="852839" y="270027"/>
                    </a:cubicBezTo>
                    <a:cubicBezTo>
                      <a:pt x="805214" y="283362"/>
                      <a:pt x="794737" y="275742"/>
                      <a:pt x="797594" y="227165"/>
                    </a:cubicBezTo>
                    <a:cubicBezTo>
                      <a:pt x="801404" y="162395"/>
                      <a:pt x="804262" y="97625"/>
                      <a:pt x="817597" y="33807"/>
                    </a:cubicBezTo>
                    <a:cubicBezTo>
                      <a:pt x="821407" y="16662"/>
                      <a:pt x="819502" y="5232"/>
                      <a:pt x="801404" y="2375"/>
                    </a:cubicBezTo>
                    <a:cubicBezTo>
                      <a:pt x="776639" y="-1435"/>
                      <a:pt x="759494" y="-6198"/>
                      <a:pt x="764257" y="36665"/>
                    </a:cubicBezTo>
                    <a:cubicBezTo>
                      <a:pt x="778544" y="162395"/>
                      <a:pt x="772829" y="185255"/>
                      <a:pt x="648052" y="163347"/>
                    </a:cubicBezTo>
                    <a:cubicBezTo>
                      <a:pt x="409927" y="122390"/>
                      <a:pt x="197519" y="180492"/>
                      <a:pt x="21307" y="350037"/>
                    </a:cubicBezTo>
                    <a:cubicBezTo>
                      <a:pt x="12734" y="358610"/>
                      <a:pt x="-2506" y="366230"/>
                      <a:pt x="352" y="379565"/>
                    </a:cubicBezTo>
                    <a:cubicBezTo>
                      <a:pt x="4162" y="396710"/>
                      <a:pt x="22259" y="393852"/>
                      <a:pt x="35594" y="395757"/>
                    </a:cubicBezTo>
                    <a:cubicBezTo>
                      <a:pt x="78457" y="401472"/>
                      <a:pt x="120367" y="409092"/>
                      <a:pt x="163229" y="410997"/>
                    </a:cubicBezTo>
                    <a:cubicBezTo>
                      <a:pt x="328012" y="419570"/>
                      <a:pt x="483269" y="394805"/>
                      <a:pt x="615667" y="286220"/>
                    </a:cubicBezTo>
                    <a:cubicBezTo>
                      <a:pt x="647099" y="260502"/>
                      <a:pt x="675674" y="229070"/>
                      <a:pt x="705202" y="200495"/>
                    </a:cubicBezTo>
                    <a:cubicBezTo>
                      <a:pt x="716632" y="189065"/>
                      <a:pt x="729014" y="183350"/>
                      <a:pt x="744254" y="189065"/>
                    </a:cubicBezTo>
                    <a:cubicBezTo>
                      <a:pt x="759494" y="194780"/>
                      <a:pt x="754732" y="210972"/>
                      <a:pt x="754732" y="222402"/>
                    </a:cubicBezTo>
                    <a:cubicBezTo>
                      <a:pt x="751874" y="282410"/>
                      <a:pt x="746159" y="342417"/>
                      <a:pt x="746159" y="403377"/>
                    </a:cubicBezTo>
                    <a:cubicBezTo>
                      <a:pt x="746159" y="445287"/>
                      <a:pt x="729014" y="474815"/>
                      <a:pt x="699487" y="503390"/>
                    </a:cubicBezTo>
                    <a:cubicBezTo>
                      <a:pt x="682342" y="520535"/>
                      <a:pt x="669007" y="528155"/>
                      <a:pt x="649004" y="506247"/>
                    </a:cubicBezTo>
                    <a:cubicBezTo>
                      <a:pt x="624239" y="478625"/>
                      <a:pt x="589949" y="468147"/>
                      <a:pt x="553754" y="471005"/>
                    </a:cubicBezTo>
                    <a:cubicBezTo>
                      <a:pt x="415642" y="482435"/>
                      <a:pt x="308009" y="549110"/>
                      <a:pt x="229904" y="662457"/>
                    </a:cubicBezTo>
                    <a:cubicBezTo>
                      <a:pt x="223237" y="672935"/>
                      <a:pt x="217522" y="685317"/>
                      <a:pt x="215617" y="697700"/>
                    </a:cubicBezTo>
                    <a:cubicBezTo>
                      <a:pt x="187994" y="852957"/>
                      <a:pt x="230857" y="916775"/>
                      <a:pt x="378494" y="911060"/>
                    </a:cubicBezTo>
                    <a:cubicBezTo>
                      <a:pt x="521369" y="905345"/>
                      <a:pt x="667102" y="758660"/>
                      <a:pt x="676627" y="611022"/>
                    </a:cubicBezTo>
                    <a:cubicBezTo>
                      <a:pt x="677579" y="594830"/>
                      <a:pt x="675674" y="578637"/>
                      <a:pt x="679484" y="563397"/>
                    </a:cubicBezTo>
                    <a:cubicBezTo>
                      <a:pt x="686152" y="536727"/>
                      <a:pt x="708059" y="513867"/>
                      <a:pt x="730919" y="514820"/>
                    </a:cubicBezTo>
                    <a:cubicBezTo>
                      <a:pt x="750922" y="515772"/>
                      <a:pt x="741397" y="547205"/>
                      <a:pt x="742349" y="564350"/>
                    </a:cubicBezTo>
                    <a:cubicBezTo>
                      <a:pt x="743302" y="707225"/>
                      <a:pt x="744254" y="850100"/>
                      <a:pt x="766162" y="992022"/>
                    </a:cubicBezTo>
                    <a:cubicBezTo>
                      <a:pt x="769972" y="1017740"/>
                      <a:pt x="761399" y="1029170"/>
                      <a:pt x="739492" y="1039647"/>
                    </a:cubicBezTo>
                    <a:cubicBezTo>
                      <a:pt x="686152" y="1065365"/>
                      <a:pt x="652814" y="1108227"/>
                      <a:pt x="633764" y="1162520"/>
                    </a:cubicBezTo>
                    <a:cubicBezTo>
                      <a:pt x="605189" y="1247292"/>
                      <a:pt x="600427" y="1333970"/>
                      <a:pt x="627097" y="1419695"/>
                    </a:cubicBezTo>
                    <a:cubicBezTo>
                      <a:pt x="651862" y="1503515"/>
                      <a:pt x="732824" y="1578762"/>
                      <a:pt x="794737" y="1576857"/>
                    </a:cubicBezTo>
                    <a:cubicBezTo>
                      <a:pt x="860459" y="1574952"/>
                      <a:pt x="942374" y="1493037"/>
                      <a:pt x="961424" y="1406360"/>
                    </a:cubicBezTo>
                    <a:cubicBezTo>
                      <a:pt x="982379" y="1312062"/>
                      <a:pt x="970949" y="1219670"/>
                      <a:pt x="932849" y="1131087"/>
                    </a:cubicBezTo>
                    <a:cubicBezTo>
                      <a:pt x="913799" y="1086320"/>
                      <a:pt x="881414" y="1050125"/>
                      <a:pt x="833789" y="1033932"/>
                    </a:cubicBezTo>
                    <a:cubicBezTo>
                      <a:pt x="805214" y="1024407"/>
                      <a:pt x="794737" y="1005357"/>
                      <a:pt x="787117" y="979640"/>
                    </a:cubicBezTo>
                    <a:cubicBezTo>
                      <a:pt x="761399" y="886295"/>
                      <a:pt x="774734" y="791045"/>
                      <a:pt x="783307" y="695795"/>
                    </a:cubicBezTo>
                    <a:cubicBezTo>
                      <a:pt x="785212" y="697700"/>
                      <a:pt x="788069" y="700557"/>
                      <a:pt x="789022" y="702462"/>
                    </a:cubicBezTo>
                    <a:cubicBezTo>
                      <a:pt x="789974" y="710082"/>
                      <a:pt x="790927" y="718655"/>
                      <a:pt x="790927" y="726275"/>
                    </a:cubicBezTo>
                    <a:cubicBezTo>
                      <a:pt x="787117" y="813905"/>
                      <a:pt x="829027" y="877722"/>
                      <a:pt x="895702" y="929157"/>
                    </a:cubicBezTo>
                    <a:cubicBezTo>
                      <a:pt x="955709" y="974877"/>
                      <a:pt x="1024289" y="1005357"/>
                      <a:pt x="1098584" y="1019645"/>
                    </a:cubicBezTo>
                    <a:cubicBezTo>
                      <a:pt x="1183357" y="1035837"/>
                      <a:pt x="1266224" y="1005357"/>
                      <a:pt x="1300514" y="946302"/>
                    </a:cubicBezTo>
                    <a:cubicBezTo>
                      <a:pt x="1332899" y="891057"/>
                      <a:pt x="1314802" y="804380"/>
                      <a:pt x="1253842" y="741515"/>
                    </a:cubicBezTo>
                    <a:cubicBezTo>
                      <a:pt x="1189072" y="672935"/>
                      <a:pt x="1108109" y="628167"/>
                      <a:pt x="1015717" y="609117"/>
                    </a:cubicBezTo>
                    <a:cubicBezTo>
                      <a:pt x="951899" y="595782"/>
                      <a:pt x="889034" y="604355"/>
                      <a:pt x="835694" y="649122"/>
                    </a:cubicBezTo>
                    <a:cubicBezTo>
                      <a:pt x="823312" y="658647"/>
                      <a:pt x="814739" y="682460"/>
                      <a:pt x="792832" y="669125"/>
                    </a:cubicBezTo>
                    <a:cubicBezTo>
                      <a:pt x="774734" y="657695"/>
                      <a:pt x="771877" y="638645"/>
                      <a:pt x="772829" y="618642"/>
                    </a:cubicBezTo>
                    <a:cubicBezTo>
                      <a:pt x="776639" y="523392"/>
                      <a:pt x="779497" y="428142"/>
                      <a:pt x="784259" y="332892"/>
                    </a:cubicBezTo>
                    <a:cubicBezTo>
                      <a:pt x="786164" y="289077"/>
                      <a:pt x="805214" y="281457"/>
                      <a:pt x="843314" y="307175"/>
                    </a:cubicBezTo>
                    <a:cubicBezTo>
                      <a:pt x="858554" y="317652"/>
                      <a:pt x="873794" y="330035"/>
                      <a:pt x="889034" y="340512"/>
                    </a:cubicBezTo>
                    <a:cubicBezTo>
                      <a:pt x="1043339" y="451002"/>
                      <a:pt x="1213837" y="475767"/>
                      <a:pt x="1396717" y="431952"/>
                    </a:cubicBezTo>
                    <a:cubicBezTo>
                      <a:pt x="1411957" y="428142"/>
                      <a:pt x="1432912" y="428142"/>
                      <a:pt x="1437674" y="412902"/>
                    </a:cubicBezTo>
                    <a:cubicBezTo>
                      <a:pt x="1442437" y="393852"/>
                      <a:pt x="1421482" y="384327"/>
                      <a:pt x="1409099" y="372897"/>
                    </a:cubicBezTo>
                    <a:close/>
                    <a:moveTo>
                      <a:pt x="85124" y="362420"/>
                    </a:moveTo>
                    <a:cubicBezTo>
                      <a:pt x="277529" y="311937"/>
                      <a:pt x="468029" y="253835"/>
                      <a:pt x="657577" y="196685"/>
                    </a:cubicBezTo>
                    <a:cubicBezTo>
                      <a:pt x="548992" y="254787"/>
                      <a:pt x="207044" y="353847"/>
                      <a:pt x="85124" y="362420"/>
                    </a:cubicBezTo>
                    <a:close/>
                    <a:moveTo>
                      <a:pt x="385162" y="549110"/>
                    </a:moveTo>
                    <a:cubicBezTo>
                      <a:pt x="428977" y="511010"/>
                      <a:pt x="476602" y="487197"/>
                      <a:pt x="536609" y="498627"/>
                    </a:cubicBezTo>
                    <a:cubicBezTo>
                      <a:pt x="484222" y="510057"/>
                      <a:pt x="434692" y="529107"/>
                      <a:pt x="385162" y="549110"/>
                    </a:cubicBezTo>
                    <a:close/>
                    <a:moveTo>
                      <a:pt x="636622" y="1298727"/>
                    </a:moveTo>
                    <a:cubicBezTo>
                      <a:pt x="615667" y="1210145"/>
                      <a:pt x="652814" y="1120610"/>
                      <a:pt x="724252" y="1077747"/>
                    </a:cubicBezTo>
                    <a:cubicBezTo>
                      <a:pt x="674722" y="1139660"/>
                      <a:pt x="642337" y="1208240"/>
                      <a:pt x="636622" y="1298727"/>
                    </a:cubicBezTo>
                    <a:close/>
                    <a:moveTo>
                      <a:pt x="814739" y="756755"/>
                    </a:moveTo>
                    <a:cubicBezTo>
                      <a:pt x="834742" y="814857"/>
                      <a:pt x="861412" y="870102"/>
                      <a:pt x="909037" y="911060"/>
                    </a:cubicBezTo>
                    <a:cubicBezTo>
                      <a:pt x="845219" y="878675"/>
                      <a:pt x="809024" y="830097"/>
                      <a:pt x="814739" y="756755"/>
                    </a:cubicBezTo>
                    <a:close/>
                    <a:moveTo>
                      <a:pt x="971902" y="310032"/>
                    </a:move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71902" y="310032"/>
                      <a:pt x="971902" y="310032"/>
                      <a:pt x="971902" y="310032"/>
                    </a:cubicBezTo>
                    <a:cubicBezTo>
                      <a:pt x="943327" y="304317"/>
                      <a:pt x="912847" y="303365"/>
                      <a:pt x="873794" y="285267"/>
                    </a:cubicBezTo>
                    <a:cubicBezTo>
                      <a:pt x="915704" y="289077"/>
                      <a:pt x="948089" y="290030"/>
                      <a:pt x="978569" y="297650"/>
                    </a:cubicBezTo>
                    <a:cubicBezTo>
                      <a:pt x="981427" y="297650"/>
                      <a:pt x="985237" y="299555"/>
                      <a:pt x="989047" y="300507"/>
                    </a:cubicBezTo>
                    <a:cubicBezTo>
                      <a:pt x="1100489" y="312890"/>
                      <a:pt x="1209074" y="335750"/>
                      <a:pt x="1313849" y="376707"/>
                    </a:cubicBezTo>
                    <a:cubicBezTo>
                      <a:pt x="1199549" y="354800"/>
                      <a:pt x="1086202" y="331940"/>
                      <a:pt x="971902" y="31003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E01B0F-CD40-4BE4-B128-6E655B085A7A}"/>
              </a:ext>
            </a:extLst>
          </p:cNvPr>
          <p:cNvGrpSpPr/>
          <p:nvPr/>
        </p:nvGrpSpPr>
        <p:grpSpPr>
          <a:xfrm>
            <a:off x="4387541" y="1462044"/>
            <a:ext cx="6196148" cy="2785815"/>
            <a:chOff x="6236028" y="1408709"/>
            <a:chExt cx="4677872" cy="27858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C03891-2DAF-40F5-A986-E19B6B24BA91}"/>
                </a:ext>
              </a:extLst>
            </p:cNvPr>
            <p:cNvSpPr txBox="1"/>
            <p:nvPr/>
          </p:nvSpPr>
          <p:spPr>
            <a:xfrm>
              <a:off x="6236028" y="1408709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ko-KR" altLang="en-US" sz="27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11022A-E805-4C6A-999C-BF4AF645C8F6}"/>
                </a:ext>
              </a:extLst>
            </p:cNvPr>
            <p:cNvSpPr txBox="1"/>
            <p:nvPr/>
          </p:nvSpPr>
          <p:spPr>
            <a:xfrm>
              <a:off x="6252060" y="3686693"/>
              <a:ext cx="466184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ko-KR" altLang="en-US" sz="2700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A09E8F-A6BE-4AA0-B99D-00323605D6A6}"/>
              </a:ext>
            </a:extLst>
          </p:cNvPr>
          <p:cNvSpPr txBox="1"/>
          <p:nvPr/>
        </p:nvSpPr>
        <p:spPr>
          <a:xfrm>
            <a:off x="464443" y="2405577"/>
            <a:ext cx="3463123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accent1"/>
                </a:solidFill>
                <a:cs typeface="Arial" pitchFamily="34" charset="0"/>
              </a:rPr>
              <a:t>Food </a:t>
            </a:r>
            <a:r>
              <a:rPr lang="en-US" altLang="ko-KR" sz="3600" dirty="0">
                <a:solidFill>
                  <a:schemeClr val="accent1"/>
                </a:solidFill>
                <a:cs typeface="Arial" pitchFamily="34" charset="0"/>
              </a:rPr>
              <a:t>from nature that surrounds us</a:t>
            </a:r>
          </a:p>
        </p:txBody>
      </p:sp>
      <p:sp>
        <p:nvSpPr>
          <p:cNvPr id="2" name="Pravokutnik 1"/>
          <p:cNvSpPr/>
          <p:nvPr/>
        </p:nvSpPr>
        <p:spPr>
          <a:xfrm>
            <a:off x="4495518" y="1820091"/>
            <a:ext cx="5771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algn="ctr"/>
            <a:r>
              <a:rPr lang="en-US" sz="5400" dirty="0"/>
              <a:t>Traditional food of </a:t>
            </a:r>
            <a:r>
              <a:rPr lang="en-US" sz="5400" dirty="0" err="1"/>
              <a:t>Podravina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73046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F1E872-30AD-43D4-960B-2696B517FD34}"/>
              </a:ext>
            </a:extLst>
          </p:cNvPr>
          <p:cNvSpPr/>
          <p:nvPr/>
        </p:nvSpPr>
        <p:spPr>
          <a:xfrm>
            <a:off x="1173345" y="1776450"/>
            <a:ext cx="11018655" cy="1656184"/>
          </a:xfrm>
          <a:prstGeom prst="rect">
            <a:avLst/>
          </a:prstGeom>
          <a:gradFill>
            <a:gsLst>
              <a:gs pos="42000">
                <a:schemeClr val="accent2">
                  <a:alpha val="70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F64129-A4B5-422D-8F7D-F59AE5775433}"/>
              </a:ext>
            </a:extLst>
          </p:cNvPr>
          <p:cNvSpPr txBox="1"/>
          <p:nvPr/>
        </p:nvSpPr>
        <p:spPr>
          <a:xfrm>
            <a:off x="3230880" y="1819712"/>
            <a:ext cx="831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Food that </a:t>
            </a:r>
            <a:r>
              <a:rPr lang="en-US" altLang="ko-KR" sz="4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Podravci</a:t>
            </a:r>
            <a:r>
              <a:rPr lang="en-US" altLang="ko-KR" sz="4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enjoy almost every day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35" name="Graphic 50">
            <a:extLst>
              <a:ext uri="{FF2B5EF4-FFF2-40B4-BE49-F238E27FC236}">
                <a16:creationId xmlns:a16="http://schemas.microsoft.com/office/drawing/2014/main" id="{2D2A7BA0-813A-4B48-A14A-E0C9EAED1E11}"/>
              </a:ext>
            </a:extLst>
          </p:cNvPr>
          <p:cNvGrpSpPr/>
          <p:nvPr/>
        </p:nvGrpSpPr>
        <p:grpSpPr>
          <a:xfrm>
            <a:off x="7309672" y="290202"/>
            <a:ext cx="1891428" cy="1486248"/>
            <a:chOff x="1788718" y="86622"/>
            <a:chExt cx="8613218" cy="6768097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0254757-620C-4EBF-8224-4D3931504501}"/>
                </a:ext>
              </a:extLst>
            </p:cNvPr>
            <p:cNvSpPr/>
            <p:nvPr/>
          </p:nvSpPr>
          <p:spPr>
            <a:xfrm>
              <a:off x="1788718" y="86622"/>
              <a:ext cx="8613218" cy="6281672"/>
            </a:xfrm>
            <a:custGeom>
              <a:avLst/>
              <a:gdLst>
                <a:gd name="connsiteX0" fmla="*/ 8420062 w 8607832"/>
                <a:gd name="connsiteY0" fmla="*/ 4211041 h 6279209"/>
                <a:gd name="connsiteX1" fmla="*/ 7990681 w 8607832"/>
                <a:gd name="connsiteY1" fmla="*/ 4231232 h 6279209"/>
                <a:gd name="connsiteX2" fmla="*/ 7630619 w 8607832"/>
                <a:gd name="connsiteY2" fmla="*/ 4614849 h 6279209"/>
                <a:gd name="connsiteX3" fmla="*/ 7659558 w 8607832"/>
                <a:gd name="connsiteY3" fmla="*/ 4643788 h 6279209"/>
                <a:gd name="connsiteX4" fmla="*/ 7859443 w 8607832"/>
                <a:gd name="connsiteY4" fmla="*/ 4617541 h 6279209"/>
                <a:gd name="connsiteX5" fmla="*/ 8222196 w 8607832"/>
                <a:gd name="connsiteY5" fmla="*/ 4498418 h 6279209"/>
                <a:gd name="connsiteX6" fmla="*/ 8236330 w 8607832"/>
                <a:gd name="connsiteY6" fmla="*/ 4496398 h 6279209"/>
                <a:gd name="connsiteX7" fmla="*/ 8228254 w 8607832"/>
                <a:gd name="connsiteY7" fmla="*/ 4504475 h 6279209"/>
                <a:gd name="connsiteX8" fmla="*/ 7670326 w 8607832"/>
                <a:gd name="connsiteY8" fmla="*/ 4709743 h 6279209"/>
                <a:gd name="connsiteX9" fmla="*/ 7436791 w 8607832"/>
                <a:gd name="connsiteY9" fmla="*/ 4735318 h 6279209"/>
                <a:gd name="connsiteX10" fmla="*/ 6759067 w 8607832"/>
                <a:gd name="connsiteY10" fmla="*/ 4696956 h 6279209"/>
                <a:gd name="connsiteX11" fmla="*/ 6037597 w 8607832"/>
                <a:gd name="connsiteY11" fmla="*/ 4656576 h 6279209"/>
                <a:gd name="connsiteX12" fmla="*/ 6023464 w 8607832"/>
                <a:gd name="connsiteY12" fmla="*/ 4649172 h 6279209"/>
                <a:gd name="connsiteX13" fmla="*/ 6361317 w 8607832"/>
                <a:gd name="connsiteY13" fmla="*/ 4472170 h 6279209"/>
                <a:gd name="connsiteX14" fmla="*/ 6783296 w 8607832"/>
                <a:gd name="connsiteY14" fmla="*/ 4236616 h 6279209"/>
                <a:gd name="connsiteX15" fmla="*/ 7066634 w 8607832"/>
                <a:gd name="connsiteY15" fmla="*/ 4052210 h 6279209"/>
                <a:gd name="connsiteX16" fmla="*/ 7151433 w 8607832"/>
                <a:gd name="connsiteY16" fmla="*/ 4042115 h 6279209"/>
                <a:gd name="connsiteX17" fmla="*/ 7304208 w 8607832"/>
                <a:gd name="connsiteY17" fmla="*/ 4071727 h 6279209"/>
                <a:gd name="connsiteX18" fmla="*/ 7625235 w 8607832"/>
                <a:gd name="connsiteY18" fmla="*/ 3948566 h 6279209"/>
                <a:gd name="connsiteX19" fmla="*/ 8172394 w 8607832"/>
                <a:gd name="connsiteY19" fmla="*/ 2496877 h 6279209"/>
                <a:gd name="connsiteX20" fmla="*/ 7882325 w 8607832"/>
                <a:gd name="connsiteY20" fmla="*/ 1811077 h 6279209"/>
                <a:gd name="connsiteX21" fmla="*/ 7854059 w 8607832"/>
                <a:gd name="connsiteY21" fmla="*/ 1889820 h 6279209"/>
                <a:gd name="connsiteX22" fmla="*/ 7732917 w 8607832"/>
                <a:gd name="connsiteY22" fmla="*/ 2389195 h 6279209"/>
                <a:gd name="connsiteX23" fmla="*/ 7607736 w 8607832"/>
                <a:gd name="connsiteY23" fmla="*/ 2746565 h 6279209"/>
                <a:gd name="connsiteX24" fmla="*/ 7178354 w 8607832"/>
                <a:gd name="connsiteY24" fmla="*/ 3424962 h 6279209"/>
                <a:gd name="connsiteX25" fmla="*/ 7050481 w 8607832"/>
                <a:gd name="connsiteY25" fmla="*/ 3653113 h 6279209"/>
                <a:gd name="connsiteX26" fmla="*/ 7022888 w 8607832"/>
                <a:gd name="connsiteY26" fmla="*/ 3873861 h 6279209"/>
                <a:gd name="connsiteX27" fmla="*/ 7057884 w 8607832"/>
                <a:gd name="connsiteY27" fmla="*/ 3889341 h 6279209"/>
                <a:gd name="connsiteX28" fmla="*/ 7311611 w 8607832"/>
                <a:gd name="connsiteY28" fmla="*/ 3701570 h 6279209"/>
                <a:gd name="connsiteX29" fmla="*/ 7883672 w 8607832"/>
                <a:gd name="connsiteY29" fmla="*/ 2875784 h 6279209"/>
                <a:gd name="connsiteX30" fmla="*/ 7909246 w 8607832"/>
                <a:gd name="connsiteY30" fmla="*/ 2790311 h 6279209"/>
                <a:gd name="connsiteX31" fmla="*/ 7835888 w 8607832"/>
                <a:gd name="connsiteY31" fmla="*/ 3051440 h 6279209"/>
                <a:gd name="connsiteX32" fmla="*/ 7279306 w 8607832"/>
                <a:gd name="connsiteY32" fmla="*/ 3802522 h 6279209"/>
                <a:gd name="connsiteX33" fmla="*/ 6992603 w 8607832"/>
                <a:gd name="connsiteY33" fmla="*/ 4017213 h 6279209"/>
                <a:gd name="connsiteX34" fmla="*/ 6713302 w 8607832"/>
                <a:gd name="connsiteY34" fmla="*/ 4190851 h 6279209"/>
                <a:gd name="connsiteX35" fmla="*/ 6627830 w 8607832"/>
                <a:gd name="connsiteY35" fmla="*/ 4239308 h 6279209"/>
                <a:gd name="connsiteX36" fmla="*/ 6605620 w 8607832"/>
                <a:gd name="connsiteY36" fmla="*/ 4251422 h 6279209"/>
                <a:gd name="connsiteX37" fmla="*/ 6226714 w 8607832"/>
                <a:gd name="connsiteY37" fmla="*/ 4447268 h 6279209"/>
                <a:gd name="connsiteX38" fmla="*/ 5314782 w 8607832"/>
                <a:gd name="connsiteY38" fmla="*/ 4943279 h 6279209"/>
                <a:gd name="connsiteX39" fmla="*/ 5158643 w 8607832"/>
                <a:gd name="connsiteY39" fmla="*/ 5046250 h 6279209"/>
                <a:gd name="connsiteX40" fmla="*/ 5162681 w 8607832"/>
                <a:gd name="connsiteY40" fmla="*/ 5025387 h 6279209"/>
                <a:gd name="connsiteX41" fmla="*/ 5227290 w 8607832"/>
                <a:gd name="connsiteY41" fmla="*/ 4323434 h 6279209"/>
                <a:gd name="connsiteX42" fmla="*/ 5106148 w 8607832"/>
                <a:gd name="connsiteY42" fmla="*/ 3860401 h 6279209"/>
                <a:gd name="connsiteX43" fmla="*/ 5139799 w 8607832"/>
                <a:gd name="connsiteY43" fmla="*/ 3818675 h 6279209"/>
                <a:gd name="connsiteX44" fmla="*/ 5695034 w 8607832"/>
                <a:gd name="connsiteY44" fmla="*/ 3194119 h 6279209"/>
                <a:gd name="connsiteX45" fmla="*/ 5830983 w 8607832"/>
                <a:gd name="connsiteY45" fmla="*/ 3023174 h 6279209"/>
                <a:gd name="connsiteX46" fmla="*/ 5873382 w 8607832"/>
                <a:gd name="connsiteY46" fmla="*/ 3008367 h 6279209"/>
                <a:gd name="connsiteX47" fmla="*/ 5983083 w 8607832"/>
                <a:gd name="connsiteY47" fmla="*/ 3009040 h 6279209"/>
                <a:gd name="connsiteX48" fmla="*/ 6257000 w 8607832"/>
                <a:gd name="connsiteY48" fmla="*/ 2840787 h 6279209"/>
                <a:gd name="connsiteX49" fmla="*/ 6605620 w 8607832"/>
                <a:gd name="connsiteY49" fmla="*/ 2172485 h 6279209"/>
                <a:gd name="connsiteX50" fmla="*/ 6623118 w 8607832"/>
                <a:gd name="connsiteY50" fmla="*/ 1339969 h 6279209"/>
                <a:gd name="connsiteX51" fmla="*/ 6528224 w 8607832"/>
                <a:gd name="connsiteY51" fmla="*/ 660899 h 6279209"/>
                <a:gd name="connsiteX52" fmla="*/ 6514091 w 8607832"/>
                <a:gd name="connsiteY52" fmla="*/ 520239 h 6279209"/>
                <a:gd name="connsiteX53" fmla="*/ 6493900 w 8607832"/>
                <a:gd name="connsiteY53" fmla="*/ 546486 h 6279209"/>
                <a:gd name="connsiteX54" fmla="*/ 6244212 w 8607832"/>
                <a:gd name="connsiteY54" fmla="*/ 975869 h 6279209"/>
                <a:gd name="connsiteX55" fmla="*/ 5935300 w 8607832"/>
                <a:gd name="connsiteY55" fmla="*/ 1788868 h 6279209"/>
                <a:gd name="connsiteX56" fmla="*/ 5707148 w 8607832"/>
                <a:gd name="connsiteY56" fmla="*/ 2531874 h 6279209"/>
                <a:gd name="connsiteX57" fmla="*/ 5679555 w 8607832"/>
                <a:gd name="connsiteY57" fmla="*/ 2738489 h 6279209"/>
                <a:gd name="connsiteX58" fmla="*/ 5734069 w 8607832"/>
                <a:gd name="connsiteY58" fmla="*/ 2914818 h 6279209"/>
                <a:gd name="connsiteX59" fmla="*/ 5963566 w 8607832"/>
                <a:gd name="connsiteY59" fmla="*/ 2599175 h 6279209"/>
                <a:gd name="connsiteX60" fmla="*/ 6141914 w 8607832"/>
                <a:gd name="connsiteY60" fmla="*/ 2254593 h 6279209"/>
                <a:gd name="connsiteX61" fmla="*/ 6262384 w 8607832"/>
                <a:gd name="connsiteY61" fmla="*/ 1884436 h 6279209"/>
                <a:gd name="connsiteX62" fmla="*/ 6343145 w 8607832"/>
                <a:gd name="connsiteY62" fmla="*/ 1508222 h 6279209"/>
                <a:gd name="connsiteX63" fmla="*/ 6310167 w 8607832"/>
                <a:gd name="connsiteY63" fmla="*/ 1747814 h 6279209"/>
                <a:gd name="connsiteX64" fmla="*/ 6045001 w 8607832"/>
                <a:gd name="connsiteY64" fmla="*/ 2568890 h 6279209"/>
                <a:gd name="connsiteX65" fmla="*/ 5560432 w 8607832"/>
                <a:gd name="connsiteY65" fmla="*/ 3235173 h 6279209"/>
                <a:gd name="connsiteX66" fmla="*/ 5096726 w 8607832"/>
                <a:gd name="connsiteY66" fmla="*/ 3741278 h 6279209"/>
                <a:gd name="connsiteX67" fmla="*/ 5067113 w 8607832"/>
                <a:gd name="connsiteY67" fmla="*/ 3767525 h 6279209"/>
                <a:gd name="connsiteX68" fmla="*/ 4911647 w 8607832"/>
                <a:gd name="connsiteY68" fmla="*/ 3459959 h 6279209"/>
                <a:gd name="connsiteX69" fmla="*/ 4890784 w 8607832"/>
                <a:gd name="connsiteY69" fmla="*/ 3404099 h 6279209"/>
                <a:gd name="connsiteX70" fmla="*/ 4849730 w 8607832"/>
                <a:gd name="connsiteY70" fmla="*/ 3028558 h 6279209"/>
                <a:gd name="connsiteX71" fmla="*/ 4854441 w 8607832"/>
                <a:gd name="connsiteY71" fmla="*/ 3002310 h 6279209"/>
                <a:gd name="connsiteX72" fmla="*/ 4856460 w 8607832"/>
                <a:gd name="connsiteY72" fmla="*/ 2981447 h 6279209"/>
                <a:gd name="connsiteX73" fmla="*/ 4952701 w 8607832"/>
                <a:gd name="connsiteY73" fmla="*/ 2717626 h 6279209"/>
                <a:gd name="connsiteX74" fmla="*/ 5173449 w 8607832"/>
                <a:gd name="connsiteY74" fmla="*/ 2368332 h 6279209"/>
                <a:gd name="connsiteX75" fmla="*/ 5481689 w 8607832"/>
                <a:gd name="connsiteY75" fmla="*/ 1759928 h 6279209"/>
                <a:gd name="connsiteX76" fmla="*/ 5514667 w 8607832"/>
                <a:gd name="connsiteY76" fmla="*/ 1741757 h 6279209"/>
                <a:gd name="connsiteX77" fmla="*/ 5803389 w 8607832"/>
                <a:gd name="connsiteY77" fmla="*/ 1570812 h 6279209"/>
                <a:gd name="connsiteX78" fmla="*/ 5822907 w 8607832"/>
                <a:gd name="connsiteY78" fmla="*/ 1095665 h 6279209"/>
                <a:gd name="connsiteX79" fmla="*/ 5540241 w 8607832"/>
                <a:gd name="connsiteY79" fmla="*/ 601000 h 6279209"/>
                <a:gd name="connsiteX80" fmla="*/ 5514667 w 8607832"/>
                <a:gd name="connsiteY80" fmla="*/ 600327 h 6279209"/>
                <a:gd name="connsiteX81" fmla="*/ 5421791 w 8607832"/>
                <a:gd name="connsiteY81" fmla="*/ 697914 h 6279209"/>
                <a:gd name="connsiteX82" fmla="*/ 5124319 w 8607832"/>
                <a:gd name="connsiteY82" fmla="*/ 1196617 h 6279209"/>
                <a:gd name="connsiteX83" fmla="*/ 5316801 w 8607832"/>
                <a:gd name="connsiteY83" fmla="*/ 1686570 h 6279209"/>
                <a:gd name="connsiteX84" fmla="*/ 5361220 w 8607832"/>
                <a:gd name="connsiteY84" fmla="*/ 1669072 h 6279209"/>
                <a:gd name="connsiteX85" fmla="*/ 5461499 w 8607832"/>
                <a:gd name="connsiteY85" fmla="*/ 1248439 h 6279209"/>
                <a:gd name="connsiteX86" fmla="*/ 5491784 w 8607832"/>
                <a:gd name="connsiteY86" fmla="*/ 1043170 h 6279209"/>
                <a:gd name="connsiteX87" fmla="*/ 5497841 w 8607832"/>
                <a:gd name="connsiteY87" fmla="*/ 1081532 h 6279209"/>
                <a:gd name="connsiteX88" fmla="*/ 5481016 w 8607832"/>
                <a:gd name="connsiteY88" fmla="*/ 1353429 h 6279209"/>
                <a:gd name="connsiteX89" fmla="*/ 5415734 w 8607832"/>
                <a:gd name="connsiteY89" fmla="*/ 1727624 h 6279209"/>
                <a:gd name="connsiteX90" fmla="*/ 5151240 w 8607832"/>
                <a:gd name="connsiteY90" fmla="*/ 2245171 h 6279209"/>
                <a:gd name="connsiteX91" fmla="*/ 4908282 w 8607832"/>
                <a:gd name="connsiteY91" fmla="*/ 2596483 h 6279209"/>
                <a:gd name="connsiteX92" fmla="*/ 4750124 w 8607832"/>
                <a:gd name="connsiteY92" fmla="*/ 2989523 h 6279209"/>
                <a:gd name="connsiteX93" fmla="*/ 4747432 w 8607832"/>
                <a:gd name="connsiteY93" fmla="*/ 3017116 h 6279209"/>
                <a:gd name="connsiteX94" fmla="*/ 4743394 w 8607832"/>
                <a:gd name="connsiteY94" fmla="*/ 3043364 h 6279209"/>
                <a:gd name="connsiteX95" fmla="*/ 4737337 w 8607832"/>
                <a:gd name="connsiteY95" fmla="*/ 3162487 h 6279209"/>
                <a:gd name="connsiteX96" fmla="*/ 4680804 w 8607832"/>
                <a:gd name="connsiteY96" fmla="*/ 3076341 h 6279209"/>
                <a:gd name="connsiteX97" fmla="*/ 4591293 w 8607832"/>
                <a:gd name="connsiteY97" fmla="*/ 2915491 h 6279209"/>
                <a:gd name="connsiteX98" fmla="*/ 4573122 w 8607832"/>
                <a:gd name="connsiteY98" fmla="*/ 2881841 h 6279209"/>
                <a:gd name="connsiteX99" fmla="*/ 4565719 w 8607832"/>
                <a:gd name="connsiteY99" fmla="*/ 2868381 h 6279209"/>
                <a:gd name="connsiteX100" fmla="*/ 4552259 w 8607832"/>
                <a:gd name="connsiteY100" fmla="*/ 2838095 h 6279209"/>
                <a:gd name="connsiteX101" fmla="*/ 4404869 w 8607832"/>
                <a:gd name="connsiteY101" fmla="*/ 2499569 h 6279209"/>
                <a:gd name="connsiteX102" fmla="*/ 4425059 w 8607832"/>
                <a:gd name="connsiteY102" fmla="*/ 2408713 h 6279209"/>
                <a:gd name="connsiteX103" fmla="*/ 4497071 w 8607832"/>
                <a:gd name="connsiteY103" fmla="*/ 2304396 h 6279209"/>
                <a:gd name="connsiteX104" fmla="*/ 4551585 w 8607832"/>
                <a:gd name="connsiteY104" fmla="*/ 2152968 h 6279209"/>
                <a:gd name="connsiteX105" fmla="*/ 4741375 w 8607832"/>
                <a:gd name="connsiteY105" fmla="*/ 1413327 h 6279209"/>
                <a:gd name="connsiteX106" fmla="*/ 4929146 w 8607832"/>
                <a:gd name="connsiteY106" fmla="*/ 819730 h 6279209"/>
                <a:gd name="connsiteX107" fmla="*/ 5233347 w 8607832"/>
                <a:gd name="connsiteY107" fmla="*/ 28940 h 6279209"/>
                <a:gd name="connsiteX108" fmla="*/ 5238058 w 8607832"/>
                <a:gd name="connsiteY108" fmla="*/ 0 h 6279209"/>
                <a:gd name="connsiteX109" fmla="*/ 4976929 w 8607832"/>
                <a:gd name="connsiteY109" fmla="*/ 159504 h 6279209"/>
                <a:gd name="connsiteX110" fmla="*/ 4204984 w 8607832"/>
                <a:gd name="connsiteY110" fmla="*/ 890396 h 6279209"/>
                <a:gd name="connsiteX111" fmla="*/ 3943182 w 8607832"/>
                <a:gd name="connsiteY111" fmla="*/ 2139508 h 6279209"/>
                <a:gd name="connsiteX112" fmla="*/ 4076438 w 8607832"/>
                <a:gd name="connsiteY112" fmla="*/ 2389868 h 6279209"/>
                <a:gd name="connsiteX113" fmla="*/ 4215079 w 8607832"/>
                <a:gd name="connsiteY113" fmla="*/ 2474668 h 6279209"/>
                <a:gd name="connsiteX114" fmla="*/ 4244018 w 8607832"/>
                <a:gd name="connsiteY114" fmla="*/ 2445055 h 6279209"/>
                <a:gd name="connsiteX115" fmla="*/ 4230558 w 8607832"/>
                <a:gd name="connsiteY115" fmla="*/ 1718875 h 6279209"/>
                <a:gd name="connsiteX116" fmla="*/ 4411599 w 8607832"/>
                <a:gd name="connsiteY116" fmla="*/ 1186522 h 6279209"/>
                <a:gd name="connsiteX117" fmla="*/ 4552259 w 8607832"/>
                <a:gd name="connsiteY117" fmla="*/ 934815 h 6279209"/>
                <a:gd name="connsiteX118" fmla="*/ 4572449 w 8607832"/>
                <a:gd name="connsiteY118" fmla="*/ 920008 h 6279209"/>
                <a:gd name="connsiteX119" fmla="*/ 4553604 w 8607832"/>
                <a:gd name="connsiteY119" fmla="*/ 956351 h 6279209"/>
                <a:gd name="connsiteX120" fmla="*/ 4390735 w 8607832"/>
                <a:gd name="connsiteY120" fmla="*/ 1302280 h 6279209"/>
                <a:gd name="connsiteX121" fmla="*/ 4340260 w 8607832"/>
                <a:gd name="connsiteY121" fmla="*/ 2524471 h 6279209"/>
                <a:gd name="connsiteX122" fmla="*/ 4501109 w 8607832"/>
                <a:gd name="connsiteY122" fmla="*/ 2892609 h 6279209"/>
                <a:gd name="connsiteX123" fmla="*/ 4519281 w 8607832"/>
                <a:gd name="connsiteY123" fmla="*/ 2931644 h 6279209"/>
                <a:gd name="connsiteX124" fmla="*/ 4692918 w 8607832"/>
                <a:gd name="connsiteY124" fmla="*/ 3241230 h 6279209"/>
                <a:gd name="connsiteX125" fmla="*/ 4992409 w 8607832"/>
                <a:gd name="connsiteY125" fmla="*/ 3809925 h 6279209"/>
                <a:gd name="connsiteX126" fmla="*/ 5000485 w 8607832"/>
                <a:gd name="connsiteY126" fmla="*/ 3847614 h 6279209"/>
                <a:gd name="connsiteX127" fmla="*/ 4993755 w 8607832"/>
                <a:gd name="connsiteY127" fmla="*/ 3855017 h 6279209"/>
                <a:gd name="connsiteX128" fmla="*/ 4993082 w 8607832"/>
                <a:gd name="connsiteY128" fmla="*/ 3855690 h 6279209"/>
                <a:gd name="connsiteX129" fmla="*/ 4982313 w 8607832"/>
                <a:gd name="connsiteY129" fmla="*/ 3867131 h 6279209"/>
                <a:gd name="connsiteX130" fmla="*/ 4626290 w 8607832"/>
                <a:gd name="connsiteY130" fmla="*/ 4274977 h 6279209"/>
                <a:gd name="connsiteX131" fmla="*/ 4180755 w 8607832"/>
                <a:gd name="connsiteY131" fmla="*/ 4968853 h 6279209"/>
                <a:gd name="connsiteX132" fmla="*/ 4071727 w 8607832"/>
                <a:gd name="connsiteY132" fmla="*/ 5853192 h 6279209"/>
                <a:gd name="connsiteX133" fmla="*/ 4040769 w 8607832"/>
                <a:gd name="connsiteY133" fmla="*/ 5907706 h 6279209"/>
                <a:gd name="connsiteX134" fmla="*/ 4005099 w 8607832"/>
                <a:gd name="connsiteY134" fmla="*/ 5881459 h 6279209"/>
                <a:gd name="connsiteX135" fmla="*/ 4007791 w 8607832"/>
                <a:gd name="connsiteY135" fmla="*/ 5830983 h 6279209"/>
                <a:gd name="connsiteX136" fmla="*/ 3990293 w 8607832"/>
                <a:gd name="connsiteY136" fmla="*/ 5807427 h 6279209"/>
                <a:gd name="connsiteX137" fmla="*/ 3964045 w 8607832"/>
                <a:gd name="connsiteY137" fmla="*/ 5789256 h 6279209"/>
                <a:gd name="connsiteX138" fmla="*/ 3941836 w 8607832"/>
                <a:gd name="connsiteY138" fmla="*/ 5705129 h 6279209"/>
                <a:gd name="connsiteX139" fmla="*/ 3908185 w 8607832"/>
                <a:gd name="connsiteY139" fmla="*/ 5236040 h 6279209"/>
                <a:gd name="connsiteX140" fmla="*/ 3918953 w 8607832"/>
                <a:gd name="connsiteY140" fmla="*/ 4237288 h 6279209"/>
                <a:gd name="connsiteX141" fmla="*/ 3786370 w 8607832"/>
                <a:gd name="connsiteY141" fmla="*/ 3122779 h 6279209"/>
                <a:gd name="connsiteX142" fmla="*/ 3570333 w 8607832"/>
                <a:gd name="connsiteY142" fmla="*/ 2570236 h 6279209"/>
                <a:gd name="connsiteX143" fmla="*/ 3563603 w 8607832"/>
                <a:gd name="connsiteY143" fmla="*/ 2556776 h 6279209"/>
                <a:gd name="connsiteX144" fmla="*/ 3556872 w 8607832"/>
                <a:gd name="connsiteY144" fmla="*/ 2543315 h 6279209"/>
                <a:gd name="connsiteX145" fmla="*/ 3531298 w 8607832"/>
                <a:gd name="connsiteY145" fmla="*/ 2494185 h 6279209"/>
                <a:gd name="connsiteX146" fmla="*/ 3525241 w 8607832"/>
                <a:gd name="connsiteY146" fmla="*/ 2482071 h 6279209"/>
                <a:gd name="connsiteX147" fmla="*/ 3410829 w 8607832"/>
                <a:gd name="connsiteY147" fmla="*/ 2273437 h 6279209"/>
                <a:gd name="connsiteX148" fmla="*/ 3411502 w 8607832"/>
                <a:gd name="connsiteY148" fmla="*/ 2229018 h 6279209"/>
                <a:gd name="connsiteX149" fmla="*/ 3451209 w 8607832"/>
                <a:gd name="connsiteY149" fmla="*/ 2126720 h 6279209"/>
                <a:gd name="connsiteX150" fmla="*/ 3431692 w 8607832"/>
                <a:gd name="connsiteY150" fmla="*/ 1895877 h 6279209"/>
                <a:gd name="connsiteX151" fmla="*/ 3186715 w 8607832"/>
                <a:gd name="connsiteY151" fmla="*/ 1401886 h 6279209"/>
                <a:gd name="connsiteX152" fmla="*/ 2531874 w 8607832"/>
                <a:gd name="connsiteY152" fmla="*/ 701952 h 6279209"/>
                <a:gd name="connsiteX153" fmla="*/ 1731662 w 8607832"/>
                <a:gd name="connsiteY153" fmla="*/ 39035 h 6279209"/>
                <a:gd name="connsiteX154" fmla="*/ 1722913 w 8607832"/>
                <a:gd name="connsiteY154" fmla="*/ 36343 h 6279209"/>
                <a:gd name="connsiteX155" fmla="*/ 1723586 w 8607832"/>
                <a:gd name="connsiteY155" fmla="*/ 47111 h 6279209"/>
                <a:gd name="connsiteX156" fmla="*/ 1984042 w 8607832"/>
                <a:gd name="connsiteY156" fmla="*/ 871552 h 6279209"/>
                <a:gd name="connsiteX157" fmla="*/ 2773486 w 8607832"/>
                <a:gd name="connsiteY157" fmla="*/ 2064130 h 6279209"/>
                <a:gd name="connsiteX158" fmla="*/ 3058170 w 8607832"/>
                <a:gd name="connsiteY158" fmla="*/ 2286897 h 6279209"/>
                <a:gd name="connsiteX159" fmla="*/ 3235845 w 8607832"/>
                <a:gd name="connsiteY159" fmla="*/ 2329297 h 6279209"/>
                <a:gd name="connsiteX160" fmla="*/ 3256709 w 8607832"/>
                <a:gd name="connsiteY160" fmla="*/ 2294974 h 6279209"/>
                <a:gd name="connsiteX161" fmla="*/ 3083072 w 8607832"/>
                <a:gd name="connsiteY161" fmla="*/ 1999521 h 6279209"/>
                <a:gd name="connsiteX162" fmla="*/ 2450440 w 8607832"/>
                <a:gd name="connsiteY162" fmla="*/ 1092973 h 6279209"/>
                <a:gd name="connsiteX163" fmla="*/ 2432941 w 8607832"/>
                <a:gd name="connsiteY163" fmla="*/ 1062014 h 6279209"/>
                <a:gd name="connsiteX164" fmla="*/ 2454478 w 8607832"/>
                <a:gd name="connsiteY164" fmla="*/ 1076820 h 6279209"/>
                <a:gd name="connsiteX165" fmla="*/ 2967986 w 8607832"/>
                <a:gd name="connsiteY165" fmla="*/ 1739738 h 6279209"/>
                <a:gd name="connsiteX166" fmla="*/ 3266131 w 8607832"/>
                <a:gd name="connsiteY166" fmla="*/ 2175850 h 6279209"/>
                <a:gd name="connsiteX167" fmla="*/ 3457939 w 8607832"/>
                <a:gd name="connsiteY167" fmla="*/ 2509665 h 6279209"/>
                <a:gd name="connsiteX168" fmla="*/ 3464670 w 8607832"/>
                <a:gd name="connsiteY168" fmla="*/ 2523125 h 6279209"/>
                <a:gd name="connsiteX169" fmla="*/ 3471400 w 8607832"/>
                <a:gd name="connsiteY169" fmla="*/ 2536585 h 6279209"/>
                <a:gd name="connsiteX170" fmla="*/ 3478130 w 8607832"/>
                <a:gd name="connsiteY170" fmla="*/ 2550045 h 6279209"/>
                <a:gd name="connsiteX171" fmla="*/ 3484860 w 8607832"/>
                <a:gd name="connsiteY171" fmla="*/ 2563506 h 6279209"/>
                <a:gd name="connsiteX172" fmla="*/ 3491590 w 8607832"/>
                <a:gd name="connsiteY172" fmla="*/ 2576966 h 6279209"/>
                <a:gd name="connsiteX173" fmla="*/ 3498320 w 8607832"/>
                <a:gd name="connsiteY173" fmla="*/ 2590426 h 6279209"/>
                <a:gd name="connsiteX174" fmla="*/ 3504378 w 8607832"/>
                <a:gd name="connsiteY174" fmla="*/ 2605906 h 6279209"/>
                <a:gd name="connsiteX175" fmla="*/ 3733875 w 8607832"/>
                <a:gd name="connsiteY175" fmla="*/ 3249979 h 6279209"/>
                <a:gd name="connsiteX176" fmla="*/ 3823385 w 8607832"/>
                <a:gd name="connsiteY176" fmla="*/ 4359777 h 6279209"/>
                <a:gd name="connsiteX177" fmla="*/ 3816655 w 8607832"/>
                <a:gd name="connsiteY177" fmla="*/ 4369199 h 6279209"/>
                <a:gd name="connsiteX178" fmla="*/ 3800503 w 8607832"/>
                <a:gd name="connsiteY178" fmla="*/ 4322761 h 6279209"/>
                <a:gd name="connsiteX179" fmla="*/ 3407464 w 8607832"/>
                <a:gd name="connsiteY179" fmla="*/ 3663208 h 6279209"/>
                <a:gd name="connsiteX180" fmla="*/ 2516395 w 8607832"/>
                <a:gd name="connsiteY180" fmla="*/ 2980101 h 6279209"/>
                <a:gd name="connsiteX181" fmla="*/ 2502934 w 8607832"/>
                <a:gd name="connsiteY181" fmla="*/ 2971351 h 6279209"/>
                <a:gd name="connsiteX182" fmla="*/ 2390541 w 8607832"/>
                <a:gd name="connsiteY182" fmla="*/ 2898666 h 6279209"/>
                <a:gd name="connsiteX183" fmla="*/ 2247863 w 8607832"/>
                <a:gd name="connsiteY183" fmla="*/ 2802425 h 6279209"/>
                <a:gd name="connsiteX184" fmla="*/ 2055381 w 8607832"/>
                <a:gd name="connsiteY184" fmla="*/ 2665131 h 6279209"/>
                <a:gd name="connsiteX185" fmla="*/ 1471879 w 8607832"/>
                <a:gd name="connsiteY185" fmla="*/ 2148930 h 6279209"/>
                <a:gd name="connsiteX186" fmla="*/ 1461111 w 8607832"/>
                <a:gd name="connsiteY186" fmla="*/ 2109895 h 6279209"/>
                <a:gd name="connsiteX187" fmla="*/ 1501492 w 8607832"/>
                <a:gd name="connsiteY187" fmla="*/ 1918759 h 6279209"/>
                <a:gd name="connsiteX188" fmla="*/ 1395155 w 8607832"/>
                <a:gd name="connsiteY188" fmla="*/ 1570812 h 6279209"/>
                <a:gd name="connsiteX189" fmla="*/ 937507 w 8607832"/>
                <a:gd name="connsiteY189" fmla="*/ 860783 h 6279209"/>
                <a:gd name="connsiteX190" fmla="*/ 682435 w 8607832"/>
                <a:gd name="connsiteY190" fmla="*/ 471109 h 6279209"/>
                <a:gd name="connsiteX191" fmla="*/ 590905 w 8607832"/>
                <a:gd name="connsiteY191" fmla="*/ 214691 h 6279209"/>
                <a:gd name="connsiteX192" fmla="*/ 581483 w 8607832"/>
                <a:gd name="connsiteY192" fmla="*/ 222767 h 6279209"/>
                <a:gd name="connsiteX193" fmla="*/ 555909 w 8607832"/>
                <a:gd name="connsiteY193" fmla="*/ 262475 h 6279209"/>
                <a:gd name="connsiteX194" fmla="*/ 423998 w 8607832"/>
                <a:gd name="connsiteY194" fmla="*/ 619845 h 6279209"/>
                <a:gd name="connsiteX195" fmla="*/ 443515 w 8607832"/>
                <a:gd name="connsiteY195" fmla="*/ 1227575 h 6279209"/>
                <a:gd name="connsiteX196" fmla="*/ 806942 w 8607832"/>
                <a:gd name="connsiteY196" fmla="*/ 1996156 h 6279209"/>
                <a:gd name="connsiteX197" fmla="*/ 1087589 w 8607832"/>
                <a:gd name="connsiteY197" fmla="*/ 2216231 h 6279209"/>
                <a:gd name="connsiteX198" fmla="*/ 1317086 w 8607832"/>
                <a:gd name="connsiteY198" fmla="*/ 2233729 h 6279209"/>
                <a:gd name="connsiteX199" fmla="*/ 1327181 w 8607832"/>
                <a:gd name="connsiteY199" fmla="*/ 2198060 h 6279209"/>
                <a:gd name="connsiteX200" fmla="*/ 816364 w 8607832"/>
                <a:gd name="connsiteY200" fmla="*/ 1324489 h 6279209"/>
                <a:gd name="connsiteX201" fmla="*/ 702625 w 8607832"/>
                <a:gd name="connsiteY201" fmla="*/ 1031056 h 6279209"/>
                <a:gd name="connsiteX202" fmla="*/ 767908 w 8607832"/>
                <a:gd name="connsiteY202" fmla="*/ 1173061 h 6279209"/>
                <a:gd name="connsiteX203" fmla="*/ 1444285 w 8607832"/>
                <a:gd name="connsiteY203" fmla="*/ 2226326 h 6279209"/>
                <a:gd name="connsiteX204" fmla="*/ 2209501 w 8607832"/>
                <a:gd name="connsiteY204" fmla="*/ 2876457 h 6279209"/>
                <a:gd name="connsiteX205" fmla="*/ 2308434 w 8607832"/>
                <a:gd name="connsiteY205" fmla="*/ 2939720 h 6279209"/>
                <a:gd name="connsiteX206" fmla="*/ 2340738 w 8607832"/>
                <a:gd name="connsiteY206" fmla="*/ 2972025 h 6279209"/>
                <a:gd name="connsiteX207" fmla="*/ 2302377 w 8607832"/>
                <a:gd name="connsiteY207" fmla="*/ 2972025 h 6279209"/>
                <a:gd name="connsiteX208" fmla="*/ 2266034 w 8607832"/>
                <a:gd name="connsiteY208" fmla="*/ 2967313 h 6279209"/>
                <a:gd name="connsiteX209" fmla="*/ 1817807 w 8607832"/>
                <a:gd name="connsiteY209" fmla="*/ 3025866 h 6279209"/>
                <a:gd name="connsiteX210" fmla="*/ 1007500 w 8607832"/>
                <a:gd name="connsiteY210" fmla="*/ 3309877 h 6279209"/>
                <a:gd name="connsiteX211" fmla="*/ 960389 w 8607832"/>
                <a:gd name="connsiteY211" fmla="*/ 3293725 h 6279209"/>
                <a:gd name="connsiteX212" fmla="*/ 446207 w 8607832"/>
                <a:gd name="connsiteY212" fmla="*/ 3134221 h 6279209"/>
                <a:gd name="connsiteX213" fmla="*/ 217383 w 8607832"/>
                <a:gd name="connsiteY213" fmla="*/ 3227096 h 6279209"/>
                <a:gd name="connsiteX214" fmla="*/ 0 w 8607832"/>
                <a:gd name="connsiteY214" fmla="*/ 3236518 h 6279209"/>
                <a:gd name="connsiteX215" fmla="*/ 0 w 8607832"/>
                <a:gd name="connsiteY215" fmla="*/ 3330740 h 6279209"/>
                <a:gd name="connsiteX216" fmla="*/ 9422 w 8607832"/>
                <a:gd name="connsiteY216" fmla="*/ 3346892 h 6279209"/>
                <a:gd name="connsiteX217" fmla="*/ 255072 w 8607832"/>
                <a:gd name="connsiteY217" fmla="*/ 3717723 h 6279209"/>
                <a:gd name="connsiteX218" fmla="*/ 747044 w 8607832"/>
                <a:gd name="connsiteY218" fmla="*/ 3826078 h 6279209"/>
                <a:gd name="connsiteX219" fmla="*/ 1016249 w 8607832"/>
                <a:gd name="connsiteY219" fmla="*/ 3490244 h 6279209"/>
                <a:gd name="connsiteX220" fmla="*/ 981253 w 8607832"/>
                <a:gd name="connsiteY220" fmla="*/ 3461305 h 6279209"/>
                <a:gd name="connsiteX221" fmla="*/ 563312 w 8607832"/>
                <a:gd name="connsiteY221" fmla="*/ 3490917 h 6279209"/>
                <a:gd name="connsiteX222" fmla="*/ 390347 w 8607832"/>
                <a:gd name="connsiteY222" fmla="*/ 3460632 h 6279209"/>
                <a:gd name="connsiteX223" fmla="*/ 489953 w 8607832"/>
                <a:gd name="connsiteY223" fmla="*/ 3463997 h 6279209"/>
                <a:gd name="connsiteX224" fmla="*/ 903183 w 8607832"/>
                <a:gd name="connsiteY224" fmla="*/ 3408137 h 6279209"/>
                <a:gd name="connsiteX225" fmla="*/ 1043170 w 8607832"/>
                <a:gd name="connsiteY225" fmla="*/ 3372467 h 6279209"/>
                <a:gd name="connsiteX226" fmla="*/ 1508895 w 8607832"/>
                <a:gd name="connsiteY226" fmla="*/ 3218347 h 6279209"/>
                <a:gd name="connsiteX227" fmla="*/ 1912029 w 8607832"/>
                <a:gd name="connsiteY227" fmla="*/ 3101243 h 6279209"/>
                <a:gd name="connsiteX228" fmla="*/ 1912029 w 8607832"/>
                <a:gd name="connsiteY228" fmla="*/ 3101243 h 6279209"/>
                <a:gd name="connsiteX229" fmla="*/ 1924816 w 8607832"/>
                <a:gd name="connsiteY229" fmla="*/ 3099224 h 6279209"/>
                <a:gd name="connsiteX230" fmla="*/ 1986061 w 8607832"/>
                <a:gd name="connsiteY230" fmla="*/ 3087783 h 6279209"/>
                <a:gd name="connsiteX231" fmla="*/ 1992791 w 8607832"/>
                <a:gd name="connsiteY231" fmla="*/ 3087110 h 6279209"/>
                <a:gd name="connsiteX232" fmla="*/ 2087013 w 8607832"/>
                <a:gd name="connsiteY232" fmla="*/ 3074322 h 6279209"/>
                <a:gd name="connsiteX233" fmla="*/ 2113933 w 8607832"/>
                <a:gd name="connsiteY233" fmla="*/ 3072976 h 6279209"/>
                <a:gd name="connsiteX234" fmla="*/ 2118644 w 8607832"/>
                <a:gd name="connsiteY234" fmla="*/ 3064227 h 6279209"/>
                <a:gd name="connsiteX235" fmla="*/ 2257958 w 8607832"/>
                <a:gd name="connsiteY235" fmla="*/ 3064227 h 6279209"/>
                <a:gd name="connsiteX236" fmla="*/ 2262669 w 8607832"/>
                <a:gd name="connsiteY236" fmla="*/ 3072976 h 6279209"/>
                <a:gd name="connsiteX237" fmla="*/ 2434960 w 8607832"/>
                <a:gd name="connsiteY237" fmla="*/ 3101243 h 6279209"/>
                <a:gd name="connsiteX238" fmla="*/ 2635518 w 8607832"/>
                <a:gd name="connsiteY238" fmla="*/ 3164506 h 6279209"/>
                <a:gd name="connsiteX239" fmla="*/ 3038653 w 8607832"/>
                <a:gd name="connsiteY239" fmla="*/ 3453902 h 6279209"/>
                <a:gd name="connsiteX240" fmla="*/ 3580428 w 8607832"/>
                <a:gd name="connsiteY240" fmla="*/ 4087880 h 6279209"/>
                <a:gd name="connsiteX241" fmla="*/ 3776274 w 8607832"/>
                <a:gd name="connsiteY241" fmla="*/ 4626290 h 6279209"/>
                <a:gd name="connsiteX242" fmla="*/ 3813963 w 8607832"/>
                <a:gd name="connsiteY242" fmla="*/ 4802619 h 6279209"/>
                <a:gd name="connsiteX243" fmla="*/ 3811944 w 8607832"/>
                <a:gd name="connsiteY243" fmla="*/ 5407658 h 6279209"/>
                <a:gd name="connsiteX244" fmla="*/ 3881265 w 8607832"/>
                <a:gd name="connsiteY244" fmla="*/ 5874056 h 6279209"/>
                <a:gd name="connsiteX245" fmla="*/ 3879919 w 8607832"/>
                <a:gd name="connsiteY245" fmla="*/ 5898957 h 6279209"/>
                <a:gd name="connsiteX246" fmla="*/ 3757430 w 8607832"/>
                <a:gd name="connsiteY246" fmla="*/ 5946068 h 6279209"/>
                <a:gd name="connsiteX247" fmla="*/ 3743970 w 8607832"/>
                <a:gd name="connsiteY247" fmla="*/ 6053750 h 6279209"/>
                <a:gd name="connsiteX248" fmla="*/ 3803195 w 8607832"/>
                <a:gd name="connsiteY248" fmla="*/ 6092112 h 6279209"/>
                <a:gd name="connsiteX249" fmla="*/ 3896071 w 8607832"/>
                <a:gd name="connsiteY249" fmla="*/ 6023464 h 6279209"/>
                <a:gd name="connsiteX250" fmla="*/ 3920972 w 8607832"/>
                <a:gd name="connsiteY250" fmla="*/ 5996544 h 6279209"/>
                <a:gd name="connsiteX251" fmla="*/ 3918953 w 8607832"/>
                <a:gd name="connsiteY251" fmla="*/ 6053077 h 6279209"/>
                <a:gd name="connsiteX252" fmla="*/ 3931741 w 8607832"/>
                <a:gd name="connsiteY252" fmla="*/ 6077978 h 6279209"/>
                <a:gd name="connsiteX253" fmla="*/ 3951931 w 8607832"/>
                <a:gd name="connsiteY253" fmla="*/ 6055769 h 6279209"/>
                <a:gd name="connsiteX254" fmla="*/ 3972121 w 8607832"/>
                <a:gd name="connsiteY254" fmla="*/ 5988468 h 6279209"/>
                <a:gd name="connsiteX255" fmla="*/ 3994331 w 8607832"/>
                <a:gd name="connsiteY255" fmla="*/ 5968277 h 6279209"/>
                <a:gd name="connsiteX256" fmla="*/ 4005099 w 8607832"/>
                <a:gd name="connsiteY256" fmla="*/ 5995198 h 6279209"/>
                <a:gd name="connsiteX257" fmla="*/ 4071054 w 8607832"/>
                <a:gd name="connsiteY257" fmla="*/ 6040290 h 6279209"/>
                <a:gd name="connsiteX258" fmla="*/ 4100667 w 8607832"/>
                <a:gd name="connsiteY258" fmla="*/ 6026829 h 6279209"/>
                <a:gd name="connsiteX259" fmla="*/ 4110089 w 8607832"/>
                <a:gd name="connsiteY259" fmla="*/ 5993179 h 6279209"/>
                <a:gd name="connsiteX260" fmla="*/ 4124895 w 8607832"/>
                <a:gd name="connsiteY260" fmla="*/ 6032214 h 6279209"/>
                <a:gd name="connsiteX261" fmla="*/ 4117492 w 8607832"/>
                <a:gd name="connsiteY261" fmla="*/ 6106918 h 6279209"/>
                <a:gd name="connsiteX262" fmla="*/ 4080476 w 8607832"/>
                <a:gd name="connsiteY262" fmla="*/ 6141242 h 6279209"/>
                <a:gd name="connsiteX263" fmla="*/ 4176717 w 8607832"/>
                <a:gd name="connsiteY263" fmla="*/ 6189025 h 6279209"/>
                <a:gd name="connsiteX264" fmla="*/ 4170660 w 8607832"/>
                <a:gd name="connsiteY264" fmla="*/ 6271133 h 6279209"/>
                <a:gd name="connsiteX265" fmla="*/ 4195562 w 8607832"/>
                <a:gd name="connsiteY265" fmla="*/ 6277863 h 6279209"/>
                <a:gd name="connsiteX266" fmla="*/ 4261517 w 8607832"/>
                <a:gd name="connsiteY266" fmla="*/ 6267768 h 6279209"/>
                <a:gd name="connsiteX267" fmla="*/ 4289784 w 8607832"/>
                <a:gd name="connsiteY267" fmla="*/ 6247578 h 6279209"/>
                <a:gd name="connsiteX268" fmla="*/ 4295840 w 8607832"/>
                <a:gd name="connsiteY268" fmla="*/ 6204505 h 6279209"/>
                <a:gd name="connsiteX269" fmla="*/ 4305936 w 8607832"/>
                <a:gd name="connsiteY269" fmla="*/ 6182969 h 6279209"/>
                <a:gd name="connsiteX270" fmla="*/ 4324107 w 8607832"/>
                <a:gd name="connsiteY270" fmla="*/ 6199794 h 6279209"/>
                <a:gd name="connsiteX271" fmla="*/ 4336894 w 8607832"/>
                <a:gd name="connsiteY271" fmla="*/ 6230752 h 6279209"/>
                <a:gd name="connsiteX272" fmla="*/ 4342951 w 8607832"/>
                <a:gd name="connsiteY272" fmla="*/ 6226714 h 6279209"/>
                <a:gd name="connsiteX273" fmla="*/ 4369872 w 8607832"/>
                <a:gd name="connsiteY273" fmla="*/ 6185660 h 6279209"/>
                <a:gd name="connsiteX274" fmla="*/ 4382659 w 8607832"/>
                <a:gd name="connsiteY274" fmla="*/ 6234791 h 6279209"/>
                <a:gd name="connsiteX275" fmla="*/ 4406888 w 8607832"/>
                <a:gd name="connsiteY275" fmla="*/ 6265749 h 6279209"/>
                <a:gd name="connsiteX276" fmla="*/ 4484284 w 8607832"/>
                <a:gd name="connsiteY276" fmla="*/ 6275171 h 6279209"/>
                <a:gd name="connsiteX277" fmla="*/ 4499090 w 8607832"/>
                <a:gd name="connsiteY277" fmla="*/ 6272479 h 6279209"/>
                <a:gd name="connsiteX278" fmla="*/ 4512551 w 8607832"/>
                <a:gd name="connsiteY278" fmla="*/ 6181622 h 6279209"/>
                <a:gd name="connsiteX279" fmla="*/ 4572449 w 8607832"/>
                <a:gd name="connsiteY279" fmla="*/ 6153356 h 6279209"/>
                <a:gd name="connsiteX280" fmla="*/ 4575814 w 8607832"/>
                <a:gd name="connsiteY280" fmla="*/ 6127781 h 6279209"/>
                <a:gd name="connsiteX281" fmla="*/ 4538125 w 8607832"/>
                <a:gd name="connsiteY281" fmla="*/ 6076633 h 6279209"/>
                <a:gd name="connsiteX282" fmla="*/ 4536779 w 8607832"/>
                <a:gd name="connsiteY282" fmla="*/ 6042309 h 6279209"/>
                <a:gd name="connsiteX283" fmla="*/ 4573122 w 8607832"/>
                <a:gd name="connsiteY283" fmla="*/ 6032214 h 6279209"/>
                <a:gd name="connsiteX284" fmla="*/ 4637731 w 8607832"/>
                <a:gd name="connsiteY284" fmla="*/ 6051058 h 6279209"/>
                <a:gd name="connsiteX285" fmla="*/ 4665997 w 8607832"/>
                <a:gd name="connsiteY285" fmla="*/ 6029522 h 6279209"/>
                <a:gd name="connsiteX286" fmla="*/ 4665997 w 8607832"/>
                <a:gd name="connsiteY286" fmla="*/ 5985776 h 6279209"/>
                <a:gd name="connsiteX287" fmla="*/ 4681477 w 8607832"/>
                <a:gd name="connsiteY287" fmla="*/ 5966931 h 6279209"/>
                <a:gd name="connsiteX288" fmla="*/ 4701667 w 8607832"/>
                <a:gd name="connsiteY288" fmla="*/ 5981065 h 6279209"/>
                <a:gd name="connsiteX289" fmla="*/ 4724550 w 8607832"/>
                <a:gd name="connsiteY289" fmla="*/ 6054423 h 6279209"/>
                <a:gd name="connsiteX290" fmla="*/ 4743394 w 8607832"/>
                <a:gd name="connsiteY290" fmla="*/ 6073268 h 6279209"/>
                <a:gd name="connsiteX291" fmla="*/ 4752143 w 8607832"/>
                <a:gd name="connsiteY291" fmla="*/ 6050385 h 6279209"/>
                <a:gd name="connsiteX292" fmla="*/ 4752143 w 8607832"/>
                <a:gd name="connsiteY292" fmla="*/ 5996544 h 6279209"/>
                <a:gd name="connsiteX293" fmla="*/ 4800600 w 8607832"/>
                <a:gd name="connsiteY293" fmla="*/ 6046347 h 6279209"/>
                <a:gd name="connsiteX294" fmla="*/ 4859825 w 8607832"/>
                <a:gd name="connsiteY294" fmla="*/ 6088747 h 6279209"/>
                <a:gd name="connsiteX295" fmla="*/ 4932511 w 8607832"/>
                <a:gd name="connsiteY295" fmla="*/ 6036252 h 6279209"/>
                <a:gd name="connsiteX296" fmla="*/ 4919050 w 8607832"/>
                <a:gd name="connsiteY296" fmla="*/ 5940011 h 6279209"/>
                <a:gd name="connsiteX297" fmla="*/ 4830213 w 8607832"/>
                <a:gd name="connsiteY297" fmla="*/ 5933281 h 6279209"/>
                <a:gd name="connsiteX298" fmla="*/ 4779064 w 8607832"/>
                <a:gd name="connsiteY298" fmla="*/ 5876074 h 6279209"/>
                <a:gd name="connsiteX299" fmla="*/ 4778391 w 8607832"/>
                <a:gd name="connsiteY299" fmla="*/ 5829637 h 6279209"/>
                <a:gd name="connsiteX300" fmla="*/ 5091342 w 8607832"/>
                <a:gd name="connsiteY300" fmla="*/ 5236712 h 6279209"/>
                <a:gd name="connsiteX301" fmla="*/ 5116243 w 8607832"/>
                <a:gd name="connsiteY301" fmla="*/ 5202389 h 6279209"/>
                <a:gd name="connsiteX302" fmla="*/ 5269690 w 8607832"/>
                <a:gd name="connsiteY302" fmla="*/ 5086631 h 6279209"/>
                <a:gd name="connsiteX303" fmla="*/ 5744837 w 8607832"/>
                <a:gd name="connsiteY303" fmla="*/ 4795889 h 6279209"/>
                <a:gd name="connsiteX304" fmla="*/ 5814830 w 8607832"/>
                <a:gd name="connsiteY304" fmla="*/ 4775699 h 6279209"/>
                <a:gd name="connsiteX305" fmla="*/ 6103553 w 8607832"/>
                <a:gd name="connsiteY305" fmla="*/ 4765603 h 6279209"/>
                <a:gd name="connsiteX306" fmla="*/ 7086824 w 8607832"/>
                <a:gd name="connsiteY306" fmla="*/ 4811369 h 6279209"/>
                <a:gd name="connsiteX307" fmla="*/ 7489959 w 8607832"/>
                <a:gd name="connsiteY307" fmla="*/ 4805311 h 6279209"/>
                <a:gd name="connsiteX308" fmla="*/ 7516880 w 8607832"/>
                <a:gd name="connsiteY308" fmla="*/ 4801946 h 6279209"/>
                <a:gd name="connsiteX309" fmla="*/ 7536397 w 8607832"/>
                <a:gd name="connsiteY309" fmla="*/ 4800600 h 6279209"/>
                <a:gd name="connsiteX310" fmla="*/ 7619850 w 8607832"/>
                <a:gd name="connsiteY310" fmla="*/ 4791178 h 6279209"/>
                <a:gd name="connsiteX311" fmla="*/ 7661577 w 8607832"/>
                <a:gd name="connsiteY311" fmla="*/ 4813388 h 6279209"/>
                <a:gd name="connsiteX312" fmla="*/ 7920014 w 8607832"/>
                <a:gd name="connsiteY312" fmla="*/ 5004523 h 6279209"/>
                <a:gd name="connsiteX313" fmla="*/ 8354780 w 8607832"/>
                <a:gd name="connsiteY313" fmla="*/ 4830886 h 6279209"/>
                <a:gd name="connsiteX314" fmla="*/ 8579567 w 8607832"/>
                <a:gd name="connsiteY314" fmla="*/ 4409580 h 6279209"/>
                <a:gd name="connsiteX315" fmla="*/ 8613217 w 8607832"/>
                <a:gd name="connsiteY315" fmla="*/ 4250076 h 6279209"/>
                <a:gd name="connsiteX316" fmla="*/ 8613217 w 8607832"/>
                <a:gd name="connsiteY316" fmla="*/ 4196235 h 6279209"/>
                <a:gd name="connsiteX317" fmla="*/ 8420062 w 8607832"/>
                <a:gd name="connsiteY317" fmla="*/ 4211041 h 6279209"/>
                <a:gd name="connsiteX318" fmla="*/ 4571776 w 8607832"/>
                <a:gd name="connsiteY318" fmla="*/ 915970 h 6279209"/>
                <a:gd name="connsiteX319" fmla="*/ 4583890 w 8607832"/>
                <a:gd name="connsiteY319" fmla="*/ 888377 h 6279209"/>
                <a:gd name="connsiteX320" fmla="*/ 4571776 w 8607832"/>
                <a:gd name="connsiteY320" fmla="*/ 915970 h 6279209"/>
                <a:gd name="connsiteX321" fmla="*/ 2362948 w 8607832"/>
                <a:gd name="connsiteY321" fmla="*/ 965100 h 6279209"/>
                <a:gd name="connsiteX322" fmla="*/ 2363621 w 8607832"/>
                <a:gd name="connsiteY322" fmla="*/ 962408 h 6279209"/>
                <a:gd name="connsiteX323" fmla="*/ 2368332 w 8607832"/>
                <a:gd name="connsiteY323" fmla="*/ 967119 h 6279209"/>
                <a:gd name="connsiteX324" fmla="*/ 2362948 w 8607832"/>
                <a:gd name="connsiteY324" fmla="*/ 965100 h 6279209"/>
                <a:gd name="connsiteX325" fmla="*/ 2435633 w 8607832"/>
                <a:gd name="connsiteY325" fmla="*/ 1055284 h 6279209"/>
                <a:gd name="connsiteX326" fmla="*/ 2426211 w 8607832"/>
                <a:gd name="connsiteY326" fmla="*/ 1053265 h 6279209"/>
                <a:gd name="connsiteX327" fmla="*/ 2370351 w 8607832"/>
                <a:gd name="connsiteY327" fmla="*/ 968465 h 6279209"/>
                <a:gd name="connsiteX328" fmla="*/ 2432268 w 8607832"/>
                <a:gd name="connsiteY328" fmla="*/ 1045862 h 6279209"/>
                <a:gd name="connsiteX329" fmla="*/ 2435633 w 8607832"/>
                <a:gd name="connsiteY329" fmla="*/ 1055284 h 6279209"/>
                <a:gd name="connsiteX330" fmla="*/ 695895 w 8607832"/>
                <a:gd name="connsiteY330" fmla="*/ 1016922 h 6279209"/>
                <a:gd name="connsiteX331" fmla="*/ 692530 w 8607832"/>
                <a:gd name="connsiteY331" fmla="*/ 1005481 h 6279209"/>
                <a:gd name="connsiteX332" fmla="*/ 695895 w 8607832"/>
                <a:gd name="connsiteY332" fmla="*/ 1016922 h 6279209"/>
                <a:gd name="connsiteX333" fmla="*/ 4511205 w 8607832"/>
                <a:gd name="connsiteY333" fmla="*/ 6014042 h 6279209"/>
                <a:gd name="connsiteX334" fmla="*/ 4537452 w 8607832"/>
                <a:gd name="connsiteY334" fmla="*/ 5944049 h 6279209"/>
                <a:gd name="connsiteX335" fmla="*/ 4511205 w 8607832"/>
                <a:gd name="connsiteY335" fmla="*/ 6014042 h 6279209"/>
                <a:gd name="connsiteX336" fmla="*/ 4750797 w 8607832"/>
                <a:gd name="connsiteY336" fmla="*/ 5917128 h 6279209"/>
                <a:gd name="connsiteX337" fmla="*/ 4741375 w 8607832"/>
                <a:gd name="connsiteY337" fmla="*/ 5939338 h 6279209"/>
                <a:gd name="connsiteX338" fmla="*/ 4732626 w 8607832"/>
                <a:gd name="connsiteY338" fmla="*/ 5935300 h 6279209"/>
                <a:gd name="connsiteX339" fmla="*/ 4727915 w 8607832"/>
                <a:gd name="connsiteY339" fmla="*/ 5907706 h 6279209"/>
                <a:gd name="connsiteX340" fmla="*/ 4750797 w 8607832"/>
                <a:gd name="connsiteY340" fmla="*/ 5875402 h 6279209"/>
                <a:gd name="connsiteX341" fmla="*/ 4750797 w 8607832"/>
                <a:gd name="connsiteY341" fmla="*/ 5917128 h 6279209"/>
                <a:gd name="connsiteX342" fmla="*/ 4875978 w 8607832"/>
                <a:gd name="connsiteY342" fmla="*/ 5457461 h 6279209"/>
                <a:gd name="connsiteX343" fmla="*/ 4616868 w 8607832"/>
                <a:gd name="connsiteY343" fmla="*/ 5877421 h 6279209"/>
                <a:gd name="connsiteX344" fmla="*/ 4562354 w 8607832"/>
                <a:gd name="connsiteY344" fmla="*/ 5884824 h 6279209"/>
                <a:gd name="connsiteX345" fmla="*/ 4880015 w 8607832"/>
                <a:gd name="connsiteY345" fmla="*/ 5419772 h 6279209"/>
                <a:gd name="connsiteX346" fmla="*/ 4875978 w 8607832"/>
                <a:gd name="connsiteY346" fmla="*/ 5457461 h 6279209"/>
                <a:gd name="connsiteX347" fmla="*/ 5020675 w 8607832"/>
                <a:gd name="connsiteY347" fmla="*/ 5141145 h 6279209"/>
                <a:gd name="connsiteX348" fmla="*/ 4989717 w 8607832"/>
                <a:gd name="connsiteY348" fmla="*/ 5179506 h 6279209"/>
                <a:gd name="connsiteX349" fmla="*/ 4445922 w 8607832"/>
                <a:gd name="connsiteY349" fmla="*/ 5878767 h 6279209"/>
                <a:gd name="connsiteX350" fmla="*/ 4415637 w 8607832"/>
                <a:gd name="connsiteY350" fmla="*/ 5953471 h 6279209"/>
                <a:gd name="connsiteX351" fmla="*/ 4357085 w 8607832"/>
                <a:gd name="connsiteY351" fmla="*/ 6075286 h 6279209"/>
                <a:gd name="connsiteX352" fmla="*/ 4338240 w 8607832"/>
                <a:gd name="connsiteY352" fmla="*/ 6125762 h 6279209"/>
                <a:gd name="connsiteX353" fmla="*/ 4322761 w 8607832"/>
                <a:gd name="connsiteY353" fmla="*/ 6080671 h 6279209"/>
                <a:gd name="connsiteX354" fmla="*/ 4306609 w 8607832"/>
                <a:gd name="connsiteY354" fmla="*/ 6061826 h 6279209"/>
                <a:gd name="connsiteX355" fmla="*/ 4295168 w 8607832"/>
                <a:gd name="connsiteY355" fmla="*/ 6082689 h 6279209"/>
                <a:gd name="connsiteX356" fmla="*/ 4292475 w 8607832"/>
                <a:gd name="connsiteY356" fmla="*/ 6112302 h 6279209"/>
                <a:gd name="connsiteX357" fmla="*/ 4277669 w 8607832"/>
                <a:gd name="connsiteY357" fmla="*/ 6097496 h 6279209"/>
                <a:gd name="connsiteX358" fmla="*/ 4183447 w 8607832"/>
                <a:gd name="connsiteY358" fmla="*/ 5282478 h 6279209"/>
                <a:gd name="connsiteX359" fmla="*/ 4412945 w 8607832"/>
                <a:gd name="connsiteY359" fmla="*/ 4743394 h 6279209"/>
                <a:gd name="connsiteX360" fmla="*/ 5036828 w 8607832"/>
                <a:gd name="connsiteY360" fmla="*/ 3935106 h 6279209"/>
                <a:gd name="connsiteX361" fmla="*/ 5054999 w 8607832"/>
                <a:gd name="connsiteY361" fmla="*/ 3966064 h 6279209"/>
                <a:gd name="connsiteX362" fmla="*/ 5020675 w 8607832"/>
                <a:gd name="connsiteY362" fmla="*/ 5141145 h 6279209"/>
                <a:gd name="connsiteX0" fmla="*/ 8420062 w 8613218"/>
                <a:gd name="connsiteY0" fmla="*/ 4211041 h 6281670"/>
                <a:gd name="connsiteX1" fmla="*/ 7990681 w 8613218"/>
                <a:gd name="connsiteY1" fmla="*/ 4231232 h 6281670"/>
                <a:gd name="connsiteX2" fmla="*/ 7630619 w 8613218"/>
                <a:gd name="connsiteY2" fmla="*/ 4614849 h 6281670"/>
                <a:gd name="connsiteX3" fmla="*/ 7659558 w 8613218"/>
                <a:gd name="connsiteY3" fmla="*/ 4643788 h 6281670"/>
                <a:gd name="connsiteX4" fmla="*/ 7859443 w 8613218"/>
                <a:gd name="connsiteY4" fmla="*/ 4617541 h 6281670"/>
                <a:gd name="connsiteX5" fmla="*/ 8222196 w 8613218"/>
                <a:gd name="connsiteY5" fmla="*/ 4498418 h 6281670"/>
                <a:gd name="connsiteX6" fmla="*/ 8236330 w 8613218"/>
                <a:gd name="connsiteY6" fmla="*/ 4496398 h 6281670"/>
                <a:gd name="connsiteX7" fmla="*/ 8228254 w 8613218"/>
                <a:gd name="connsiteY7" fmla="*/ 4504475 h 6281670"/>
                <a:gd name="connsiteX8" fmla="*/ 7670326 w 8613218"/>
                <a:gd name="connsiteY8" fmla="*/ 4709743 h 6281670"/>
                <a:gd name="connsiteX9" fmla="*/ 7436791 w 8613218"/>
                <a:gd name="connsiteY9" fmla="*/ 4735318 h 6281670"/>
                <a:gd name="connsiteX10" fmla="*/ 6759067 w 8613218"/>
                <a:gd name="connsiteY10" fmla="*/ 4696956 h 6281670"/>
                <a:gd name="connsiteX11" fmla="*/ 6037597 w 8613218"/>
                <a:gd name="connsiteY11" fmla="*/ 4656576 h 6281670"/>
                <a:gd name="connsiteX12" fmla="*/ 6023464 w 8613218"/>
                <a:gd name="connsiteY12" fmla="*/ 4649172 h 6281670"/>
                <a:gd name="connsiteX13" fmla="*/ 6361317 w 8613218"/>
                <a:gd name="connsiteY13" fmla="*/ 4472170 h 6281670"/>
                <a:gd name="connsiteX14" fmla="*/ 6783296 w 8613218"/>
                <a:gd name="connsiteY14" fmla="*/ 4236616 h 6281670"/>
                <a:gd name="connsiteX15" fmla="*/ 7066634 w 8613218"/>
                <a:gd name="connsiteY15" fmla="*/ 4052210 h 6281670"/>
                <a:gd name="connsiteX16" fmla="*/ 7151433 w 8613218"/>
                <a:gd name="connsiteY16" fmla="*/ 4042115 h 6281670"/>
                <a:gd name="connsiteX17" fmla="*/ 7304208 w 8613218"/>
                <a:gd name="connsiteY17" fmla="*/ 4071727 h 6281670"/>
                <a:gd name="connsiteX18" fmla="*/ 7625235 w 8613218"/>
                <a:gd name="connsiteY18" fmla="*/ 3948566 h 6281670"/>
                <a:gd name="connsiteX19" fmla="*/ 8172394 w 8613218"/>
                <a:gd name="connsiteY19" fmla="*/ 2496877 h 6281670"/>
                <a:gd name="connsiteX20" fmla="*/ 7882325 w 8613218"/>
                <a:gd name="connsiteY20" fmla="*/ 1811077 h 6281670"/>
                <a:gd name="connsiteX21" fmla="*/ 7854059 w 8613218"/>
                <a:gd name="connsiteY21" fmla="*/ 1889820 h 6281670"/>
                <a:gd name="connsiteX22" fmla="*/ 7732917 w 8613218"/>
                <a:gd name="connsiteY22" fmla="*/ 2389195 h 6281670"/>
                <a:gd name="connsiteX23" fmla="*/ 7607736 w 8613218"/>
                <a:gd name="connsiteY23" fmla="*/ 2746565 h 6281670"/>
                <a:gd name="connsiteX24" fmla="*/ 7178354 w 8613218"/>
                <a:gd name="connsiteY24" fmla="*/ 3424962 h 6281670"/>
                <a:gd name="connsiteX25" fmla="*/ 7050481 w 8613218"/>
                <a:gd name="connsiteY25" fmla="*/ 3653113 h 6281670"/>
                <a:gd name="connsiteX26" fmla="*/ 7022888 w 8613218"/>
                <a:gd name="connsiteY26" fmla="*/ 3873861 h 6281670"/>
                <a:gd name="connsiteX27" fmla="*/ 7057884 w 8613218"/>
                <a:gd name="connsiteY27" fmla="*/ 3889341 h 6281670"/>
                <a:gd name="connsiteX28" fmla="*/ 7311611 w 8613218"/>
                <a:gd name="connsiteY28" fmla="*/ 3701570 h 6281670"/>
                <a:gd name="connsiteX29" fmla="*/ 7883672 w 8613218"/>
                <a:gd name="connsiteY29" fmla="*/ 2875784 h 6281670"/>
                <a:gd name="connsiteX30" fmla="*/ 7909246 w 8613218"/>
                <a:gd name="connsiteY30" fmla="*/ 2790311 h 6281670"/>
                <a:gd name="connsiteX31" fmla="*/ 7835888 w 8613218"/>
                <a:gd name="connsiteY31" fmla="*/ 3051440 h 6281670"/>
                <a:gd name="connsiteX32" fmla="*/ 7279306 w 8613218"/>
                <a:gd name="connsiteY32" fmla="*/ 3802522 h 6281670"/>
                <a:gd name="connsiteX33" fmla="*/ 6992603 w 8613218"/>
                <a:gd name="connsiteY33" fmla="*/ 4017213 h 6281670"/>
                <a:gd name="connsiteX34" fmla="*/ 6713302 w 8613218"/>
                <a:gd name="connsiteY34" fmla="*/ 4190851 h 6281670"/>
                <a:gd name="connsiteX35" fmla="*/ 6627830 w 8613218"/>
                <a:gd name="connsiteY35" fmla="*/ 4239308 h 6281670"/>
                <a:gd name="connsiteX36" fmla="*/ 6605620 w 8613218"/>
                <a:gd name="connsiteY36" fmla="*/ 4251422 h 6281670"/>
                <a:gd name="connsiteX37" fmla="*/ 6226714 w 8613218"/>
                <a:gd name="connsiteY37" fmla="*/ 4447268 h 6281670"/>
                <a:gd name="connsiteX38" fmla="*/ 5314782 w 8613218"/>
                <a:gd name="connsiteY38" fmla="*/ 4943279 h 6281670"/>
                <a:gd name="connsiteX39" fmla="*/ 5158643 w 8613218"/>
                <a:gd name="connsiteY39" fmla="*/ 5046250 h 6281670"/>
                <a:gd name="connsiteX40" fmla="*/ 5162681 w 8613218"/>
                <a:gd name="connsiteY40" fmla="*/ 5025387 h 6281670"/>
                <a:gd name="connsiteX41" fmla="*/ 5227290 w 8613218"/>
                <a:gd name="connsiteY41" fmla="*/ 4323434 h 6281670"/>
                <a:gd name="connsiteX42" fmla="*/ 5106148 w 8613218"/>
                <a:gd name="connsiteY42" fmla="*/ 3860401 h 6281670"/>
                <a:gd name="connsiteX43" fmla="*/ 5139799 w 8613218"/>
                <a:gd name="connsiteY43" fmla="*/ 3818675 h 6281670"/>
                <a:gd name="connsiteX44" fmla="*/ 5695034 w 8613218"/>
                <a:gd name="connsiteY44" fmla="*/ 3194119 h 6281670"/>
                <a:gd name="connsiteX45" fmla="*/ 5830983 w 8613218"/>
                <a:gd name="connsiteY45" fmla="*/ 3023174 h 6281670"/>
                <a:gd name="connsiteX46" fmla="*/ 5873382 w 8613218"/>
                <a:gd name="connsiteY46" fmla="*/ 3008367 h 6281670"/>
                <a:gd name="connsiteX47" fmla="*/ 5983083 w 8613218"/>
                <a:gd name="connsiteY47" fmla="*/ 3009040 h 6281670"/>
                <a:gd name="connsiteX48" fmla="*/ 6257000 w 8613218"/>
                <a:gd name="connsiteY48" fmla="*/ 2840787 h 6281670"/>
                <a:gd name="connsiteX49" fmla="*/ 6605620 w 8613218"/>
                <a:gd name="connsiteY49" fmla="*/ 2172485 h 6281670"/>
                <a:gd name="connsiteX50" fmla="*/ 6623118 w 8613218"/>
                <a:gd name="connsiteY50" fmla="*/ 1339969 h 6281670"/>
                <a:gd name="connsiteX51" fmla="*/ 6528224 w 8613218"/>
                <a:gd name="connsiteY51" fmla="*/ 660899 h 6281670"/>
                <a:gd name="connsiteX52" fmla="*/ 6514091 w 8613218"/>
                <a:gd name="connsiteY52" fmla="*/ 520239 h 6281670"/>
                <a:gd name="connsiteX53" fmla="*/ 6493900 w 8613218"/>
                <a:gd name="connsiteY53" fmla="*/ 546486 h 6281670"/>
                <a:gd name="connsiteX54" fmla="*/ 6244212 w 8613218"/>
                <a:gd name="connsiteY54" fmla="*/ 975869 h 6281670"/>
                <a:gd name="connsiteX55" fmla="*/ 5935300 w 8613218"/>
                <a:gd name="connsiteY55" fmla="*/ 1788868 h 6281670"/>
                <a:gd name="connsiteX56" fmla="*/ 5707148 w 8613218"/>
                <a:gd name="connsiteY56" fmla="*/ 2531874 h 6281670"/>
                <a:gd name="connsiteX57" fmla="*/ 5679555 w 8613218"/>
                <a:gd name="connsiteY57" fmla="*/ 2738489 h 6281670"/>
                <a:gd name="connsiteX58" fmla="*/ 5734069 w 8613218"/>
                <a:gd name="connsiteY58" fmla="*/ 2914818 h 6281670"/>
                <a:gd name="connsiteX59" fmla="*/ 5963566 w 8613218"/>
                <a:gd name="connsiteY59" fmla="*/ 2599175 h 6281670"/>
                <a:gd name="connsiteX60" fmla="*/ 6141914 w 8613218"/>
                <a:gd name="connsiteY60" fmla="*/ 2254593 h 6281670"/>
                <a:gd name="connsiteX61" fmla="*/ 6262384 w 8613218"/>
                <a:gd name="connsiteY61" fmla="*/ 1884436 h 6281670"/>
                <a:gd name="connsiteX62" fmla="*/ 6343145 w 8613218"/>
                <a:gd name="connsiteY62" fmla="*/ 1508222 h 6281670"/>
                <a:gd name="connsiteX63" fmla="*/ 6310167 w 8613218"/>
                <a:gd name="connsiteY63" fmla="*/ 1747814 h 6281670"/>
                <a:gd name="connsiteX64" fmla="*/ 6045001 w 8613218"/>
                <a:gd name="connsiteY64" fmla="*/ 2568890 h 6281670"/>
                <a:gd name="connsiteX65" fmla="*/ 5560432 w 8613218"/>
                <a:gd name="connsiteY65" fmla="*/ 3235173 h 6281670"/>
                <a:gd name="connsiteX66" fmla="*/ 5096726 w 8613218"/>
                <a:gd name="connsiteY66" fmla="*/ 3741278 h 6281670"/>
                <a:gd name="connsiteX67" fmla="*/ 5067113 w 8613218"/>
                <a:gd name="connsiteY67" fmla="*/ 3767525 h 6281670"/>
                <a:gd name="connsiteX68" fmla="*/ 4911647 w 8613218"/>
                <a:gd name="connsiteY68" fmla="*/ 3459959 h 6281670"/>
                <a:gd name="connsiteX69" fmla="*/ 4890784 w 8613218"/>
                <a:gd name="connsiteY69" fmla="*/ 3404099 h 6281670"/>
                <a:gd name="connsiteX70" fmla="*/ 4849730 w 8613218"/>
                <a:gd name="connsiteY70" fmla="*/ 3028558 h 6281670"/>
                <a:gd name="connsiteX71" fmla="*/ 4856460 w 8613218"/>
                <a:gd name="connsiteY71" fmla="*/ 2981447 h 6281670"/>
                <a:gd name="connsiteX72" fmla="*/ 4952701 w 8613218"/>
                <a:gd name="connsiteY72" fmla="*/ 2717626 h 6281670"/>
                <a:gd name="connsiteX73" fmla="*/ 5173449 w 8613218"/>
                <a:gd name="connsiteY73" fmla="*/ 2368332 h 6281670"/>
                <a:gd name="connsiteX74" fmla="*/ 5481689 w 8613218"/>
                <a:gd name="connsiteY74" fmla="*/ 1759928 h 6281670"/>
                <a:gd name="connsiteX75" fmla="*/ 5514667 w 8613218"/>
                <a:gd name="connsiteY75" fmla="*/ 1741757 h 6281670"/>
                <a:gd name="connsiteX76" fmla="*/ 5803389 w 8613218"/>
                <a:gd name="connsiteY76" fmla="*/ 1570812 h 6281670"/>
                <a:gd name="connsiteX77" fmla="*/ 5822907 w 8613218"/>
                <a:gd name="connsiteY77" fmla="*/ 1095665 h 6281670"/>
                <a:gd name="connsiteX78" fmla="*/ 5540241 w 8613218"/>
                <a:gd name="connsiteY78" fmla="*/ 601000 h 6281670"/>
                <a:gd name="connsiteX79" fmla="*/ 5514667 w 8613218"/>
                <a:gd name="connsiteY79" fmla="*/ 600327 h 6281670"/>
                <a:gd name="connsiteX80" fmla="*/ 5421791 w 8613218"/>
                <a:gd name="connsiteY80" fmla="*/ 697914 h 6281670"/>
                <a:gd name="connsiteX81" fmla="*/ 5124319 w 8613218"/>
                <a:gd name="connsiteY81" fmla="*/ 1196617 h 6281670"/>
                <a:gd name="connsiteX82" fmla="*/ 5316801 w 8613218"/>
                <a:gd name="connsiteY82" fmla="*/ 1686570 h 6281670"/>
                <a:gd name="connsiteX83" fmla="*/ 5361220 w 8613218"/>
                <a:gd name="connsiteY83" fmla="*/ 1669072 h 6281670"/>
                <a:gd name="connsiteX84" fmla="*/ 5461499 w 8613218"/>
                <a:gd name="connsiteY84" fmla="*/ 1248439 h 6281670"/>
                <a:gd name="connsiteX85" fmla="*/ 5491784 w 8613218"/>
                <a:gd name="connsiteY85" fmla="*/ 1043170 h 6281670"/>
                <a:gd name="connsiteX86" fmla="*/ 5497841 w 8613218"/>
                <a:gd name="connsiteY86" fmla="*/ 1081532 h 6281670"/>
                <a:gd name="connsiteX87" fmla="*/ 5481016 w 8613218"/>
                <a:gd name="connsiteY87" fmla="*/ 1353429 h 6281670"/>
                <a:gd name="connsiteX88" fmla="*/ 5415734 w 8613218"/>
                <a:gd name="connsiteY88" fmla="*/ 1727624 h 6281670"/>
                <a:gd name="connsiteX89" fmla="*/ 5151240 w 8613218"/>
                <a:gd name="connsiteY89" fmla="*/ 2245171 h 6281670"/>
                <a:gd name="connsiteX90" fmla="*/ 4908282 w 8613218"/>
                <a:gd name="connsiteY90" fmla="*/ 2596483 h 6281670"/>
                <a:gd name="connsiteX91" fmla="*/ 4750124 w 8613218"/>
                <a:gd name="connsiteY91" fmla="*/ 2989523 h 6281670"/>
                <a:gd name="connsiteX92" fmla="*/ 4747432 w 8613218"/>
                <a:gd name="connsiteY92" fmla="*/ 3017116 h 6281670"/>
                <a:gd name="connsiteX93" fmla="*/ 4743394 w 8613218"/>
                <a:gd name="connsiteY93" fmla="*/ 3043364 h 6281670"/>
                <a:gd name="connsiteX94" fmla="*/ 4737337 w 8613218"/>
                <a:gd name="connsiteY94" fmla="*/ 3162487 h 6281670"/>
                <a:gd name="connsiteX95" fmla="*/ 4680804 w 8613218"/>
                <a:gd name="connsiteY95" fmla="*/ 3076341 h 6281670"/>
                <a:gd name="connsiteX96" fmla="*/ 4591293 w 8613218"/>
                <a:gd name="connsiteY96" fmla="*/ 2915491 h 6281670"/>
                <a:gd name="connsiteX97" fmla="*/ 4573122 w 8613218"/>
                <a:gd name="connsiteY97" fmla="*/ 2881841 h 6281670"/>
                <a:gd name="connsiteX98" fmla="*/ 4565719 w 8613218"/>
                <a:gd name="connsiteY98" fmla="*/ 2868381 h 6281670"/>
                <a:gd name="connsiteX99" fmla="*/ 4552259 w 8613218"/>
                <a:gd name="connsiteY99" fmla="*/ 2838095 h 6281670"/>
                <a:gd name="connsiteX100" fmla="*/ 4404869 w 8613218"/>
                <a:gd name="connsiteY100" fmla="*/ 2499569 h 6281670"/>
                <a:gd name="connsiteX101" fmla="*/ 4425059 w 8613218"/>
                <a:gd name="connsiteY101" fmla="*/ 2408713 h 6281670"/>
                <a:gd name="connsiteX102" fmla="*/ 4497071 w 8613218"/>
                <a:gd name="connsiteY102" fmla="*/ 2304396 h 6281670"/>
                <a:gd name="connsiteX103" fmla="*/ 4551585 w 8613218"/>
                <a:gd name="connsiteY103" fmla="*/ 2152968 h 6281670"/>
                <a:gd name="connsiteX104" fmla="*/ 4741375 w 8613218"/>
                <a:gd name="connsiteY104" fmla="*/ 1413327 h 6281670"/>
                <a:gd name="connsiteX105" fmla="*/ 4929146 w 8613218"/>
                <a:gd name="connsiteY105" fmla="*/ 819730 h 6281670"/>
                <a:gd name="connsiteX106" fmla="*/ 5233347 w 8613218"/>
                <a:gd name="connsiteY106" fmla="*/ 28940 h 6281670"/>
                <a:gd name="connsiteX107" fmla="*/ 5238058 w 8613218"/>
                <a:gd name="connsiteY107" fmla="*/ 0 h 6281670"/>
                <a:gd name="connsiteX108" fmla="*/ 4976929 w 8613218"/>
                <a:gd name="connsiteY108" fmla="*/ 159504 h 6281670"/>
                <a:gd name="connsiteX109" fmla="*/ 4204984 w 8613218"/>
                <a:gd name="connsiteY109" fmla="*/ 890396 h 6281670"/>
                <a:gd name="connsiteX110" fmla="*/ 3943182 w 8613218"/>
                <a:gd name="connsiteY110" fmla="*/ 2139508 h 6281670"/>
                <a:gd name="connsiteX111" fmla="*/ 4076438 w 8613218"/>
                <a:gd name="connsiteY111" fmla="*/ 2389868 h 6281670"/>
                <a:gd name="connsiteX112" fmla="*/ 4215079 w 8613218"/>
                <a:gd name="connsiteY112" fmla="*/ 2474668 h 6281670"/>
                <a:gd name="connsiteX113" fmla="*/ 4244018 w 8613218"/>
                <a:gd name="connsiteY113" fmla="*/ 2445055 h 6281670"/>
                <a:gd name="connsiteX114" fmla="*/ 4230558 w 8613218"/>
                <a:gd name="connsiteY114" fmla="*/ 1718875 h 6281670"/>
                <a:gd name="connsiteX115" fmla="*/ 4411599 w 8613218"/>
                <a:gd name="connsiteY115" fmla="*/ 1186522 h 6281670"/>
                <a:gd name="connsiteX116" fmla="*/ 4552259 w 8613218"/>
                <a:gd name="connsiteY116" fmla="*/ 934815 h 6281670"/>
                <a:gd name="connsiteX117" fmla="*/ 4572449 w 8613218"/>
                <a:gd name="connsiteY117" fmla="*/ 920008 h 6281670"/>
                <a:gd name="connsiteX118" fmla="*/ 4553604 w 8613218"/>
                <a:gd name="connsiteY118" fmla="*/ 956351 h 6281670"/>
                <a:gd name="connsiteX119" fmla="*/ 4390735 w 8613218"/>
                <a:gd name="connsiteY119" fmla="*/ 1302280 h 6281670"/>
                <a:gd name="connsiteX120" fmla="*/ 4340260 w 8613218"/>
                <a:gd name="connsiteY120" fmla="*/ 2524471 h 6281670"/>
                <a:gd name="connsiteX121" fmla="*/ 4501109 w 8613218"/>
                <a:gd name="connsiteY121" fmla="*/ 2892609 h 6281670"/>
                <a:gd name="connsiteX122" fmla="*/ 4519281 w 8613218"/>
                <a:gd name="connsiteY122" fmla="*/ 2931644 h 6281670"/>
                <a:gd name="connsiteX123" fmla="*/ 4692918 w 8613218"/>
                <a:gd name="connsiteY123" fmla="*/ 3241230 h 6281670"/>
                <a:gd name="connsiteX124" fmla="*/ 4992409 w 8613218"/>
                <a:gd name="connsiteY124" fmla="*/ 3809925 h 6281670"/>
                <a:gd name="connsiteX125" fmla="*/ 5000485 w 8613218"/>
                <a:gd name="connsiteY125" fmla="*/ 3847614 h 6281670"/>
                <a:gd name="connsiteX126" fmla="*/ 4993755 w 8613218"/>
                <a:gd name="connsiteY126" fmla="*/ 3855017 h 6281670"/>
                <a:gd name="connsiteX127" fmla="*/ 4993082 w 8613218"/>
                <a:gd name="connsiteY127" fmla="*/ 3855690 h 6281670"/>
                <a:gd name="connsiteX128" fmla="*/ 4982313 w 8613218"/>
                <a:gd name="connsiteY128" fmla="*/ 3867131 h 6281670"/>
                <a:gd name="connsiteX129" fmla="*/ 4626290 w 8613218"/>
                <a:gd name="connsiteY129" fmla="*/ 4274977 h 6281670"/>
                <a:gd name="connsiteX130" fmla="*/ 4180755 w 8613218"/>
                <a:gd name="connsiteY130" fmla="*/ 4968853 h 6281670"/>
                <a:gd name="connsiteX131" fmla="*/ 4071727 w 8613218"/>
                <a:gd name="connsiteY131" fmla="*/ 5853192 h 6281670"/>
                <a:gd name="connsiteX132" fmla="*/ 4040769 w 8613218"/>
                <a:gd name="connsiteY132" fmla="*/ 5907706 h 6281670"/>
                <a:gd name="connsiteX133" fmla="*/ 4005099 w 8613218"/>
                <a:gd name="connsiteY133" fmla="*/ 5881459 h 6281670"/>
                <a:gd name="connsiteX134" fmla="*/ 4007791 w 8613218"/>
                <a:gd name="connsiteY134" fmla="*/ 5830983 h 6281670"/>
                <a:gd name="connsiteX135" fmla="*/ 3990293 w 8613218"/>
                <a:gd name="connsiteY135" fmla="*/ 5807427 h 6281670"/>
                <a:gd name="connsiteX136" fmla="*/ 3964045 w 8613218"/>
                <a:gd name="connsiteY136" fmla="*/ 5789256 h 6281670"/>
                <a:gd name="connsiteX137" fmla="*/ 3941836 w 8613218"/>
                <a:gd name="connsiteY137" fmla="*/ 5705129 h 6281670"/>
                <a:gd name="connsiteX138" fmla="*/ 3908185 w 8613218"/>
                <a:gd name="connsiteY138" fmla="*/ 5236040 h 6281670"/>
                <a:gd name="connsiteX139" fmla="*/ 3918953 w 8613218"/>
                <a:gd name="connsiteY139" fmla="*/ 4237288 h 6281670"/>
                <a:gd name="connsiteX140" fmla="*/ 3786370 w 8613218"/>
                <a:gd name="connsiteY140" fmla="*/ 3122779 h 6281670"/>
                <a:gd name="connsiteX141" fmla="*/ 3570333 w 8613218"/>
                <a:gd name="connsiteY141" fmla="*/ 2570236 h 6281670"/>
                <a:gd name="connsiteX142" fmla="*/ 3563603 w 8613218"/>
                <a:gd name="connsiteY142" fmla="*/ 2556776 h 6281670"/>
                <a:gd name="connsiteX143" fmla="*/ 3556872 w 8613218"/>
                <a:gd name="connsiteY143" fmla="*/ 2543315 h 6281670"/>
                <a:gd name="connsiteX144" fmla="*/ 3531298 w 8613218"/>
                <a:gd name="connsiteY144" fmla="*/ 2494185 h 6281670"/>
                <a:gd name="connsiteX145" fmla="*/ 3525241 w 8613218"/>
                <a:gd name="connsiteY145" fmla="*/ 2482071 h 6281670"/>
                <a:gd name="connsiteX146" fmla="*/ 3410829 w 8613218"/>
                <a:gd name="connsiteY146" fmla="*/ 2273437 h 6281670"/>
                <a:gd name="connsiteX147" fmla="*/ 3411502 w 8613218"/>
                <a:gd name="connsiteY147" fmla="*/ 2229018 h 6281670"/>
                <a:gd name="connsiteX148" fmla="*/ 3451209 w 8613218"/>
                <a:gd name="connsiteY148" fmla="*/ 2126720 h 6281670"/>
                <a:gd name="connsiteX149" fmla="*/ 3431692 w 8613218"/>
                <a:gd name="connsiteY149" fmla="*/ 1895877 h 6281670"/>
                <a:gd name="connsiteX150" fmla="*/ 3186715 w 8613218"/>
                <a:gd name="connsiteY150" fmla="*/ 1401886 h 6281670"/>
                <a:gd name="connsiteX151" fmla="*/ 2531874 w 8613218"/>
                <a:gd name="connsiteY151" fmla="*/ 701952 h 6281670"/>
                <a:gd name="connsiteX152" fmla="*/ 1731662 w 8613218"/>
                <a:gd name="connsiteY152" fmla="*/ 39035 h 6281670"/>
                <a:gd name="connsiteX153" fmla="*/ 1722913 w 8613218"/>
                <a:gd name="connsiteY153" fmla="*/ 36343 h 6281670"/>
                <a:gd name="connsiteX154" fmla="*/ 1723586 w 8613218"/>
                <a:gd name="connsiteY154" fmla="*/ 47111 h 6281670"/>
                <a:gd name="connsiteX155" fmla="*/ 1984042 w 8613218"/>
                <a:gd name="connsiteY155" fmla="*/ 871552 h 6281670"/>
                <a:gd name="connsiteX156" fmla="*/ 2773486 w 8613218"/>
                <a:gd name="connsiteY156" fmla="*/ 2064130 h 6281670"/>
                <a:gd name="connsiteX157" fmla="*/ 3058170 w 8613218"/>
                <a:gd name="connsiteY157" fmla="*/ 2286897 h 6281670"/>
                <a:gd name="connsiteX158" fmla="*/ 3235845 w 8613218"/>
                <a:gd name="connsiteY158" fmla="*/ 2329297 h 6281670"/>
                <a:gd name="connsiteX159" fmla="*/ 3256709 w 8613218"/>
                <a:gd name="connsiteY159" fmla="*/ 2294974 h 6281670"/>
                <a:gd name="connsiteX160" fmla="*/ 3083072 w 8613218"/>
                <a:gd name="connsiteY160" fmla="*/ 1999521 h 6281670"/>
                <a:gd name="connsiteX161" fmla="*/ 2450440 w 8613218"/>
                <a:gd name="connsiteY161" fmla="*/ 1092973 h 6281670"/>
                <a:gd name="connsiteX162" fmla="*/ 2432941 w 8613218"/>
                <a:gd name="connsiteY162" fmla="*/ 1062014 h 6281670"/>
                <a:gd name="connsiteX163" fmla="*/ 2454478 w 8613218"/>
                <a:gd name="connsiteY163" fmla="*/ 1076820 h 6281670"/>
                <a:gd name="connsiteX164" fmla="*/ 2967986 w 8613218"/>
                <a:gd name="connsiteY164" fmla="*/ 1739738 h 6281670"/>
                <a:gd name="connsiteX165" fmla="*/ 3266131 w 8613218"/>
                <a:gd name="connsiteY165" fmla="*/ 2175850 h 6281670"/>
                <a:gd name="connsiteX166" fmla="*/ 3457939 w 8613218"/>
                <a:gd name="connsiteY166" fmla="*/ 2509665 h 6281670"/>
                <a:gd name="connsiteX167" fmla="*/ 3464670 w 8613218"/>
                <a:gd name="connsiteY167" fmla="*/ 2523125 h 6281670"/>
                <a:gd name="connsiteX168" fmla="*/ 3471400 w 8613218"/>
                <a:gd name="connsiteY168" fmla="*/ 2536585 h 6281670"/>
                <a:gd name="connsiteX169" fmla="*/ 3478130 w 8613218"/>
                <a:gd name="connsiteY169" fmla="*/ 2550045 h 6281670"/>
                <a:gd name="connsiteX170" fmla="*/ 3484860 w 8613218"/>
                <a:gd name="connsiteY170" fmla="*/ 2563506 h 6281670"/>
                <a:gd name="connsiteX171" fmla="*/ 3491590 w 8613218"/>
                <a:gd name="connsiteY171" fmla="*/ 2576966 h 6281670"/>
                <a:gd name="connsiteX172" fmla="*/ 3498320 w 8613218"/>
                <a:gd name="connsiteY172" fmla="*/ 2590426 h 6281670"/>
                <a:gd name="connsiteX173" fmla="*/ 3504378 w 8613218"/>
                <a:gd name="connsiteY173" fmla="*/ 2605906 h 6281670"/>
                <a:gd name="connsiteX174" fmla="*/ 3733875 w 8613218"/>
                <a:gd name="connsiteY174" fmla="*/ 3249979 h 6281670"/>
                <a:gd name="connsiteX175" fmla="*/ 3823385 w 8613218"/>
                <a:gd name="connsiteY175" fmla="*/ 4359777 h 6281670"/>
                <a:gd name="connsiteX176" fmla="*/ 3816655 w 8613218"/>
                <a:gd name="connsiteY176" fmla="*/ 4369199 h 6281670"/>
                <a:gd name="connsiteX177" fmla="*/ 3800503 w 8613218"/>
                <a:gd name="connsiteY177" fmla="*/ 4322761 h 6281670"/>
                <a:gd name="connsiteX178" fmla="*/ 3407464 w 8613218"/>
                <a:gd name="connsiteY178" fmla="*/ 3663208 h 6281670"/>
                <a:gd name="connsiteX179" fmla="*/ 2516395 w 8613218"/>
                <a:gd name="connsiteY179" fmla="*/ 2980101 h 6281670"/>
                <a:gd name="connsiteX180" fmla="*/ 2502934 w 8613218"/>
                <a:gd name="connsiteY180" fmla="*/ 2971351 h 6281670"/>
                <a:gd name="connsiteX181" fmla="*/ 2390541 w 8613218"/>
                <a:gd name="connsiteY181" fmla="*/ 2898666 h 6281670"/>
                <a:gd name="connsiteX182" fmla="*/ 2247863 w 8613218"/>
                <a:gd name="connsiteY182" fmla="*/ 2802425 h 6281670"/>
                <a:gd name="connsiteX183" fmla="*/ 2055381 w 8613218"/>
                <a:gd name="connsiteY183" fmla="*/ 2665131 h 6281670"/>
                <a:gd name="connsiteX184" fmla="*/ 1471879 w 8613218"/>
                <a:gd name="connsiteY184" fmla="*/ 2148930 h 6281670"/>
                <a:gd name="connsiteX185" fmla="*/ 1461111 w 8613218"/>
                <a:gd name="connsiteY185" fmla="*/ 2109895 h 6281670"/>
                <a:gd name="connsiteX186" fmla="*/ 1501492 w 8613218"/>
                <a:gd name="connsiteY186" fmla="*/ 1918759 h 6281670"/>
                <a:gd name="connsiteX187" fmla="*/ 1395155 w 8613218"/>
                <a:gd name="connsiteY187" fmla="*/ 1570812 h 6281670"/>
                <a:gd name="connsiteX188" fmla="*/ 937507 w 8613218"/>
                <a:gd name="connsiteY188" fmla="*/ 860783 h 6281670"/>
                <a:gd name="connsiteX189" fmla="*/ 682435 w 8613218"/>
                <a:gd name="connsiteY189" fmla="*/ 471109 h 6281670"/>
                <a:gd name="connsiteX190" fmla="*/ 590905 w 8613218"/>
                <a:gd name="connsiteY190" fmla="*/ 214691 h 6281670"/>
                <a:gd name="connsiteX191" fmla="*/ 581483 w 8613218"/>
                <a:gd name="connsiteY191" fmla="*/ 222767 h 6281670"/>
                <a:gd name="connsiteX192" fmla="*/ 555909 w 8613218"/>
                <a:gd name="connsiteY192" fmla="*/ 262475 h 6281670"/>
                <a:gd name="connsiteX193" fmla="*/ 423998 w 8613218"/>
                <a:gd name="connsiteY193" fmla="*/ 619845 h 6281670"/>
                <a:gd name="connsiteX194" fmla="*/ 443515 w 8613218"/>
                <a:gd name="connsiteY194" fmla="*/ 1227575 h 6281670"/>
                <a:gd name="connsiteX195" fmla="*/ 806942 w 8613218"/>
                <a:gd name="connsiteY195" fmla="*/ 1996156 h 6281670"/>
                <a:gd name="connsiteX196" fmla="*/ 1087589 w 8613218"/>
                <a:gd name="connsiteY196" fmla="*/ 2216231 h 6281670"/>
                <a:gd name="connsiteX197" fmla="*/ 1317086 w 8613218"/>
                <a:gd name="connsiteY197" fmla="*/ 2233729 h 6281670"/>
                <a:gd name="connsiteX198" fmla="*/ 1327181 w 8613218"/>
                <a:gd name="connsiteY198" fmla="*/ 2198060 h 6281670"/>
                <a:gd name="connsiteX199" fmla="*/ 816364 w 8613218"/>
                <a:gd name="connsiteY199" fmla="*/ 1324489 h 6281670"/>
                <a:gd name="connsiteX200" fmla="*/ 702625 w 8613218"/>
                <a:gd name="connsiteY200" fmla="*/ 1031056 h 6281670"/>
                <a:gd name="connsiteX201" fmla="*/ 767908 w 8613218"/>
                <a:gd name="connsiteY201" fmla="*/ 1173061 h 6281670"/>
                <a:gd name="connsiteX202" fmla="*/ 1444285 w 8613218"/>
                <a:gd name="connsiteY202" fmla="*/ 2226326 h 6281670"/>
                <a:gd name="connsiteX203" fmla="*/ 2209501 w 8613218"/>
                <a:gd name="connsiteY203" fmla="*/ 2876457 h 6281670"/>
                <a:gd name="connsiteX204" fmla="*/ 2308434 w 8613218"/>
                <a:gd name="connsiteY204" fmla="*/ 2939720 h 6281670"/>
                <a:gd name="connsiteX205" fmla="*/ 2340738 w 8613218"/>
                <a:gd name="connsiteY205" fmla="*/ 2972025 h 6281670"/>
                <a:gd name="connsiteX206" fmla="*/ 2302377 w 8613218"/>
                <a:gd name="connsiteY206" fmla="*/ 2972025 h 6281670"/>
                <a:gd name="connsiteX207" fmla="*/ 2266034 w 8613218"/>
                <a:gd name="connsiteY207" fmla="*/ 2967313 h 6281670"/>
                <a:gd name="connsiteX208" fmla="*/ 1817807 w 8613218"/>
                <a:gd name="connsiteY208" fmla="*/ 3025866 h 6281670"/>
                <a:gd name="connsiteX209" fmla="*/ 1007500 w 8613218"/>
                <a:gd name="connsiteY209" fmla="*/ 3309877 h 6281670"/>
                <a:gd name="connsiteX210" fmla="*/ 960389 w 8613218"/>
                <a:gd name="connsiteY210" fmla="*/ 3293725 h 6281670"/>
                <a:gd name="connsiteX211" fmla="*/ 446207 w 8613218"/>
                <a:gd name="connsiteY211" fmla="*/ 3134221 h 6281670"/>
                <a:gd name="connsiteX212" fmla="*/ 217383 w 8613218"/>
                <a:gd name="connsiteY212" fmla="*/ 3227096 h 6281670"/>
                <a:gd name="connsiteX213" fmla="*/ 0 w 8613218"/>
                <a:gd name="connsiteY213" fmla="*/ 3236518 h 6281670"/>
                <a:gd name="connsiteX214" fmla="*/ 0 w 8613218"/>
                <a:gd name="connsiteY214" fmla="*/ 3330740 h 6281670"/>
                <a:gd name="connsiteX215" fmla="*/ 9422 w 8613218"/>
                <a:gd name="connsiteY215" fmla="*/ 3346892 h 6281670"/>
                <a:gd name="connsiteX216" fmla="*/ 255072 w 8613218"/>
                <a:gd name="connsiteY216" fmla="*/ 3717723 h 6281670"/>
                <a:gd name="connsiteX217" fmla="*/ 747044 w 8613218"/>
                <a:gd name="connsiteY217" fmla="*/ 3826078 h 6281670"/>
                <a:gd name="connsiteX218" fmla="*/ 1016249 w 8613218"/>
                <a:gd name="connsiteY218" fmla="*/ 3490244 h 6281670"/>
                <a:gd name="connsiteX219" fmla="*/ 981253 w 8613218"/>
                <a:gd name="connsiteY219" fmla="*/ 3461305 h 6281670"/>
                <a:gd name="connsiteX220" fmla="*/ 563312 w 8613218"/>
                <a:gd name="connsiteY220" fmla="*/ 3490917 h 6281670"/>
                <a:gd name="connsiteX221" fmla="*/ 390347 w 8613218"/>
                <a:gd name="connsiteY221" fmla="*/ 3460632 h 6281670"/>
                <a:gd name="connsiteX222" fmla="*/ 489953 w 8613218"/>
                <a:gd name="connsiteY222" fmla="*/ 3463997 h 6281670"/>
                <a:gd name="connsiteX223" fmla="*/ 903183 w 8613218"/>
                <a:gd name="connsiteY223" fmla="*/ 3408137 h 6281670"/>
                <a:gd name="connsiteX224" fmla="*/ 1043170 w 8613218"/>
                <a:gd name="connsiteY224" fmla="*/ 3372467 h 6281670"/>
                <a:gd name="connsiteX225" fmla="*/ 1508895 w 8613218"/>
                <a:gd name="connsiteY225" fmla="*/ 3218347 h 6281670"/>
                <a:gd name="connsiteX226" fmla="*/ 1912029 w 8613218"/>
                <a:gd name="connsiteY226" fmla="*/ 3101243 h 6281670"/>
                <a:gd name="connsiteX227" fmla="*/ 1912029 w 8613218"/>
                <a:gd name="connsiteY227" fmla="*/ 3101243 h 6281670"/>
                <a:gd name="connsiteX228" fmla="*/ 1924816 w 8613218"/>
                <a:gd name="connsiteY228" fmla="*/ 3099224 h 6281670"/>
                <a:gd name="connsiteX229" fmla="*/ 1986061 w 8613218"/>
                <a:gd name="connsiteY229" fmla="*/ 3087783 h 6281670"/>
                <a:gd name="connsiteX230" fmla="*/ 1992791 w 8613218"/>
                <a:gd name="connsiteY230" fmla="*/ 3087110 h 6281670"/>
                <a:gd name="connsiteX231" fmla="*/ 2087013 w 8613218"/>
                <a:gd name="connsiteY231" fmla="*/ 3074322 h 6281670"/>
                <a:gd name="connsiteX232" fmla="*/ 2113933 w 8613218"/>
                <a:gd name="connsiteY232" fmla="*/ 3072976 h 6281670"/>
                <a:gd name="connsiteX233" fmla="*/ 2118644 w 8613218"/>
                <a:gd name="connsiteY233" fmla="*/ 3064227 h 6281670"/>
                <a:gd name="connsiteX234" fmla="*/ 2257958 w 8613218"/>
                <a:gd name="connsiteY234" fmla="*/ 3064227 h 6281670"/>
                <a:gd name="connsiteX235" fmla="*/ 2262669 w 8613218"/>
                <a:gd name="connsiteY235" fmla="*/ 3072976 h 6281670"/>
                <a:gd name="connsiteX236" fmla="*/ 2434960 w 8613218"/>
                <a:gd name="connsiteY236" fmla="*/ 3101243 h 6281670"/>
                <a:gd name="connsiteX237" fmla="*/ 2635518 w 8613218"/>
                <a:gd name="connsiteY237" fmla="*/ 3164506 h 6281670"/>
                <a:gd name="connsiteX238" fmla="*/ 3038653 w 8613218"/>
                <a:gd name="connsiteY238" fmla="*/ 3453902 h 6281670"/>
                <a:gd name="connsiteX239" fmla="*/ 3580428 w 8613218"/>
                <a:gd name="connsiteY239" fmla="*/ 4087880 h 6281670"/>
                <a:gd name="connsiteX240" fmla="*/ 3776274 w 8613218"/>
                <a:gd name="connsiteY240" fmla="*/ 4626290 h 6281670"/>
                <a:gd name="connsiteX241" fmla="*/ 3813963 w 8613218"/>
                <a:gd name="connsiteY241" fmla="*/ 4802619 h 6281670"/>
                <a:gd name="connsiteX242" fmla="*/ 3811944 w 8613218"/>
                <a:gd name="connsiteY242" fmla="*/ 5407658 h 6281670"/>
                <a:gd name="connsiteX243" fmla="*/ 3881265 w 8613218"/>
                <a:gd name="connsiteY243" fmla="*/ 5874056 h 6281670"/>
                <a:gd name="connsiteX244" fmla="*/ 3879919 w 8613218"/>
                <a:gd name="connsiteY244" fmla="*/ 5898957 h 6281670"/>
                <a:gd name="connsiteX245" fmla="*/ 3757430 w 8613218"/>
                <a:gd name="connsiteY245" fmla="*/ 5946068 h 6281670"/>
                <a:gd name="connsiteX246" fmla="*/ 3743970 w 8613218"/>
                <a:gd name="connsiteY246" fmla="*/ 6053750 h 6281670"/>
                <a:gd name="connsiteX247" fmla="*/ 3803195 w 8613218"/>
                <a:gd name="connsiteY247" fmla="*/ 6092112 h 6281670"/>
                <a:gd name="connsiteX248" fmla="*/ 3896071 w 8613218"/>
                <a:gd name="connsiteY248" fmla="*/ 6023464 h 6281670"/>
                <a:gd name="connsiteX249" fmla="*/ 3920972 w 8613218"/>
                <a:gd name="connsiteY249" fmla="*/ 5996544 h 6281670"/>
                <a:gd name="connsiteX250" fmla="*/ 3918953 w 8613218"/>
                <a:gd name="connsiteY250" fmla="*/ 6053077 h 6281670"/>
                <a:gd name="connsiteX251" fmla="*/ 3931741 w 8613218"/>
                <a:gd name="connsiteY251" fmla="*/ 6077978 h 6281670"/>
                <a:gd name="connsiteX252" fmla="*/ 3951931 w 8613218"/>
                <a:gd name="connsiteY252" fmla="*/ 6055769 h 6281670"/>
                <a:gd name="connsiteX253" fmla="*/ 3972121 w 8613218"/>
                <a:gd name="connsiteY253" fmla="*/ 5988468 h 6281670"/>
                <a:gd name="connsiteX254" fmla="*/ 3994331 w 8613218"/>
                <a:gd name="connsiteY254" fmla="*/ 5968277 h 6281670"/>
                <a:gd name="connsiteX255" fmla="*/ 4005099 w 8613218"/>
                <a:gd name="connsiteY255" fmla="*/ 5995198 h 6281670"/>
                <a:gd name="connsiteX256" fmla="*/ 4071054 w 8613218"/>
                <a:gd name="connsiteY256" fmla="*/ 6040290 h 6281670"/>
                <a:gd name="connsiteX257" fmla="*/ 4100667 w 8613218"/>
                <a:gd name="connsiteY257" fmla="*/ 6026829 h 6281670"/>
                <a:gd name="connsiteX258" fmla="*/ 4110089 w 8613218"/>
                <a:gd name="connsiteY258" fmla="*/ 5993179 h 6281670"/>
                <a:gd name="connsiteX259" fmla="*/ 4124895 w 8613218"/>
                <a:gd name="connsiteY259" fmla="*/ 6032214 h 6281670"/>
                <a:gd name="connsiteX260" fmla="*/ 4117492 w 8613218"/>
                <a:gd name="connsiteY260" fmla="*/ 6106918 h 6281670"/>
                <a:gd name="connsiteX261" fmla="*/ 4080476 w 8613218"/>
                <a:gd name="connsiteY261" fmla="*/ 6141242 h 6281670"/>
                <a:gd name="connsiteX262" fmla="*/ 4176717 w 8613218"/>
                <a:gd name="connsiteY262" fmla="*/ 6189025 h 6281670"/>
                <a:gd name="connsiteX263" fmla="*/ 4170660 w 8613218"/>
                <a:gd name="connsiteY263" fmla="*/ 6271133 h 6281670"/>
                <a:gd name="connsiteX264" fmla="*/ 4195562 w 8613218"/>
                <a:gd name="connsiteY264" fmla="*/ 6277863 h 6281670"/>
                <a:gd name="connsiteX265" fmla="*/ 4261517 w 8613218"/>
                <a:gd name="connsiteY265" fmla="*/ 6267768 h 6281670"/>
                <a:gd name="connsiteX266" fmla="*/ 4289784 w 8613218"/>
                <a:gd name="connsiteY266" fmla="*/ 6247578 h 6281670"/>
                <a:gd name="connsiteX267" fmla="*/ 4295840 w 8613218"/>
                <a:gd name="connsiteY267" fmla="*/ 6204505 h 6281670"/>
                <a:gd name="connsiteX268" fmla="*/ 4305936 w 8613218"/>
                <a:gd name="connsiteY268" fmla="*/ 6182969 h 6281670"/>
                <a:gd name="connsiteX269" fmla="*/ 4324107 w 8613218"/>
                <a:gd name="connsiteY269" fmla="*/ 6199794 h 6281670"/>
                <a:gd name="connsiteX270" fmla="*/ 4336894 w 8613218"/>
                <a:gd name="connsiteY270" fmla="*/ 6230752 h 6281670"/>
                <a:gd name="connsiteX271" fmla="*/ 4342951 w 8613218"/>
                <a:gd name="connsiteY271" fmla="*/ 6226714 h 6281670"/>
                <a:gd name="connsiteX272" fmla="*/ 4369872 w 8613218"/>
                <a:gd name="connsiteY272" fmla="*/ 6185660 h 6281670"/>
                <a:gd name="connsiteX273" fmla="*/ 4382659 w 8613218"/>
                <a:gd name="connsiteY273" fmla="*/ 6234791 h 6281670"/>
                <a:gd name="connsiteX274" fmla="*/ 4406888 w 8613218"/>
                <a:gd name="connsiteY274" fmla="*/ 6265749 h 6281670"/>
                <a:gd name="connsiteX275" fmla="*/ 4484284 w 8613218"/>
                <a:gd name="connsiteY275" fmla="*/ 6275171 h 6281670"/>
                <a:gd name="connsiteX276" fmla="*/ 4499090 w 8613218"/>
                <a:gd name="connsiteY276" fmla="*/ 6272479 h 6281670"/>
                <a:gd name="connsiteX277" fmla="*/ 4512551 w 8613218"/>
                <a:gd name="connsiteY277" fmla="*/ 6181622 h 6281670"/>
                <a:gd name="connsiteX278" fmla="*/ 4572449 w 8613218"/>
                <a:gd name="connsiteY278" fmla="*/ 6153356 h 6281670"/>
                <a:gd name="connsiteX279" fmla="*/ 4575814 w 8613218"/>
                <a:gd name="connsiteY279" fmla="*/ 6127781 h 6281670"/>
                <a:gd name="connsiteX280" fmla="*/ 4538125 w 8613218"/>
                <a:gd name="connsiteY280" fmla="*/ 6076633 h 6281670"/>
                <a:gd name="connsiteX281" fmla="*/ 4536779 w 8613218"/>
                <a:gd name="connsiteY281" fmla="*/ 6042309 h 6281670"/>
                <a:gd name="connsiteX282" fmla="*/ 4573122 w 8613218"/>
                <a:gd name="connsiteY282" fmla="*/ 6032214 h 6281670"/>
                <a:gd name="connsiteX283" fmla="*/ 4637731 w 8613218"/>
                <a:gd name="connsiteY283" fmla="*/ 6051058 h 6281670"/>
                <a:gd name="connsiteX284" fmla="*/ 4665997 w 8613218"/>
                <a:gd name="connsiteY284" fmla="*/ 6029522 h 6281670"/>
                <a:gd name="connsiteX285" fmla="*/ 4665997 w 8613218"/>
                <a:gd name="connsiteY285" fmla="*/ 5985776 h 6281670"/>
                <a:gd name="connsiteX286" fmla="*/ 4681477 w 8613218"/>
                <a:gd name="connsiteY286" fmla="*/ 5966931 h 6281670"/>
                <a:gd name="connsiteX287" fmla="*/ 4701667 w 8613218"/>
                <a:gd name="connsiteY287" fmla="*/ 5981065 h 6281670"/>
                <a:gd name="connsiteX288" fmla="*/ 4724550 w 8613218"/>
                <a:gd name="connsiteY288" fmla="*/ 6054423 h 6281670"/>
                <a:gd name="connsiteX289" fmla="*/ 4743394 w 8613218"/>
                <a:gd name="connsiteY289" fmla="*/ 6073268 h 6281670"/>
                <a:gd name="connsiteX290" fmla="*/ 4752143 w 8613218"/>
                <a:gd name="connsiteY290" fmla="*/ 6050385 h 6281670"/>
                <a:gd name="connsiteX291" fmla="*/ 4752143 w 8613218"/>
                <a:gd name="connsiteY291" fmla="*/ 5996544 h 6281670"/>
                <a:gd name="connsiteX292" fmla="*/ 4800600 w 8613218"/>
                <a:gd name="connsiteY292" fmla="*/ 6046347 h 6281670"/>
                <a:gd name="connsiteX293" fmla="*/ 4859825 w 8613218"/>
                <a:gd name="connsiteY293" fmla="*/ 6088747 h 6281670"/>
                <a:gd name="connsiteX294" fmla="*/ 4932511 w 8613218"/>
                <a:gd name="connsiteY294" fmla="*/ 6036252 h 6281670"/>
                <a:gd name="connsiteX295" fmla="*/ 4919050 w 8613218"/>
                <a:gd name="connsiteY295" fmla="*/ 5940011 h 6281670"/>
                <a:gd name="connsiteX296" fmla="*/ 4830213 w 8613218"/>
                <a:gd name="connsiteY296" fmla="*/ 5933281 h 6281670"/>
                <a:gd name="connsiteX297" fmla="*/ 4779064 w 8613218"/>
                <a:gd name="connsiteY297" fmla="*/ 5876074 h 6281670"/>
                <a:gd name="connsiteX298" fmla="*/ 4778391 w 8613218"/>
                <a:gd name="connsiteY298" fmla="*/ 5829637 h 6281670"/>
                <a:gd name="connsiteX299" fmla="*/ 5091342 w 8613218"/>
                <a:gd name="connsiteY299" fmla="*/ 5236712 h 6281670"/>
                <a:gd name="connsiteX300" fmla="*/ 5116243 w 8613218"/>
                <a:gd name="connsiteY300" fmla="*/ 5202389 h 6281670"/>
                <a:gd name="connsiteX301" fmla="*/ 5269690 w 8613218"/>
                <a:gd name="connsiteY301" fmla="*/ 5086631 h 6281670"/>
                <a:gd name="connsiteX302" fmla="*/ 5744837 w 8613218"/>
                <a:gd name="connsiteY302" fmla="*/ 4795889 h 6281670"/>
                <a:gd name="connsiteX303" fmla="*/ 5814830 w 8613218"/>
                <a:gd name="connsiteY303" fmla="*/ 4775699 h 6281670"/>
                <a:gd name="connsiteX304" fmla="*/ 6103553 w 8613218"/>
                <a:gd name="connsiteY304" fmla="*/ 4765603 h 6281670"/>
                <a:gd name="connsiteX305" fmla="*/ 7086824 w 8613218"/>
                <a:gd name="connsiteY305" fmla="*/ 4811369 h 6281670"/>
                <a:gd name="connsiteX306" fmla="*/ 7489959 w 8613218"/>
                <a:gd name="connsiteY306" fmla="*/ 4805311 h 6281670"/>
                <a:gd name="connsiteX307" fmla="*/ 7516880 w 8613218"/>
                <a:gd name="connsiteY307" fmla="*/ 4801946 h 6281670"/>
                <a:gd name="connsiteX308" fmla="*/ 7536397 w 8613218"/>
                <a:gd name="connsiteY308" fmla="*/ 4800600 h 6281670"/>
                <a:gd name="connsiteX309" fmla="*/ 7619850 w 8613218"/>
                <a:gd name="connsiteY309" fmla="*/ 4791178 h 6281670"/>
                <a:gd name="connsiteX310" fmla="*/ 7661577 w 8613218"/>
                <a:gd name="connsiteY310" fmla="*/ 4813388 h 6281670"/>
                <a:gd name="connsiteX311" fmla="*/ 7920014 w 8613218"/>
                <a:gd name="connsiteY311" fmla="*/ 5004523 h 6281670"/>
                <a:gd name="connsiteX312" fmla="*/ 8354780 w 8613218"/>
                <a:gd name="connsiteY312" fmla="*/ 4830886 h 6281670"/>
                <a:gd name="connsiteX313" fmla="*/ 8579567 w 8613218"/>
                <a:gd name="connsiteY313" fmla="*/ 4409580 h 6281670"/>
                <a:gd name="connsiteX314" fmla="*/ 8613217 w 8613218"/>
                <a:gd name="connsiteY314" fmla="*/ 4250076 h 6281670"/>
                <a:gd name="connsiteX315" fmla="*/ 8613217 w 8613218"/>
                <a:gd name="connsiteY315" fmla="*/ 4196235 h 6281670"/>
                <a:gd name="connsiteX316" fmla="*/ 8420062 w 8613218"/>
                <a:gd name="connsiteY316" fmla="*/ 4211041 h 6281670"/>
                <a:gd name="connsiteX317" fmla="*/ 4571776 w 8613218"/>
                <a:gd name="connsiteY317" fmla="*/ 915970 h 6281670"/>
                <a:gd name="connsiteX318" fmla="*/ 4583890 w 8613218"/>
                <a:gd name="connsiteY318" fmla="*/ 888377 h 6281670"/>
                <a:gd name="connsiteX319" fmla="*/ 4571776 w 8613218"/>
                <a:gd name="connsiteY319" fmla="*/ 915970 h 6281670"/>
                <a:gd name="connsiteX320" fmla="*/ 2362948 w 8613218"/>
                <a:gd name="connsiteY320" fmla="*/ 965100 h 6281670"/>
                <a:gd name="connsiteX321" fmla="*/ 2363621 w 8613218"/>
                <a:gd name="connsiteY321" fmla="*/ 962408 h 6281670"/>
                <a:gd name="connsiteX322" fmla="*/ 2368332 w 8613218"/>
                <a:gd name="connsiteY322" fmla="*/ 967119 h 6281670"/>
                <a:gd name="connsiteX323" fmla="*/ 2362948 w 8613218"/>
                <a:gd name="connsiteY323" fmla="*/ 965100 h 6281670"/>
                <a:gd name="connsiteX324" fmla="*/ 2435633 w 8613218"/>
                <a:gd name="connsiteY324" fmla="*/ 1055284 h 6281670"/>
                <a:gd name="connsiteX325" fmla="*/ 2426211 w 8613218"/>
                <a:gd name="connsiteY325" fmla="*/ 1053265 h 6281670"/>
                <a:gd name="connsiteX326" fmla="*/ 2370351 w 8613218"/>
                <a:gd name="connsiteY326" fmla="*/ 968465 h 6281670"/>
                <a:gd name="connsiteX327" fmla="*/ 2432268 w 8613218"/>
                <a:gd name="connsiteY327" fmla="*/ 1045862 h 6281670"/>
                <a:gd name="connsiteX328" fmla="*/ 2435633 w 8613218"/>
                <a:gd name="connsiteY328" fmla="*/ 1055284 h 6281670"/>
                <a:gd name="connsiteX329" fmla="*/ 695895 w 8613218"/>
                <a:gd name="connsiteY329" fmla="*/ 1016922 h 6281670"/>
                <a:gd name="connsiteX330" fmla="*/ 692530 w 8613218"/>
                <a:gd name="connsiteY330" fmla="*/ 1005481 h 6281670"/>
                <a:gd name="connsiteX331" fmla="*/ 695895 w 8613218"/>
                <a:gd name="connsiteY331" fmla="*/ 1016922 h 6281670"/>
                <a:gd name="connsiteX332" fmla="*/ 4511205 w 8613218"/>
                <a:gd name="connsiteY332" fmla="*/ 6014042 h 6281670"/>
                <a:gd name="connsiteX333" fmla="*/ 4537452 w 8613218"/>
                <a:gd name="connsiteY333" fmla="*/ 5944049 h 6281670"/>
                <a:gd name="connsiteX334" fmla="*/ 4511205 w 8613218"/>
                <a:gd name="connsiteY334" fmla="*/ 6014042 h 6281670"/>
                <a:gd name="connsiteX335" fmla="*/ 4750797 w 8613218"/>
                <a:gd name="connsiteY335" fmla="*/ 5917128 h 6281670"/>
                <a:gd name="connsiteX336" fmla="*/ 4741375 w 8613218"/>
                <a:gd name="connsiteY336" fmla="*/ 5939338 h 6281670"/>
                <a:gd name="connsiteX337" fmla="*/ 4732626 w 8613218"/>
                <a:gd name="connsiteY337" fmla="*/ 5935300 h 6281670"/>
                <a:gd name="connsiteX338" fmla="*/ 4727915 w 8613218"/>
                <a:gd name="connsiteY338" fmla="*/ 5907706 h 6281670"/>
                <a:gd name="connsiteX339" fmla="*/ 4750797 w 8613218"/>
                <a:gd name="connsiteY339" fmla="*/ 5875402 h 6281670"/>
                <a:gd name="connsiteX340" fmla="*/ 4750797 w 8613218"/>
                <a:gd name="connsiteY340" fmla="*/ 5917128 h 6281670"/>
                <a:gd name="connsiteX341" fmla="*/ 4875978 w 8613218"/>
                <a:gd name="connsiteY341" fmla="*/ 5457461 h 6281670"/>
                <a:gd name="connsiteX342" fmla="*/ 4616868 w 8613218"/>
                <a:gd name="connsiteY342" fmla="*/ 5877421 h 6281670"/>
                <a:gd name="connsiteX343" fmla="*/ 4562354 w 8613218"/>
                <a:gd name="connsiteY343" fmla="*/ 5884824 h 6281670"/>
                <a:gd name="connsiteX344" fmla="*/ 4880015 w 8613218"/>
                <a:gd name="connsiteY344" fmla="*/ 5419772 h 6281670"/>
                <a:gd name="connsiteX345" fmla="*/ 4875978 w 8613218"/>
                <a:gd name="connsiteY345" fmla="*/ 5457461 h 6281670"/>
                <a:gd name="connsiteX346" fmla="*/ 5020675 w 8613218"/>
                <a:gd name="connsiteY346" fmla="*/ 5141145 h 6281670"/>
                <a:gd name="connsiteX347" fmla="*/ 4989717 w 8613218"/>
                <a:gd name="connsiteY347" fmla="*/ 5179506 h 6281670"/>
                <a:gd name="connsiteX348" fmla="*/ 4445922 w 8613218"/>
                <a:gd name="connsiteY348" fmla="*/ 5878767 h 6281670"/>
                <a:gd name="connsiteX349" fmla="*/ 4415637 w 8613218"/>
                <a:gd name="connsiteY349" fmla="*/ 5953471 h 6281670"/>
                <a:gd name="connsiteX350" fmla="*/ 4357085 w 8613218"/>
                <a:gd name="connsiteY350" fmla="*/ 6075286 h 6281670"/>
                <a:gd name="connsiteX351" fmla="*/ 4338240 w 8613218"/>
                <a:gd name="connsiteY351" fmla="*/ 6125762 h 6281670"/>
                <a:gd name="connsiteX352" fmla="*/ 4322761 w 8613218"/>
                <a:gd name="connsiteY352" fmla="*/ 6080671 h 6281670"/>
                <a:gd name="connsiteX353" fmla="*/ 4306609 w 8613218"/>
                <a:gd name="connsiteY353" fmla="*/ 6061826 h 6281670"/>
                <a:gd name="connsiteX354" fmla="*/ 4295168 w 8613218"/>
                <a:gd name="connsiteY354" fmla="*/ 6082689 h 6281670"/>
                <a:gd name="connsiteX355" fmla="*/ 4292475 w 8613218"/>
                <a:gd name="connsiteY355" fmla="*/ 6112302 h 6281670"/>
                <a:gd name="connsiteX356" fmla="*/ 4277669 w 8613218"/>
                <a:gd name="connsiteY356" fmla="*/ 6097496 h 6281670"/>
                <a:gd name="connsiteX357" fmla="*/ 4183447 w 8613218"/>
                <a:gd name="connsiteY357" fmla="*/ 5282478 h 6281670"/>
                <a:gd name="connsiteX358" fmla="*/ 4412945 w 8613218"/>
                <a:gd name="connsiteY358" fmla="*/ 4743394 h 6281670"/>
                <a:gd name="connsiteX359" fmla="*/ 5036828 w 8613218"/>
                <a:gd name="connsiteY359" fmla="*/ 3935106 h 6281670"/>
                <a:gd name="connsiteX360" fmla="*/ 5054999 w 8613218"/>
                <a:gd name="connsiteY360" fmla="*/ 3966064 h 6281670"/>
                <a:gd name="connsiteX361" fmla="*/ 5020675 w 8613218"/>
                <a:gd name="connsiteY36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43394 w 8613217"/>
                <a:gd name="connsiteY92" fmla="*/ 3043364 h 6281670"/>
                <a:gd name="connsiteX93" fmla="*/ 4737337 w 8613217"/>
                <a:gd name="connsiteY93" fmla="*/ 3162487 h 6281670"/>
                <a:gd name="connsiteX94" fmla="*/ 4680804 w 8613217"/>
                <a:gd name="connsiteY94" fmla="*/ 3076341 h 6281670"/>
                <a:gd name="connsiteX95" fmla="*/ 4591293 w 8613217"/>
                <a:gd name="connsiteY95" fmla="*/ 2915491 h 6281670"/>
                <a:gd name="connsiteX96" fmla="*/ 4573122 w 8613217"/>
                <a:gd name="connsiteY96" fmla="*/ 2881841 h 6281670"/>
                <a:gd name="connsiteX97" fmla="*/ 4565719 w 8613217"/>
                <a:gd name="connsiteY97" fmla="*/ 2868381 h 6281670"/>
                <a:gd name="connsiteX98" fmla="*/ 4552259 w 8613217"/>
                <a:gd name="connsiteY98" fmla="*/ 2838095 h 6281670"/>
                <a:gd name="connsiteX99" fmla="*/ 4404869 w 8613217"/>
                <a:gd name="connsiteY99" fmla="*/ 2499569 h 6281670"/>
                <a:gd name="connsiteX100" fmla="*/ 4425059 w 8613217"/>
                <a:gd name="connsiteY100" fmla="*/ 2408713 h 6281670"/>
                <a:gd name="connsiteX101" fmla="*/ 4497071 w 8613217"/>
                <a:gd name="connsiteY101" fmla="*/ 2304396 h 6281670"/>
                <a:gd name="connsiteX102" fmla="*/ 4551585 w 8613217"/>
                <a:gd name="connsiteY102" fmla="*/ 2152968 h 6281670"/>
                <a:gd name="connsiteX103" fmla="*/ 4741375 w 8613217"/>
                <a:gd name="connsiteY103" fmla="*/ 1413327 h 6281670"/>
                <a:gd name="connsiteX104" fmla="*/ 4929146 w 8613217"/>
                <a:gd name="connsiteY104" fmla="*/ 819730 h 6281670"/>
                <a:gd name="connsiteX105" fmla="*/ 5233347 w 8613217"/>
                <a:gd name="connsiteY105" fmla="*/ 28940 h 6281670"/>
                <a:gd name="connsiteX106" fmla="*/ 5238058 w 8613217"/>
                <a:gd name="connsiteY106" fmla="*/ 0 h 6281670"/>
                <a:gd name="connsiteX107" fmla="*/ 4976929 w 8613217"/>
                <a:gd name="connsiteY107" fmla="*/ 159504 h 6281670"/>
                <a:gd name="connsiteX108" fmla="*/ 4204984 w 8613217"/>
                <a:gd name="connsiteY108" fmla="*/ 890396 h 6281670"/>
                <a:gd name="connsiteX109" fmla="*/ 3943182 w 8613217"/>
                <a:gd name="connsiteY109" fmla="*/ 2139508 h 6281670"/>
                <a:gd name="connsiteX110" fmla="*/ 4076438 w 8613217"/>
                <a:gd name="connsiteY110" fmla="*/ 2389868 h 6281670"/>
                <a:gd name="connsiteX111" fmla="*/ 4215079 w 8613217"/>
                <a:gd name="connsiteY111" fmla="*/ 2474668 h 6281670"/>
                <a:gd name="connsiteX112" fmla="*/ 4244018 w 8613217"/>
                <a:gd name="connsiteY112" fmla="*/ 2445055 h 6281670"/>
                <a:gd name="connsiteX113" fmla="*/ 4230558 w 8613217"/>
                <a:gd name="connsiteY113" fmla="*/ 1718875 h 6281670"/>
                <a:gd name="connsiteX114" fmla="*/ 4411599 w 8613217"/>
                <a:gd name="connsiteY114" fmla="*/ 1186522 h 6281670"/>
                <a:gd name="connsiteX115" fmla="*/ 4552259 w 8613217"/>
                <a:gd name="connsiteY115" fmla="*/ 934815 h 6281670"/>
                <a:gd name="connsiteX116" fmla="*/ 4572449 w 8613217"/>
                <a:gd name="connsiteY116" fmla="*/ 920008 h 6281670"/>
                <a:gd name="connsiteX117" fmla="*/ 4553604 w 8613217"/>
                <a:gd name="connsiteY117" fmla="*/ 956351 h 6281670"/>
                <a:gd name="connsiteX118" fmla="*/ 4390735 w 8613217"/>
                <a:gd name="connsiteY118" fmla="*/ 1302280 h 6281670"/>
                <a:gd name="connsiteX119" fmla="*/ 4340260 w 8613217"/>
                <a:gd name="connsiteY119" fmla="*/ 2524471 h 6281670"/>
                <a:gd name="connsiteX120" fmla="*/ 4501109 w 8613217"/>
                <a:gd name="connsiteY120" fmla="*/ 2892609 h 6281670"/>
                <a:gd name="connsiteX121" fmla="*/ 4519281 w 8613217"/>
                <a:gd name="connsiteY121" fmla="*/ 2931644 h 6281670"/>
                <a:gd name="connsiteX122" fmla="*/ 4692918 w 8613217"/>
                <a:gd name="connsiteY122" fmla="*/ 3241230 h 6281670"/>
                <a:gd name="connsiteX123" fmla="*/ 4992409 w 8613217"/>
                <a:gd name="connsiteY123" fmla="*/ 3809925 h 6281670"/>
                <a:gd name="connsiteX124" fmla="*/ 5000485 w 8613217"/>
                <a:gd name="connsiteY124" fmla="*/ 3847614 h 6281670"/>
                <a:gd name="connsiteX125" fmla="*/ 4993755 w 8613217"/>
                <a:gd name="connsiteY125" fmla="*/ 3855017 h 6281670"/>
                <a:gd name="connsiteX126" fmla="*/ 4993082 w 8613217"/>
                <a:gd name="connsiteY126" fmla="*/ 3855690 h 6281670"/>
                <a:gd name="connsiteX127" fmla="*/ 4982313 w 8613217"/>
                <a:gd name="connsiteY127" fmla="*/ 3867131 h 6281670"/>
                <a:gd name="connsiteX128" fmla="*/ 4626290 w 8613217"/>
                <a:gd name="connsiteY128" fmla="*/ 4274977 h 6281670"/>
                <a:gd name="connsiteX129" fmla="*/ 4180755 w 8613217"/>
                <a:gd name="connsiteY129" fmla="*/ 4968853 h 6281670"/>
                <a:gd name="connsiteX130" fmla="*/ 4071727 w 8613217"/>
                <a:gd name="connsiteY130" fmla="*/ 5853192 h 6281670"/>
                <a:gd name="connsiteX131" fmla="*/ 4040769 w 8613217"/>
                <a:gd name="connsiteY131" fmla="*/ 5907706 h 6281670"/>
                <a:gd name="connsiteX132" fmla="*/ 4005099 w 8613217"/>
                <a:gd name="connsiteY132" fmla="*/ 5881459 h 6281670"/>
                <a:gd name="connsiteX133" fmla="*/ 4007791 w 8613217"/>
                <a:gd name="connsiteY133" fmla="*/ 5830983 h 6281670"/>
                <a:gd name="connsiteX134" fmla="*/ 3990293 w 8613217"/>
                <a:gd name="connsiteY134" fmla="*/ 5807427 h 6281670"/>
                <a:gd name="connsiteX135" fmla="*/ 3964045 w 8613217"/>
                <a:gd name="connsiteY135" fmla="*/ 5789256 h 6281670"/>
                <a:gd name="connsiteX136" fmla="*/ 3941836 w 8613217"/>
                <a:gd name="connsiteY136" fmla="*/ 5705129 h 6281670"/>
                <a:gd name="connsiteX137" fmla="*/ 3908185 w 8613217"/>
                <a:gd name="connsiteY137" fmla="*/ 5236040 h 6281670"/>
                <a:gd name="connsiteX138" fmla="*/ 3918953 w 8613217"/>
                <a:gd name="connsiteY138" fmla="*/ 4237288 h 6281670"/>
                <a:gd name="connsiteX139" fmla="*/ 3786370 w 8613217"/>
                <a:gd name="connsiteY139" fmla="*/ 3122779 h 6281670"/>
                <a:gd name="connsiteX140" fmla="*/ 3570333 w 8613217"/>
                <a:gd name="connsiteY140" fmla="*/ 2570236 h 6281670"/>
                <a:gd name="connsiteX141" fmla="*/ 3563603 w 8613217"/>
                <a:gd name="connsiteY141" fmla="*/ 2556776 h 6281670"/>
                <a:gd name="connsiteX142" fmla="*/ 3556872 w 8613217"/>
                <a:gd name="connsiteY142" fmla="*/ 2543315 h 6281670"/>
                <a:gd name="connsiteX143" fmla="*/ 3531298 w 8613217"/>
                <a:gd name="connsiteY143" fmla="*/ 2494185 h 6281670"/>
                <a:gd name="connsiteX144" fmla="*/ 3525241 w 8613217"/>
                <a:gd name="connsiteY144" fmla="*/ 2482071 h 6281670"/>
                <a:gd name="connsiteX145" fmla="*/ 3410829 w 8613217"/>
                <a:gd name="connsiteY145" fmla="*/ 2273437 h 6281670"/>
                <a:gd name="connsiteX146" fmla="*/ 3411502 w 8613217"/>
                <a:gd name="connsiteY146" fmla="*/ 2229018 h 6281670"/>
                <a:gd name="connsiteX147" fmla="*/ 3451209 w 8613217"/>
                <a:gd name="connsiteY147" fmla="*/ 2126720 h 6281670"/>
                <a:gd name="connsiteX148" fmla="*/ 3431692 w 8613217"/>
                <a:gd name="connsiteY148" fmla="*/ 1895877 h 6281670"/>
                <a:gd name="connsiteX149" fmla="*/ 3186715 w 8613217"/>
                <a:gd name="connsiteY149" fmla="*/ 1401886 h 6281670"/>
                <a:gd name="connsiteX150" fmla="*/ 2531874 w 8613217"/>
                <a:gd name="connsiteY150" fmla="*/ 701952 h 6281670"/>
                <a:gd name="connsiteX151" fmla="*/ 1731662 w 8613217"/>
                <a:gd name="connsiteY151" fmla="*/ 39035 h 6281670"/>
                <a:gd name="connsiteX152" fmla="*/ 1722913 w 8613217"/>
                <a:gd name="connsiteY152" fmla="*/ 36343 h 6281670"/>
                <a:gd name="connsiteX153" fmla="*/ 1723586 w 8613217"/>
                <a:gd name="connsiteY153" fmla="*/ 47111 h 6281670"/>
                <a:gd name="connsiteX154" fmla="*/ 1984042 w 8613217"/>
                <a:gd name="connsiteY154" fmla="*/ 871552 h 6281670"/>
                <a:gd name="connsiteX155" fmla="*/ 2773486 w 8613217"/>
                <a:gd name="connsiteY155" fmla="*/ 2064130 h 6281670"/>
                <a:gd name="connsiteX156" fmla="*/ 3058170 w 8613217"/>
                <a:gd name="connsiteY156" fmla="*/ 2286897 h 6281670"/>
                <a:gd name="connsiteX157" fmla="*/ 3235845 w 8613217"/>
                <a:gd name="connsiteY157" fmla="*/ 2329297 h 6281670"/>
                <a:gd name="connsiteX158" fmla="*/ 3256709 w 8613217"/>
                <a:gd name="connsiteY158" fmla="*/ 2294974 h 6281670"/>
                <a:gd name="connsiteX159" fmla="*/ 3083072 w 8613217"/>
                <a:gd name="connsiteY159" fmla="*/ 1999521 h 6281670"/>
                <a:gd name="connsiteX160" fmla="*/ 2450440 w 8613217"/>
                <a:gd name="connsiteY160" fmla="*/ 1092973 h 6281670"/>
                <a:gd name="connsiteX161" fmla="*/ 2432941 w 8613217"/>
                <a:gd name="connsiteY161" fmla="*/ 1062014 h 6281670"/>
                <a:gd name="connsiteX162" fmla="*/ 2454478 w 8613217"/>
                <a:gd name="connsiteY162" fmla="*/ 1076820 h 6281670"/>
                <a:gd name="connsiteX163" fmla="*/ 2967986 w 8613217"/>
                <a:gd name="connsiteY163" fmla="*/ 1739738 h 6281670"/>
                <a:gd name="connsiteX164" fmla="*/ 3266131 w 8613217"/>
                <a:gd name="connsiteY164" fmla="*/ 2175850 h 6281670"/>
                <a:gd name="connsiteX165" fmla="*/ 3457939 w 8613217"/>
                <a:gd name="connsiteY165" fmla="*/ 2509665 h 6281670"/>
                <a:gd name="connsiteX166" fmla="*/ 3464670 w 8613217"/>
                <a:gd name="connsiteY166" fmla="*/ 2523125 h 6281670"/>
                <a:gd name="connsiteX167" fmla="*/ 3471400 w 8613217"/>
                <a:gd name="connsiteY167" fmla="*/ 2536585 h 6281670"/>
                <a:gd name="connsiteX168" fmla="*/ 3478130 w 8613217"/>
                <a:gd name="connsiteY168" fmla="*/ 2550045 h 6281670"/>
                <a:gd name="connsiteX169" fmla="*/ 3484860 w 8613217"/>
                <a:gd name="connsiteY169" fmla="*/ 2563506 h 6281670"/>
                <a:gd name="connsiteX170" fmla="*/ 3491590 w 8613217"/>
                <a:gd name="connsiteY170" fmla="*/ 2576966 h 6281670"/>
                <a:gd name="connsiteX171" fmla="*/ 3498320 w 8613217"/>
                <a:gd name="connsiteY171" fmla="*/ 2590426 h 6281670"/>
                <a:gd name="connsiteX172" fmla="*/ 3504378 w 8613217"/>
                <a:gd name="connsiteY172" fmla="*/ 2605906 h 6281670"/>
                <a:gd name="connsiteX173" fmla="*/ 3733875 w 8613217"/>
                <a:gd name="connsiteY173" fmla="*/ 3249979 h 6281670"/>
                <a:gd name="connsiteX174" fmla="*/ 3823385 w 8613217"/>
                <a:gd name="connsiteY174" fmla="*/ 4359777 h 6281670"/>
                <a:gd name="connsiteX175" fmla="*/ 3816655 w 8613217"/>
                <a:gd name="connsiteY175" fmla="*/ 4369199 h 6281670"/>
                <a:gd name="connsiteX176" fmla="*/ 3800503 w 8613217"/>
                <a:gd name="connsiteY176" fmla="*/ 4322761 h 6281670"/>
                <a:gd name="connsiteX177" fmla="*/ 3407464 w 8613217"/>
                <a:gd name="connsiteY177" fmla="*/ 3663208 h 6281670"/>
                <a:gd name="connsiteX178" fmla="*/ 2516395 w 8613217"/>
                <a:gd name="connsiteY178" fmla="*/ 2980101 h 6281670"/>
                <a:gd name="connsiteX179" fmla="*/ 2502934 w 8613217"/>
                <a:gd name="connsiteY179" fmla="*/ 2971351 h 6281670"/>
                <a:gd name="connsiteX180" fmla="*/ 2390541 w 8613217"/>
                <a:gd name="connsiteY180" fmla="*/ 2898666 h 6281670"/>
                <a:gd name="connsiteX181" fmla="*/ 2247863 w 8613217"/>
                <a:gd name="connsiteY181" fmla="*/ 2802425 h 6281670"/>
                <a:gd name="connsiteX182" fmla="*/ 2055381 w 8613217"/>
                <a:gd name="connsiteY182" fmla="*/ 2665131 h 6281670"/>
                <a:gd name="connsiteX183" fmla="*/ 1471879 w 8613217"/>
                <a:gd name="connsiteY183" fmla="*/ 2148930 h 6281670"/>
                <a:gd name="connsiteX184" fmla="*/ 1461111 w 8613217"/>
                <a:gd name="connsiteY184" fmla="*/ 2109895 h 6281670"/>
                <a:gd name="connsiteX185" fmla="*/ 1501492 w 8613217"/>
                <a:gd name="connsiteY185" fmla="*/ 1918759 h 6281670"/>
                <a:gd name="connsiteX186" fmla="*/ 1395155 w 8613217"/>
                <a:gd name="connsiteY186" fmla="*/ 1570812 h 6281670"/>
                <a:gd name="connsiteX187" fmla="*/ 937507 w 8613217"/>
                <a:gd name="connsiteY187" fmla="*/ 860783 h 6281670"/>
                <a:gd name="connsiteX188" fmla="*/ 682435 w 8613217"/>
                <a:gd name="connsiteY188" fmla="*/ 471109 h 6281670"/>
                <a:gd name="connsiteX189" fmla="*/ 590905 w 8613217"/>
                <a:gd name="connsiteY189" fmla="*/ 214691 h 6281670"/>
                <a:gd name="connsiteX190" fmla="*/ 581483 w 8613217"/>
                <a:gd name="connsiteY190" fmla="*/ 222767 h 6281670"/>
                <a:gd name="connsiteX191" fmla="*/ 555909 w 8613217"/>
                <a:gd name="connsiteY191" fmla="*/ 262475 h 6281670"/>
                <a:gd name="connsiteX192" fmla="*/ 423998 w 8613217"/>
                <a:gd name="connsiteY192" fmla="*/ 619845 h 6281670"/>
                <a:gd name="connsiteX193" fmla="*/ 443515 w 8613217"/>
                <a:gd name="connsiteY193" fmla="*/ 1227575 h 6281670"/>
                <a:gd name="connsiteX194" fmla="*/ 806942 w 8613217"/>
                <a:gd name="connsiteY194" fmla="*/ 1996156 h 6281670"/>
                <a:gd name="connsiteX195" fmla="*/ 1087589 w 8613217"/>
                <a:gd name="connsiteY195" fmla="*/ 2216231 h 6281670"/>
                <a:gd name="connsiteX196" fmla="*/ 1317086 w 8613217"/>
                <a:gd name="connsiteY196" fmla="*/ 2233729 h 6281670"/>
                <a:gd name="connsiteX197" fmla="*/ 1327181 w 8613217"/>
                <a:gd name="connsiteY197" fmla="*/ 2198060 h 6281670"/>
                <a:gd name="connsiteX198" fmla="*/ 816364 w 8613217"/>
                <a:gd name="connsiteY198" fmla="*/ 1324489 h 6281670"/>
                <a:gd name="connsiteX199" fmla="*/ 702625 w 8613217"/>
                <a:gd name="connsiteY199" fmla="*/ 1031056 h 6281670"/>
                <a:gd name="connsiteX200" fmla="*/ 767908 w 8613217"/>
                <a:gd name="connsiteY200" fmla="*/ 1173061 h 6281670"/>
                <a:gd name="connsiteX201" fmla="*/ 1444285 w 8613217"/>
                <a:gd name="connsiteY201" fmla="*/ 2226326 h 6281670"/>
                <a:gd name="connsiteX202" fmla="*/ 2209501 w 8613217"/>
                <a:gd name="connsiteY202" fmla="*/ 2876457 h 6281670"/>
                <a:gd name="connsiteX203" fmla="*/ 2308434 w 8613217"/>
                <a:gd name="connsiteY203" fmla="*/ 2939720 h 6281670"/>
                <a:gd name="connsiteX204" fmla="*/ 2340738 w 8613217"/>
                <a:gd name="connsiteY204" fmla="*/ 2972025 h 6281670"/>
                <a:gd name="connsiteX205" fmla="*/ 2302377 w 8613217"/>
                <a:gd name="connsiteY205" fmla="*/ 2972025 h 6281670"/>
                <a:gd name="connsiteX206" fmla="*/ 2266034 w 8613217"/>
                <a:gd name="connsiteY206" fmla="*/ 2967313 h 6281670"/>
                <a:gd name="connsiteX207" fmla="*/ 1817807 w 8613217"/>
                <a:gd name="connsiteY207" fmla="*/ 3025866 h 6281670"/>
                <a:gd name="connsiteX208" fmla="*/ 1007500 w 8613217"/>
                <a:gd name="connsiteY208" fmla="*/ 3309877 h 6281670"/>
                <a:gd name="connsiteX209" fmla="*/ 960389 w 8613217"/>
                <a:gd name="connsiteY209" fmla="*/ 3293725 h 6281670"/>
                <a:gd name="connsiteX210" fmla="*/ 446207 w 8613217"/>
                <a:gd name="connsiteY210" fmla="*/ 3134221 h 6281670"/>
                <a:gd name="connsiteX211" fmla="*/ 217383 w 8613217"/>
                <a:gd name="connsiteY211" fmla="*/ 3227096 h 6281670"/>
                <a:gd name="connsiteX212" fmla="*/ 0 w 8613217"/>
                <a:gd name="connsiteY212" fmla="*/ 3236518 h 6281670"/>
                <a:gd name="connsiteX213" fmla="*/ 0 w 8613217"/>
                <a:gd name="connsiteY213" fmla="*/ 3330740 h 6281670"/>
                <a:gd name="connsiteX214" fmla="*/ 9422 w 8613217"/>
                <a:gd name="connsiteY214" fmla="*/ 3346892 h 6281670"/>
                <a:gd name="connsiteX215" fmla="*/ 255072 w 8613217"/>
                <a:gd name="connsiteY215" fmla="*/ 3717723 h 6281670"/>
                <a:gd name="connsiteX216" fmla="*/ 747044 w 8613217"/>
                <a:gd name="connsiteY216" fmla="*/ 3826078 h 6281670"/>
                <a:gd name="connsiteX217" fmla="*/ 1016249 w 8613217"/>
                <a:gd name="connsiteY217" fmla="*/ 3490244 h 6281670"/>
                <a:gd name="connsiteX218" fmla="*/ 981253 w 8613217"/>
                <a:gd name="connsiteY218" fmla="*/ 3461305 h 6281670"/>
                <a:gd name="connsiteX219" fmla="*/ 563312 w 8613217"/>
                <a:gd name="connsiteY219" fmla="*/ 3490917 h 6281670"/>
                <a:gd name="connsiteX220" fmla="*/ 390347 w 8613217"/>
                <a:gd name="connsiteY220" fmla="*/ 3460632 h 6281670"/>
                <a:gd name="connsiteX221" fmla="*/ 489953 w 8613217"/>
                <a:gd name="connsiteY221" fmla="*/ 3463997 h 6281670"/>
                <a:gd name="connsiteX222" fmla="*/ 903183 w 8613217"/>
                <a:gd name="connsiteY222" fmla="*/ 3408137 h 6281670"/>
                <a:gd name="connsiteX223" fmla="*/ 1043170 w 8613217"/>
                <a:gd name="connsiteY223" fmla="*/ 3372467 h 6281670"/>
                <a:gd name="connsiteX224" fmla="*/ 1508895 w 8613217"/>
                <a:gd name="connsiteY224" fmla="*/ 3218347 h 6281670"/>
                <a:gd name="connsiteX225" fmla="*/ 1912029 w 8613217"/>
                <a:gd name="connsiteY225" fmla="*/ 3101243 h 6281670"/>
                <a:gd name="connsiteX226" fmla="*/ 1912029 w 8613217"/>
                <a:gd name="connsiteY226" fmla="*/ 3101243 h 6281670"/>
                <a:gd name="connsiteX227" fmla="*/ 1924816 w 8613217"/>
                <a:gd name="connsiteY227" fmla="*/ 3099224 h 6281670"/>
                <a:gd name="connsiteX228" fmla="*/ 1986061 w 8613217"/>
                <a:gd name="connsiteY228" fmla="*/ 3087783 h 6281670"/>
                <a:gd name="connsiteX229" fmla="*/ 1992791 w 8613217"/>
                <a:gd name="connsiteY229" fmla="*/ 3087110 h 6281670"/>
                <a:gd name="connsiteX230" fmla="*/ 2087013 w 8613217"/>
                <a:gd name="connsiteY230" fmla="*/ 3074322 h 6281670"/>
                <a:gd name="connsiteX231" fmla="*/ 2113933 w 8613217"/>
                <a:gd name="connsiteY231" fmla="*/ 3072976 h 6281670"/>
                <a:gd name="connsiteX232" fmla="*/ 2118644 w 8613217"/>
                <a:gd name="connsiteY232" fmla="*/ 3064227 h 6281670"/>
                <a:gd name="connsiteX233" fmla="*/ 2257958 w 8613217"/>
                <a:gd name="connsiteY233" fmla="*/ 3064227 h 6281670"/>
                <a:gd name="connsiteX234" fmla="*/ 2262669 w 8613217"/>
                <a:gd name="connsiteY234" fmla="*/ 3072976 h 6281670"/>
                <a:gd name="connsiteX235" fmla="*/ 2434960 w 8613217"/>
                <a:gd name="connsiteY235" fmla="*/ 3101243 h 6281670"/>
                <a:gd name="connsiteX236" fmla="*/ 2635518 w 8613217"/>
                <a:gd name="connsiteY236" fmla="*/ 3164506 h 6281670"/>
                <a:gd name="connsiteX237" fmla="*/ 3038653 w 8613217"/>
                <a:gd name="connsiteY237" fmla="*/ 3453902 h 6281670"/>
                <a:gd name="connsiteX238" fmla="*/ 3580428 w 8613217"/>
                <a:gd name="connsiteY238" fmla="*/ 4087880 h 6281670"/>
                <a:gd name="connsiteX239" fmla="*/ 3776274 w 8613217"/>
                <a:gd name="connsiteY239" fmla="*/ 4626290 h 6281670"/>
                <a:gd name="connsiteX240" fmla="*/ 3813963 w 8613217"/>
                <a:gd name="connsiteY240" fmla="*/ 4802619 h 6281670"/>
                <a:gd name="connsiteX241" fmla="*/ 3811944 w 8613217"/>
                <a:gd name="connsiteY241" fmla="*/ 5407658 h 6281670"/>
                <a:gd name="connsiteX242" fmla="*/ 3881265 w 8613217"/>
                <a:gd name="connsiteY242" fmla="*/ 5874056 h 6281670"/>
                <a:gd name="connsiteX243" fmla="*/ 3879919 w 8613217"/>
                <a:gd name="connsiteY243" fmla="*/ 5898957 h 6281670"/>
                <a:gd name="connsiteX244" fmla="*/ 3757430 w 8613217"/>
                <a:gd name="connsiteY244" fmla="*/ 5946068 h 6281670"/>
                <a:gd name="connsiteX245" fmla="*/ 3743970 w 8613217"/>
                <a:gd name="connsiteY245" fmla="*/ 6053750 h 6281670"/>
                <a:gd name="connsiteX246" fmla="*/ 3803195 w 8613217"/>
                <a:gd name="connsiteY246" fmla="*/ 6092112 h 6281670"/>
                <a:gd name="connsiteX247" fmla="*/ 3896071 w 8613217"/>
                <a:gd name="connsiteY247" fmla="*/ 6023464 h 6281670"/>
                <a:gd name="connsiteX248" fmla="*/ 3920972 w 8613217"/>
                <a:gd name="connsiteY248" fmla="*/ 5996544 h 6281670"/>
                <a:gd name="connsiteX249" fmla="*/ 3918953 w 8613217"/>
                <a:gd name="connsiteY249" fmla="*/ 6053077 h 6281670"/>
                <a:gd name="connsiteX250" fmla="*/ 3931741 w 8613217"/>
                <a:gd name="connsiteY250" fmla="*/ 6077978 h 6281670"/>
                <a:gd name="connsiteX251" fmla="*/ 3951931 w 8613217"/>
                <a:gd name="connsiteY251" fmla="*/ 6055769 h 6281670"/>
                <a:gd name="connsiteX252" fmla="*/ 3972121 w 8613217"/>
                <a:gd name="connsiteY252" fmla="*/ 5988468 h 6281670"/>
                <a:gd name="connsiteX253" fmla="*/ 3994331 w 8613217"/>
                <a:gd name="connsiteY253" fmla="*/ 5968277 h 6281670"/>
                <a:gd name="connsiteX254" fmla="*/ 4005099 w 8613217"/>
                <a:gd name="connsiteY254" fmla="*/ 5995198 h 6281670"/>
                <a:gd name="connsiteX255" fmla="*/ 4071054 w 8613217"/>
                <a:gd name="connsiteY255" fmla="*/ 6040290 h 6281670"/>
                <a:gd name="connsiteX256" fmla="*/ 4100667 w 8613217"/>
                <a:gd name="connsiteY256" fmla="*/ 6026829 h 6281670"/>
                <a:gd name="connsiteX257" fmla="*/ 4110089 w 8613217"/>
                <a:gd name="connsiteY257" fmla="*/ 5993179 h 6281670"/>
                <a:gd name="connsiteX258" fmla="*/ 4124895 w 8613217"/>
                <a:gd name="connsiteY258" fmla="*/ 6032214 h 6281670"/>
                <a:gd name="connsiteX259" fmla="*/ 4117492 w 8613217"/>
                <a:gd name="connsiteY259" fmla="*/ 6106918 h 6281670"/>
                <a:gd name="connsiteX260" fmla="*/ 4080476 w 8613217"/>
                <a:gd name="connsiteY260" fmla="*/ 6141242 h 6281670"/>
                <a:gd name="connsiteX261" fmla="*/ 4176717 w 8613217"/>
                <a:gd name="connsiteY261" fmla="*/ 6189025 h 6281670"/>
                <a:gd name="connsiteX262" fmla="*/ 4170660 w 8613217"/>
                <a:gd name="connsiteY262" fmla="*/ 6271133 h 6281670"/>
                <a:gd name="connsiteX263" fmla="*/ 4195562 w 8613217"/>
                <a:gd name="connsiteY263" fmla="*/ 6277863 h 6281670"/>
                <a:gd name="connsiteX264" fmla="*/ 4261517 w 8613217"/>
                <a:gd name="connsiteY264" fmla="*/ 6267768 h 6281670"/>
                <a:gd name="connsiteX265" fmla="*/ 4289784 w 8613217"/>
                <a:gd name="connsiteY265" fmla="*/ 6247578 h 6281670"/>
                <a:gd name="connsiteX266" fmla="*/ 4295840 w 8613217"/>
                <a:gd name="connsiteY266" fmla="*/ 6204505 h 6281670"/>
                <a:gd name="connsiteX267" fmla="*/ 4305936 w 8613217"/>
                <a:gd name="connsiteY267" fmla="*/ 6182969 h 6281670"/>
                <a:gd name="connsiteX268" fmla="*/ 4324107 w 8613217"/>
                <a:gd name="connsiteY268" fmla="*/ 6199794 h 6281670"/>
                <a:gd name="connsiteX269" fmla="*/ 4336894 w 8613217"/>
                <a:gd name="connsiteY269" fmla="*/ 6230752 h 6281670"/>
                <a:gd name="connsiteX270" fmla="*/ 4342951 w 8613217"/>
                <a:gd name="connsiteY270" fmla="*/ 6226714 h 6281670"/>
                <a:gd name="connsiteX271" fmla="*/ 4369872 w 8613217"/>
                <a:gd name="connsiteY271" fmla="*/ 6185660 h 6281670"/>
                <a:gd name="connsiteX272" fmla="*/ 4382659 w 8613217"/>
                <a:gd name="connsiteY272" fmla="*/ 6234791 h 6281670"/>
                <a:gd name="connsiteX273" fmla="*/ 4406888 w 8613217"/>
                <a:gd name="connsiteY273" fmla="*/ 6265749 h 6281670"/>
                <a:gd name="connsiteX274" fmla="*/ 4484284 w 8613217"/>
                <a:gd name="connsiteY274" fmla="*/ 6275171 h 6281670"/>
                <a:gd name="connsiteX275" fmla="*/ 4499090 w 8613217"/>
                <a:gd name="connsiteY275" fmla="*/ 6272479 h 6281670"/>
                <a:gd name="connsiteX276" fmla="*/ 4512551 w 8613217"/>
                <a:gd name="connsiteY276" fmla="*/ 6181622 h 6281670"/>
                <a:gd name="connsiteX277" fmla="*/ 4572449 w 8613217"/>
                <a:gd name="connsiteY277" fmla="*/ 6153356 h 6281670"/>
                <a:gd name="connsiteX278" fmla="*/ 4575814 w 8613217"/>
                <a:gd name="connsiteY278" fmla="*/ 6127781 h 6281670"/>
                <a:gd name="connsiteX279" fmla="*/ 4538125 w 8613217"/>
                <a:gd name="connsiteY279" fmla="*/ 6076633 h 6281670"/>
                <a:gd name="connsiteX280" fmla="*/ 4536779 w 8613217"/>
                <a:gd name="connsiteY280" fmla="*/ 6042309 h 6281670"/>
                <a:gd name="connsiteX281" fmla="*/ 4573122 w 8613217"/>
                <a:gd name="connsiteY281" fmla="*/ 6032214 h 6281670"/>
                <a:gd name="connsiteX282" fmla="*/ 4637731 w 8613217"/>
                <a:gd name="connsiteY282" fmla="*/ 6051058 h 6281670"/>
                <a:gd name="connsiteX283" fmla="*/ 4665997 w 8613217"/>
                <a:gd name="connsiteY283" fmla="*/ 6029522 h 6281670"/>
                <a:gd name="connsiteX284" fmla="*/ 4665997 w 8613217"/>
                <a:gd name="connsiteY284" fmla="*/ 5985776 h 6281670"/>
                <a:gd name="connsiteX285" fmla="*/ 4681477 w 8613217"/>
                <a:gd name="connsiteY285" fmla="*/ 5966931 h 6281670"/>
                <a:gd name="connsiteX286" fmla="*/ 4701667 w 8613217"/>
                <a:gd name="connsiteY286" fmla="*/ 5981065 h 6281670"/>
                <a:gd name="connsiteX287" fmla="*/ 4724550 w 8613217"/>
                <a:gd name="connsiteY287" fmla="*/ 6054423 h 6281670"/>
                <a:gd name="connsiteX288" fmla="*/ 4743394 w 8613217"/>
                <a:gd name="connsiteY288" fmla="*/ 6073268 h 6281670"/>
                <a:gd name="connsiteX289" fmla="*/ 4752143 w 8613217"/>
                <a:gd name="connsiteY289" fmla="*/ 6050385 h 6281670"/>
                <a:gd name="connsiteX290" fmla="*/ 4752143 w 8613217"/>
                <a:gd name="connsiteY290" fmla="*/ 5996544 h 6281670"/>
                <a:gd name="connsiteX291" fmla="*/ 4800600 w 8613217"/>
                <a:gd name="connsiteY291" fmla="*/ 6046347 h 6281670"/>
                <a:gd name="connsiteX292" fmla="*/ 4859825 w 8613217"/>
                <a:gd name="connsiteY292" fmla="*/ 6088747 h 6281670"/>
                <a:gd name="connsiteX293" fmla="*/ 4932511 w 8613217"/>
                <a:gd name="connsiteY293" fmla="*/ 6036252 h 6281670"/>
                <a:gd name="connsiteX294" fmla="*/ 4919050 w 8613217"/>
                <a:gd name="connsiteY294" fmla="*/ 5940011 h 6281670"/>
                <a:gd name="connsiteX295" fmla="*/ 4830213 w 8613217"/>
                <a:gd name="connsiteY295" fmla="*/ 5933281 h 6281670"/>
                <a:gd name="connsiteX296" fmla="*/ 4779064 w 8613217"/>
                <a:gd name="connsiteY296" fmla="*/ 5876074 h 6281670"/>
                <a:gd name="connsiteX297" fmla="*/ 4778391 w 8613217"/>
                <a:gd name="connsiteY297" fmla="*/ 5829637 h 6281670"/>
                <a:gd name="connsiteX298" fmla="*/ 5091342 w 8613217"/>
                <a:gd name="connsiteY298" fmla="*/ 5236712 h 6281670"/>
                <a:gd name="connsiteX299" fmla="*/ 5116243 w 8613217"/>
                <a:gd name="connsiteY299" fmla="*/ 5202389 h 6281670"/>
                <a:gd name="connsiteX300" fmla="*/ 5269690 w 8613217"/>
                <a:gd name="connsiteY300" fmla="*/ 5086631 h 6281670"/>
                <a:gd name="connsiteX301" fmla="*/ 5744837 w 8613217"/>
                <a:gd name="connsiteY301" fmla="*/ 4795889 h 6281670"/>
                <a:gd name="connsiteX302" fmla="*/ 5814830 w 8613217"/>
                <a:gd name="connsiteY302" fmla="*/ 4775699 h 6281670"/>
                <a:gd name="connsiteX303" fmla="*/ 6103553 w 8613217"/>
                <a:gd name="connsiteY303" fmla="*/ 4765603 h 6281670"/>
                <a:gd name="connsiteX304" fmla="*/ 7086824 w 8613217"/>
                <a:gd name="connsiteY304" fmla="*/ 4811369 h 6281670"/>
                <a:gd name="connsiteX305" fmla="*/ 7489959 w 8613217"/>
                <a:gd name="connsiteY305" fmla="*/ 4805311 h 6281670"/>
                <a:gd name="connsiteX306" fmla="*/ 7516880 w 8613217"/>
                <a:gd name="connsiteY306" fmla="*/ 4801946 h 6281670"/>
                <a:gd name="connsiteX307" fmla="*/ 7536397 w 8613217"/>
                <a:gd name="connsiteY307" fmla="*/ 4800600 h 6281670"/>
                <a:gd name="connsiteX308" fmla="*/ 7619850 w 8613217"/>
                <a:gd name="connsiteY308" fmla="*/ 4791178 h 6281670"/>
                <a:gd name="connsiteX309" fmla="*/ 7661577 w 8613217"/>
                <a:gd name="connsiteY309" fmla="*/ 4813388 h 6281670"/>
                <a:gd name="connsiteX310" fmla="*/ 7920014 w 8613217"/>
                <a:gd name="connsiteY310" fmla="*/ 5004523 h 6281670"/>
                <a:gd name="connsiteX311" fmla="*/ 8354780 w 8613217"/>
                <a:gd name="connsiteY311" fmla="*/ 4830886 h 6281670"/>
                <a:gd name="connsiteX312" fmla="*/ 8579567 w 8613217"/>
                <a:gd name="connsiteY312" fmla="*/ 4409580 h 6281670"/>
                <a:gd name="connsiteX313" fmla="*/ 8613217 w 8613217"/>
                <a:gd name="connsiteY313" fmla="*/ 4250076 h 6281670"/>
                <a:gd name="connsiteX314" fmla="*/ 8613217 w 8613217"/>
                <a:gd name="connsiteY314" fmla="*/ 4196235 h 6281670"/>
                <a:gd name="connsiteX315" fmla="*/ 8420062 w 8613217"/>
                <a:gd name="connsiteY315" fmla="*/ 4211041 h 6281670"/>
                <a:gd name="connsiteX316" fmla="*/ 4571776 w 8613217"/>
                <a:gd name="connsiteY316" fmla="*/ 915970 h 6281670"/>
                <a:gd name="connsiteX317" fmla="*/ 4583890 w 8613217"/>
                <a:gd name="connsiteY317" fmla="*/ 888377 h 6281670"/>
                <a:gd name="connsiteX318" fmla="*/ 4571776 w 8613217"/>
                <a:gd name="connsiteY318" fmla="*/ 915970 h 6281670"/>
                <a:gd name="connsiteX319" fmla="*/ 2362948 w 8613217"/>
                <a:gd name="connsiteY319" fmla="*/ 965100 h 6281670"/>
                <a:gd name="connsiteX320" fmla="*/ 2363621 w 8613217"/>
                <a:gd name="connsiteY320" fmla="*/ 962408 h 6281670"/>
                <a:gd name="connsiteX321" fmla="*/ 2368332 w 8613217"/>
                <a:gd name="connsiteY321" fmla="*/ 967119 h 6281670"/>
                <a:gd name="connsiteX322" fmla="*/ 2362948 w 8613217"/>
                <a:gd name="connsiteY322" fmla="*/ 965100 h 6281670"/>
                <a:gd name="connsiteX323" fmla="*/ 2435633 w 8613217"/>
                <a:gd name="connsiteY323" fmla="*/ 1055284 h 6281670"/>
                <a:gd name="connsiteX324" fmla="*/ 2426211 w 8613217"/>
                <a:gd name="connsiteY324" fmla="*/ 1053265 h 6281670"/>
                <a:gd name="connsiteX325" fmla="*/ 2370351 w 8613217"/>
                <a:gd name="connsiteY325" fmla="*/ 968465 h 6281670"/>
                <a:gd name="connsiteX326" fmla="*/ 2432268 w 8613217"/>
                <a:gd name="connsiteY326" fmla="*/ 1045862 h 6281670"/>
                <a:gd name="connsiteX327" fmla="*/ 2435633 w 8613217"/>
                <a:gd name="connsiteY327" fmla="*/ 1055284 h 6281670"/>
                <a:gd name="connsiteX328" fmla="*/ 695895 w 8613217"/>
                <a:gd name="connsiteY328" fmla="*/ 1016922 h 6281670"/>
                <a:gd name="connsiteX329" fmla="*/ 692530 w 8613217"/>
                <a:gd name="connsiteY329" fmla="*/ 1005481 h 6281670"/>
                <a:gd name="connsiteX330" fmla="*/ 695895 w 8613217"/>
                <a:gd name="connsiteY330" fmla="*/ 1016922 h 6281670"/>
                <a:gd name="connsiteX331" fmla="*/ 4511205 w 8613217"/>
                <a:gd name="connsiteY331" fmla="*/ 6014042 h 6281670"/>
                <a:gd name="connsiteX332" fmla="*/ 4537452 w 8613217"/>
                <a:gd name="connsiteY332" fmla="*/ 5944049 h 6281670"/>
                <a:gd name="connsiteX333" fmla="*/ 4511205 w 8613217"/>
                <a:gd name="connsiteY333" fmla="*/ 6014042 h 6281670"/>
                <a:gd name="connsiteX334" fmla="*/ 4750797 w 8613217"/>
                <a:gd name="connsiteY334" fmla="*/ 5917128 h 6281670"/>
                <a:gd name="connsiteX335" fmla="*/ 4741375 w 8613217"/>
                <a:gd name="connsiteY335" fmla="*/ 5939338 h 6281670"/>
                <a:gd name="connsiteX336" fmla="*/ 4732626 w 8613217"/>
                <a:gd name="connsiteY336" fmla="*/ 5935300 h 6281670"/>
                <a:gd name="connsiteX337" fmla="*/ 4727915 w 8613217"/>
                <a:gd name="connsiteY337" fmla="*/ 5907706 h 6281670"/>
                <a:gd name="connsiteX338" fmla="*/ 4750797 w 8613217"/>
                <a:gd name="connsiteY338" fmla="*/ 5875402 h 6281670"/>
                <a:gd name="connsiteX339" fmla="*/ 4750797 w 8613217"/>
                <a:gd name="connsiteY339" fmla="*/ 5917128 h 6281670"/>
                <a:gd name="connsiteX340" fmla="*/ 4875978 w 8613217"/>
                <a:gd name="connsiteY340" fmla="*/ 5457461 h 6281670"/>
                <a:gd name="connsiteX341" fmla="*/ 4616868 w 8613217"/>
                <a:gd name="connsiteY341" fmla="*/ 5877421 h 6281670"/>
                <a:gd name="connsiteX342" fmla="*/ 4562354 w 8613217"/>
                <a:gd name="connsiteY342" fmla="*/ 5884824 h 6281670"/>
                <a:gd name="connsiteX343" fmla="*/ 4880015 w 8613217"/>
                <a:gd name="connsiteY343" fmla="*/ 5419772 h 6281670"/>
                <a:gd name="connsiteX344" fmla="*/ 4875978 w 8613217"/>
                <a:gd name="connsiteY344" fmla="*/ 5457461 h 6281670"/>
                <a:gd name="connsiteX345" fmla="*/ 5020675 w 8613217"/>
                <a:gd name="connsiteY345" fmla="*/ 5141145 h 6281670"/>
                <a:gd name="connsiteX346" fmla="*/ 4989717 w 8613217"/>
                <a:gd name="connsiteY346" fmla="*/ 5179506 h 6281670"/>
                <a:gd name="connsiteX347" fmla="*/ 4445922 w 8613217"/>
                <a:gd name="connsiteY347" fmla="*/ 5878767 h 6281670"/>
                <a:gd name="connsiteX348" fmla="*/ 4415637 w 8613217"/>
                <a:gd name="connsiteY348" fmla="*/ 5953471 h 6281670"/>
                <a:gd name="connsiteX349" fmla="*/ 4357085 w 8613217"/>
                <a:gd name="connsiteY349" fmla="*/ 6075286 h 6281670"/>
                <a:gd name="connsiteX350" fmla="*/ 4338240 w 8613217"/>
                <a:gd name="connsiteY350" fmla="*/ 6125762 h 6281670"/>
                <a:gd name="connsiteX351" fmla="*/ 4322761 w 8613217"/>
                <a:gd name="connsiteY351" fmla="*/ 6080671 h 6281670"/>
                <a:gd name="connsiteX352" fmla="*/ 4306609 w 8613217"/>
                <a:gd name="connsiteY352" fmla="*/ 6061826 h 6281670"/>
                <a:gd name="connsiteX353" fmla="*/ 4295168 w 8613217"/>
                <a:gd name="connsiteY353" fmla="*/ 6082689 h 6281670"/>
                <a:gd name="connsiteX354" fmla="*/ 4292475 w 8613217"/>
                <a:gd name="connsiteY354" fmla="*/ 6112302 h 6281670"/>
                <a:gd name="connsiteX355" fmla="*/ 4277669 w 8613217"/>
                <a:gd name="connsiteY355" fmla="*/ 6097496 h 6281670"/>
                <a:gd name="connsiteX356" fmla="*/ 4183447 w 8613217"/>
                <a:gd name="connsiteY356" fmla="*/ 5282478 h 6281670"/>
                <a:gd name="connsiteX357" fmla="*/ 4412945 w 8613217"/>
                <a:gd name="connsiteY357" fmla="*/ 4743394 h 6281670"/>
                <a:gd name="connsiteX358" fmla="*/ 5036828 w 8613217"/>
                <a:gd name="connsiteY358" fmla="*/ 3935106 h 6281670"/>
                <a:gd name="connsiteX359" fmla="*/ 5054999 w 8613217"/>
                <a:gd name="connsiteY359" fmla="*/ 3966064 h 6281670"/>
                <a:gd name="connsiteX360" fmla="*/ 5020675 w 8613217"/>
                <a:gd name="connsiteY36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73122 w 8613217"/>
                <a:gd name="connsiteY95" fmla="*/ 2881841 h 6281670"/>
                <a:gd name="connsiteX96" fmla="*/ 4565719 w 8613217"/>
                <a:gd name="connsiteY96" fmla="*/ 2868381 h 6281670"/>
                <a:gd name="connsiteX97" fmla="*/ 4552259 w 8613217"/>
                <a:gd name="connsiteY97" fmla="*/ 2838095 h 6281670"/>
                <a:gd name="connsiteX98" fmla="*/ 4404869 w 8613217"/>
                <a:gd name="connsiteY98" fmla="*/ 2499569 h 6281670"/>
                <a:gd name="connsiteX99" fmla="*/ 4425059 w 8613217"/>
                <a:gd name="connsiteY99" fmla="*/ 2408713 h 6281670"/>
                <a:gd name="connsiteX100" fmla="*/ 4497071 w 8613217"/>
                <a:gd name="connsiteY100" fmla="*/ 2304396 h 6281670"/>
                <a:gd name="connsiteX101" fmla="*/ 4551585 w 8613217"/>
                <a:gd name="connsiteY101" fmla="*/ 2152968 h 6281670"/>
                <a:gd name="connsiteX102" fmla="*/ 4741375 w 8613217"/>
                <a:gd name="connsiteY102" fmla="*/ 1413327 h 6281670"/>
                <a:gd name="connsiteX103" fmla="*/ 4929146 w 8613217"/>
                <a:gd name="connsiteY103" fmla="*/ 819730 h 6281670"/>
                <a:gd name="connsiteX104" fmla="*/ 5233347 w 8613217"/>
                <a:gd name="connsiteY104" fmla="*/ 28940 h 6281670"/>
                <a:gd name="connsiteX105" fmla="*/ 5238058 w 8613217"/>
                <a:gd name="connsiteY105" fmla="*/ 0 h 6281670"/>
                <a:gd name="connsiteX106" fmla="*/ 4976929 w 8613217"/>
                <a:gd name="connsiteY106" fmla="*/ 159504 h 6281670"/>
                <a:gd name="connsiteX107" fmla="*/ 4204984 w 8613217"/>
                <a:gd name="connsiteY107" fmla="*/ 890396 h 6281670"/>
                <a:gd name="connsiteX108" fmla="*/ 3943182 w 8613217"/>
                <a:gd name="connsiteY108" fmla="*/ 2139508 h 6281670"/>
                <a:gd name="connsiteX109" fmla="*/ 4076438 w 8613217"/>
                <a:gd name="connsiteY109" fmla="*/ 2389868 h 6281670"/>
                <a:gd name="connsiteX110" fmla="*/ 4215079 w 8613217"/>
                <a:gd name="connsiteY110" fmla="*/ 2474668 h 6281670"/>
                <a:gd name="connsiteX111" fmla="*/ 4244018 w 8613217"/>
                <a:gd name="connsiteY111" fmla="*/ 2445055 h 6281670"/>
                <a:gd name="connsiteX112" fmla="*/ 4230558 w 8613217"/>
                <a:gd name="connsiteY112" fmla="*/ 1718875 h 6281670"/>
                <a:gd name="connsiteX113" fmla="*/ 4411599 w 8613217"/>
                <a:gd name="connsiteY113" fmla="*/ 1186522 h 6281670"/>
                <a:gd name="connsiteX114" fmla="*/ 4552259 w 8613217"/>
                <a:gd name="connsiteY114" fmla="*/ 934815 h 6281670"/>
                <a:gd name="connsiteX115" fmla="*/ 4572449 w 8613217"/>
                <a:gd name="connsiteY115" fmla="*/ 920008 h 6281670"/>
                <a:gd name="connsiteX116" fmla="*/ 4553604 w 8613217"/>
                <a:gd name="connsiteY116" fmla="*/ 956351 h 6281670"/>
                <a:gd name="connsiteX117" fmla="*/ 4390735 w 8613217"/>
                <a:gd name="connsiteY117" fmla="*/ 1302280 h 6281670"/>
                <a:gd name="connsiteX118" fmla="*/ 4340260 w 8613217"/>
                <a:gd name="connsiteY118" fmla="*/ 2524471 h 6281670"/>
                <a:gd name="connsiteX119" fmla="*/ 4501109 w 8613217"/>
                <a:gd name="connsiteY119" fmla="*/ 2892609 h 6281670"/>
                <a:gd name="connsiteX120" fmla="*/ 4519281 w 8613217"/>
                <a:gd name="connsiteY120" fmla="*/ 2931644 h 6281670"/>
                <a:gd name="connsiteX121" fmla="*/ 4692918 w 8613217"/>
                <a:gd name="connsiteY121" fmla="*/ 3241230 h 6281670"/>
                <a:gd name="connsiteX122" fmla="*/ 4992409 w 8613217"/>
                <a:gd name="connsiteY122" fmla="*/ 3809925 h 6281670"/>
                <a:gd name="connsiteX123" fmla="*/ 5000485 w 8613217"/>
                <a:gd name="connsiteY123" fmla="*/ 3847614 h 6281670"/>
                <a:gd name="connsiteX124" fmla="*/ 4993755 w 8613217"/>
                <a:gd name="connsiteY124" fmla="*/ 3855017 h 6281670"/>
                <a:gd name="connsiteX125" fmla="*/ 4993082 w 8613217"/>
                <a:gd name="connsiteY125" fmla="*/ 3855690 h 6281670"/>
                <a:gd name="connsiteX126" fmla="*/ 4982313 w 8613217"/>
                <a:gd name="connsiteY126" fmla="*/ 3867131 h 6281670"/>
                <a:gd name="connsiteX127" fmla="*/ 4626290 w 8613217"/>
                <a:gd name="connsiteY127" fmla="*/ 4274977 h 6281670"/>
                <a:gd name="connsiteX128" fmla="*/ 4180755 w 8613217"/>
                <a:gd name="connsiteY128" fmla="*/ 4968853 h 6281670"/>
                <a:gd name="connsiteX129" fmla="*/ 4071727 w 8613217"/>
                <a:gd name="connsiteY129" fmla="*/ 5853192 h 6281670"/>
                <a:gd name="connsiteX130" fmla="*/ 4040769 w 8613217"/>
                <a:gd name="connsiteY130" fmla="*/ 5907706 h 6281670"/>
                <a:gd name="connsiteX131" fmla="*/ 4005099 w 8613217"/>
                <a:gd name="connsiteY131" fmla="*/ 5881459 h 6281670"/>
                <a:gd name="connsiteX132" fmla="*/ 4007791 w 8613217"/>
                <a:gd name="connsiteY132" fmla="*/ 5830983 h 6281670"/>
                <a:gd name="connsiteX133" fmla="*/ 3990293 w 8613217"/>
                <a:gd name="connsiteY133" fmla="*/ 5807427 h 6281670"/>
                <a:gd name="connsiteX134" fmla="*/ 3964045 w 8613217"/>
                <a:gd name="connsiteY134" fmla="*/ 5789256 h 6281670"/>
                <a:gd name="connsiteX135" fmla="*/ 3941836 w 8613217"/>
                <a:gd name="connsiteY135" fmla="*/ 5705129 h 6281670"/>
                <a:gd name="connsiteX136" fmla="*/ 3908185 w 8613217"/>
                <a:gd name="connsiteY136" fmla="*/ 5236040 h 6281670"/>
                <a:gd name="connsiteX137" fmla="*/ 3918953 w 8613217"/>
                <a:gd name="connsiteY137" fmla="*/ 4237288 h 6281670"/>
                <a:gd name="connsiteX138" fmla="*/ 3786370 w 8613217"/>
                <a:gd name="connsiteY138" fmla="*/ 3122779 h 6281670"/>
                <a:gd name="connsiteX139" fmla="*/ 3570333 w 8613217"/>
                <a:gd name="connsiteY139" fmla="*/ 2570236 h 6281670"/>
                <a:gd name="connsiteX140" fmla="*/ 3563603 w 8613217"/>
                <a:gd name="connsiteY140" fmla="*/ 2556776 h 6281670"/>
                <a:gd name="connsiteX141" fmla="*/ 3556872 w 8613217"/>
                <a:gd name="connsiteY141" fmla="*/ 2543315 h 6281670"/>
                <a:gd name="connsiteX142" fmla="*/ 3531298 w 8613217"/>
                <a:gd name="connsiteY142" fmla="*/ 2494185 h 6281670"/>
                <a:gd name="connsiteX143" fmla="*/ 3525241 w 8613217"/>
                <a:gd name="connsiteY143" fmla="*/ 2482071 h 6281670"/>
                <a:gd name="connsiteX144" fmla="*/ 3410829 w 8613217"/>
                <a:gd name="connsiteY144" fmla="*/ 2273437 h 6281670"/>
                <a:gd name="connsiteX145" fmla="*/ 3411502 w 8613217"/>
                <a:gd name="connsiteY145" fmla="*/ 2229018 h 6281670"/>
                <a:gd name="connsiteX146" fmla="*/ 3451209 w 8613217"/>
                <a:gd name="connsiteY146" fmla="*/ 2126720 h 6281670"/>
                <a:gd name="connsiteX147" fmla="*/ 3431692 w 8613217"/>
                <a:gd name="connsiteY147" fmla="*/ 1895877 h 6281670"/>
                <a:gd name="connsiteX148" fmla="*/ 3186715 w 8613217"/>
                <a:gd name="connsiteY148" fmla="*/ 1401886 h 6281670"/>
                <a:gd name="connsiteX149" fmla="*/ 2531874 w 8613217"/>
                <a:gd name="connsiteY149" fmla="*/ 701952 h 6281670"/>
                <a:gd name="connsiteX150" fmla="*/ 1731662 w 8613217"/>
                <a:gd name="connsiteY150" fmla="*/ 39035 h 6281670"/>
                <a:gd name="connsiteX151" fmla="*/ 1722913 w 8613217"/>
                <a:gd name="connsiteY151" fmla="*/ 36343 h 6281670"/>
                <a:gd name="connsiteX152" fmla="*/ 1723586 w 8613217"/>
                <a:gd name="connsiteY152" fmla="*/ 47111 h 6281670"/>
                <a:gd name="connsiteX153" fmla="*/ 1984042 w 8613217"/>
                <a:gd name="connsiteY153" fmla="*/ 871552 h 6281670"/>
                <a:gd name="connsiteX154" fmla="*/ 2773486 w 8613217"/>
                <a:gd name="connsiteY154" fmla="*/ 2064130 h 6281670"/>
                <a:gd name="connsiteX155" fmla="*/ 3058170 w 8613217"/>
                <a:gd name="connsiteY155" fmla="*/ 2286897 h 6281670"/>
                <a:gd name="connsiteX156" fmla="*/ 3235845 w 8613217"/>
                <a:gd name="connsiteY156" fmla="*/ 2329297 h 6281670"/>
                <a:gd name="connsiteX157" fmla="*/ 3256709 w 8613217"/>
                <a:gd name="connsiteY157" fmla="*/ 2294974 h 6281670"/>
                <a:gd name="connsiteX158" fmla="*/ 3083072 w 8613217"/>
                <a:gd name="connsiteY158" fmla="*/ 1999521 h 6281670"/>
                <a:gd name="connsiteX159" fmla="*/ 2450440 w 8613217"/>
                <a:gd name="connsiteY159" fmla="*/ 1092973 h 6281670"/>
                <a:gd name="connsiteX160" fmla="*/ 2432941 w 8613217"/>
                <a:gd name="connsiteY160" fmla="*/ 1062014 h 6281670"/>
                <a:gd name="connsiteX161" fmla="*/ 2454478 w 8613217"/>
                <a:gd name="connsiteY161" fmla="*/ 1076820 h 6281670"/>
                <a:gd name="connsiteX162" fmla="*/ 2967986 w 8613217"/>
                <a:gd name="connsiteY162" fmla="*/ 1739738 h 6281670"/>
                <a:gd name="connsiteX163" fmla="*/ 3266131 w 8613217"/>
                <a:gd name="connsiteY163" fmla="*/ 2175850 h 6281670"/>
                <a:gd name="connsiteX164" fmla="*/ 3457939 w 8613217"/>
                <a:gd name="connsiteY164" fmla="*/ 2509665 h 6281670"/>
                <a:gd name="connsiteX165" fmla="*/ 3464670 w 8613217"/>
                <a:gd name="connsiteY165" fmla="*/ 2523125 h 6281670"/>
                <a:gd name="connsiteX166" fmla="*/ 3471400 w 8613217"/>
                <a:gd name="connsiteY166" fmla="*/ 2536585 h 6281670"/>
                <a:gd name="connsiteX167" fmla="*/ 3478130 w 8613217"/>
                <a:gd name="connsiteY167" fmla="*/ 2550045 h 6281670"/>
                <a:gd name="connsiteX168" fmla="*/ 3484860 w 8613217"/>
                <a:gd name="connsiteY168" fmla="*/ 2563506 h 6281670"/>
                <a:gd name="connsiteX169" fmla="*/ 3491590 w 8613217"/>
                <a:gd name="connsiteY169" fmla="*/ 2576966 h 6281670"/>
                <a:gd name="connsiteX170" fmla="*/ 3498320 w 8613217"/>
                <a:gd name="connsiteY170" fmla="*/ 2590426 h 6281670"/>
                <a:gd name="connsiteX171" fmla="*/ 3504378 w 8613217"/>
                <a:gd name="connsiteY171" fmla="*/ 2605906 h 6281670"/>
                <a:gd name="connsiteX172" fmla="*/ 3733875 w 8613217"/>
                <a:gd name="connsiteY172" fmla="*/ 3249979 h 6281670"/>
                <a:gd name="connsiteX173" fmla="*/ 3823385 w 8613217"/>
                <a:gd name="connsiteY173" fmla="*/ 4359777 h 6281670"/>
                <a:gd name="connsiteX174" fmla="*/ 3816655 w 8613217"/>
                <a:gd name="connsiteY174" fmla="*/ 4369199 h 6281670"/>
                <a:gd name="connsiteX175" fmla="*/ 3800503 w 8613217"/>
                <a:gd name="connsiteY175" fmla="*/ 4322761 h 6281670"/>
                <a:gd name="connsiteX176" fmla="*/ 3407464 w 8613217"/>
                <a:gd name="connsiteY176" fmla="*/ 3663208 h 6281670"/>
                <a:gd name="connsiteX177" fmla="*/ 2516395 w 8613217"/>
                <a:gd name="connsiteY177" fmla="*/ 2980101 h 6281670"/>
                <a:gd name="connsiteX178" fmla="*/ 2502934 w 8613217"/>
                <a:gd name="connsiteY178" fmla="*/ 2971351 h 6281670"/>
                <a:gd name="connsiteX179" fmla="*/ 2390541 w 8613217"/>
                <a:gd name="connsiteY179" fmla="*/ 2898666 h 6281670"/>
                <a:gd name="connsiteX180" fmla="*/ 2247863 w 8613217"/>
                <a:gd name="connsiteY180" fmla="*/ 2802425 h 6281670"/>
                <a:gd name="connsiteX181" fmla="*/ 2055381 w 8613217"/>
                <a:gd name="connsiteY181" fmla="*/ 2665131 h 6281670"/>
                <a:gd name="connsiteX182" fmla="*/ 1471879 w 8613217"/>
                <a:gd name="connsiteY182" fmla="*/ 2148930 h 6281670"/>
                <a:gd name="connsiteX183" fmla="*/ 1461111 w 8613217"/>
                <a:gd name="connsiteY183" fmla="*/ 2109895 h 6281670"/>
                <a:gd name="connsiteX184" fmla="*/ 1501492 w 8613217"/>
                <a:gd name="connsiteY184" fmla="*/ 1918759 h 6281670"/>
                <a:gd name="connsiteX185" fmla="*/ 1395155 w 8613217"/>
                <a:gd name="connsiteY185" fmla="*/ 1570812 h 6281670"/>
                <a:gd name="connsiteX186" fmla="*/ 937507 w 8613217"/>
                <a:gd name="connsiteY186" fmla="*/ 860783 h 6281670"/>
                <a:gd name="connsiteX187" fmla="*/ 682435 w 8613217"/>
                <a:gd name="connsiteY187" fmla="*/ 471109 h 6281670"/>
                <a:gd name="connsiteX188" fmla="*/ 590905 w 8613217"/>
                <a:gd name="connsiteY188" fmla="*/ 214691 h 6281670"/>
                <a:gd name="connsiteX189" fmla="*/ 581483 w 8613217"/>
                <a:gd name="connsiteY189" fmla="*/ 222767 h 6281670"/>
                <a:gd name="connsiteX190" fmla="*/ 555909 w 8613217"/>
                <a:gd name="connsiteY190" fmla="*/ 262475 h 6281670"/>
                <a:gd name="connsiteX191" fmla="*/ 423998 w 8613217"/>
                <a:gd name="connsiteY191" fmla="*/ 619845 h 6281670"/>
                <a:gd name="connsiteX192" fmla="*/ 443515 w 8613217"/>
                <a:gd name="connsiteY192" fmla="*/ 1227575 h 6281670"/>
                <a:gd name="connsiteX193" fmla="*/ 806942 w 8613217"/>
                <a:gd name="connsiteY193" fmla="*/ 1996156 h 6281670"/>
                <a:gd name="connsiteX194" fmla="*/ 1087589 w 8613217"/>
                <a:gd name="connsiteY194" fmla="*/ 2216231 h 6281670"/>
                <a:gd name="connsiteX195" fmla="*/ 1317086 w 8613217"/>
                <a:gd name="connsiteY195" fmla="*/ 2233729 h 6281670"/>
                <a:gd name="connsiteX196" fmla="*/ 1327181 w 8613217"/>
                <a:gd name="connsiteY196" fmla="*/ 2198060 h 6281670"/>
                <a:gd name="connsiteX197" fmla="*/ 816364 w 8613217"/>
                <a:gd name="connsiteY197" fmla="*/ 1324489 h 6281670"/>
                <a:gd name="connsiteX198" fmla="*/ 702625 w 8613217"/>
                <a:gd name="connsiteY198" fmla="*/ 1031056 h 6281670"/>
                <a:gd name="connsiteX199" fmla="*/ 767908 w 8613217"/>
                <a:gd name="connsiteY199" fmla="*/ 1173061 h 6281670"/>
                <a:gd name="connsiteX200" fmla="*/ 1444285 w 8613217"/>
                <a:gd name="connsiteY200" fmla="*/ 2226326 h 6281670"/>
                <a:gd name="connsiteX201" fmla="*/ 2209501 w 8613217"/>
                <a:gd name="connsiteY201" fmla="*/ 2876457 h 6281670"/>
                <a:gd name="connsiteX202" fmla="*/ 2308434 w 8613217"/>
                <a:gd name="connsiteY202" fmla="*/ 2939720 h 6281670"/>
                <a:gd name="connsiteX203" fmla="*/ 2340738 w 8613217"/>
                <a:gd name="connsiteY203" fmla="*/ 2972025 h 6281670"/>
                <a:gd name="connsiteX204" fmla="*/ 2302377 w 8613217"/>
                <a:gd name="connsiteY204" fmla="*/ 2972025 h 6281670"/>
                <a:gd name="connsiteX205" fmla="*/ 2266034 w 8613217"/>
                <a:gd name="connsiteY205" fmla="*/ 2967313 h 6281670"/>
                <a:gd name="connsiteX206" fmla="*/ 1817807 w 8613217"/>
                <a:gd name="connsiteY206" fmla="*/ 3025866 h 6281670"/>
                <a:gd name="connsiteX207" fmla="*/ 1007500 w 8613217"/>
                <a:gd name="connsiteY207" fmla="*/ 3309877 h 6281670"/>
                <a:gd name="connsiteX208" fmla="*/ 960389 w 8613217"/>
                <a:gd name="connsiteY208" fmla="*/ 3293725 h 6281670"/>
                <a:gd name="connsiteX209" fmla="*/ 446207 w 8613217"/>
                <a:gd name="connsiteY209" fmla="*/ 3134221 h 6281670"/>
                <a:gd name="connsiteX210" fmla="*/ 217383 w 8613217"/>
                <a:gd name="connsiteY210" fmla="*/ 3227096 h 6281670"/>
                <a:gd name="connsiteX211" fmla="*/ 0 w 8613217"/>
                <a:gd name="connsiteY211" fmla="*/ 3236518 h 6281670"/>
                <a:gd name="connsiteX212" fmla="*/ 0 w 8613217"/>
                <a:gd name="connsiteY212" fmla="*/ 3330740 h 6281670"/>
                <a:gd name="connsiteX213" fmla="*/ 9422 w 8613217"/>
                <a:gd name="connsiteY213" fmla="*/ 3346892 h 6281670"/>
                <a:gd name="connsiteX214" fmla="*/ 255072 w 8613217"/>
                <a:gd name="connsiteY214" fmla="*/ 3717723 h 6281670"/>
                <a:gd name="connsiteX215" fmla="*/ 747044 w 8613217"/>
                <a:gd name="connsiteY215" fmla="*/ 3826078 h 6281670"/>
                <a:gd name="connsiteX216" fmla="*/ 1016249 w 8613217"/>
                <a:gd name="connsiteY216" fmla="*/ 3490244 h 6281670"/>
                <a:gd name="connsiteX217" fmla="*/ 981253 w 8613217"/>
                <a:gd name="connsiteY217" fmla="*/ 3461305 h 6281670"/>
                <a:gd name="connsiteX218" fmla="*/ 563312 w 8613217"/>
                <a:gd name="connsiteY218" fmla="*/ 3490917 h 6281670"/>
                <a:gd name="connsiteX219" fmla="*/ 390347 w 8613217"/>
                <a:gd name="connsiteY219" fmla="*/ 3460632 h 6281670"/>
                <a:gd name="connsiteX220" fmla="*/ 489953 w 8613217"/>
                <a:gd name="connsiteY220" fmla="*/ 3463997 h 6281670"/>
                <a:gd name="connsiteX221" fmla="*/ 903183 w 8613217"/>
                <a:gd name="connsiteY221" fmla="*/ 3408137 h 6281670"/>
                <a:gd name="connsiteX222" fmla="*/ 1043170 w 8613217"/>
                <a:gd name="connsiteY222" fmla="*/ 3372467 h 6281670"/>
                <a:gd name="connsiteX223" fmla="*/ 1508895 w 8613217"/>
                <a:gd name="connsiteY223" fmla="*/ 3218347 h 6281670"/>
                <a:gd name="connsiteX224" fmla="*/ 1912029 w 8613217"/>
                <a:gd name="connsiteY224" fmla="*/ 3101243 h 6281670"/>
                <a:gd name="connsiteX225" fmla="*/ 1912029 w 8613217"/>
                <a:gd name="connsiteY225" fmla="*/ 3101243 h 6281670"/>
                <a:gd name="connsiteX226" fmla="*/ 1924816 w 8613217"/>
                <a:gd name="connsiteY226" fmla="*/ 3099224 h 6281670"/>
                <a:gd name="connsiteX227" fmla="*/ 1986061 w 8613217"/>
                <a:gd name="connsiteY227" fmla="*/ 3087783 h 6281670"/>
                <a:gd name="connsiteX228" fmla="*/ 1992791 w 8613217"/>
                <a:gd name="connsiteY228" fmla="*/ 3087110 h 6281670"/>
                <a:gd name="connsiteX229" fmla="*/ 2087013 w 8613217"/>
                <a:gd name="connsiteY229" fmla="*/ 3074322 h 6281670"/>
                <a:gd name="connsiteX230" fmla="*/ 2113933 w 8613217"/>
                <a:gd name="connsiteY230" fmla="*/ 3072976 h 6281670"/>
                <a:gd name="connsiteX231" fmla="*/ 2118644 w 8613217"/>
                <a:gd name="connsiteY231" fmla="*/ 3064227 h 6281670"/>
                <a:gd name="connsiteX232" fmla="*/ 2257958 w 8613217"/>
                <a:gd name="connsiteY232" fmla="*/ 3064227 h 6281670"/>
                <a:gd name="connsiteX233" fmla="*/ 2262669 w 8613217"/>
                <a:gd name="connsiteY233" fmla="*/ 3072976 h 6281670"/>
                <a:gd name="connsiteX234" fmla="*/ 2434960 w 8613217"/>
                <a:gd name="connsiteY234" fmla="*/ 3101243 h 6281670"/>
                <a:gd name="connsiteX235" fmla="*/ 2635518 w 8613217"/>
                <a:gd name="connsiteY235" fmla="*/ 3164506 h 6281670"/>
                <a:gd name="connsiteX236" fmla="*/ 3038653 w 8613217"/>
                <a:gd name="connsiteY236" fmla="*/ 3453902 h 6281670"/>
                <a:gd name="connsiteX237" fmla="*/ 3580428 w 8613217"/>
                <a:gd name="connsiteY237" fmla="*/ 4087880 h 6281670"/>
                <a:gd name="connsiteX238" fmla="*/ 3776274 w 8613217"/>
                <a:gd name="connsiteY238" fmla="*/ 4626290 h 6281670"/>
                <a:gd name="connsiteX239" fmla="*/ 3813963 w 8613217"/>
                <a:gd name="connsiteY239" fmla="*/ 4802619 h 6281670"/>
                <a:gd name="connsiteX240" fmla="*/ 3811944 w 8613217"/>
                <a:gd name="connsiteY240" fmla="*/ 5407658 h 6281670"/>
                <a:gd name="connsiteX241" fmla="*/ 3881265 w 8613217"/>
                <a:gd name="connsiteY241" fmla="*/ 5874056 h 6281670"/>
                <a:gd name="connsiteX242" fmla="*/ 3879919 w 8613217"/>
                <a:gd name="connsiteY242" fmla="*/ 5898957 h 6281670"/>
                <a:gd name="connsiteX243" fmla="*/ 3757430 w 8613217"/>
                <a:gd name="connsiteY243" fmla="*/ 5946068 h 6281670"/>
                <a:gd name="connsiteX244" fmla="*/ 3743970 w 8613217"/>
                <a:gd name="connsiteY244" fmla="*/ 6053750 h 6281670"/>
                <a:gd name="connsiteX245" fmla="*/ 3803195 w 8613217"/>
                <a:gd name="connsiteY245" fmla="*/ 6092112 h 6281670"/>
                <a:gd name="connsiteX246" fmla="*/ 3896071 w 8613217"/>
                <a:gd name="connsiteY246" fmla="*/ 6023464 h 6281670"/>
                <a:gd name="connsiteX247" fmla="*/ 3920972 w 8613217"/>
                <a:gd name="connsiteY247" fmla="*/ 5996544 h 6281670"/>
                <a:gd name="connsiteX248" fmla="*/ 3918953 w 8613217"/>
                <a:gd name="connsiteY248" fmla="*/ 6053077 h 6281670"/>
                <a:gd name="connsiteX249" fmla="*/ 3931741 w 8613217"/>
                <a:gd name="connsiteY249" fmla="*/ 6077978 h 6281670"/>
                <a:gd name="connsiteX250" fmla="*/ 3951931 w 8613217"/>
                <a:gd name="connsiteY250" fmla="*/ 6055769 h 6281670"/>
                <a:gd name="connsiteX251" fmla="*/ 3972121 w 8613217"/>
                <a:gd name="connsiteY251" fmla="*/ 5988468 h 6281670"/>
                <a:gd name="connsiteX252" fmla="*/ 3994331 w 8613217"/>
                <a:gd name="connsiteY252" fmla="*/ 5968277 h 6281670"/>
                <a:gd name="connsiteX253" fmla="*/ 4005099 w 8613217"/>
                <a:gd name="connsiteY253" fmla="*/ 5995198 h 6281670"/>
                <a:gd name="connsiteX254" fmla="*/ 4071054 w 8613217"/>
                <a:gd name="connsiteY254" fmla="*/ 6040290 h 6281670"/>
                <a:gd name="connsiteX255" fmla="*/ 4100667 w 8613217"/>
                <a:gd name="connsiteY255" fmla="*/ 6026829 h 6281670"/>
                <a:gd name="connsiteX256" fmla="*/ 4110089 w 8613217"/>
                <a:gd name="connsiteY256" fmla="*/ 5993179 h 6281670"/>
                <a:gd name="connsiteX257" fmla="*/ 4124895 w 8613217"/>
                <a:gd name="connsiteY257" fmla="*/ 6032214 h 6281670"/>
                <a:gd name="connsiteX258" fmla="*/ 4117492 w 8613217"/>
                <a:gd name="connsiteY258" fmla="*/ 6106918 h 6281670"/>
                <a:gd name="connsiteX259" fmla="*/ 4080476 w 8613217"/>
                <a:gd name="connsiteY259" fmla="*/ 6141242 h 6281670"/>
                <a:gd name="connsiteX260" fmla="*/ 4176717 w 8613217"/>
                <a:gd name="connsiteY260" fmla="*/ 6189025 h 6281670"/>
                <a:gd name="connsiteX261" fmla="*/ 4170660 w 8613217"/>
                <a:gd name="connsiteY261" fmla="*/ 6271133 h 6281670"/>
                <a:gd name="connsiteX262" fmla="*/ 4195562 w 8613217"/>
                <a:gd name="connsiteY262" fmla="*/ 6277863 h 6281670"/>
                <a:gd name="connsiteX263" fmla="*/ 4261517 w 8613217"/>
                <a:gd name="connsiteY263" fmla="*/ 6267768 h 6281670"/>
                <a:gd name="connsiteX264" fmla="*/ 4289784 w 8613217"/>
                <a:gd name="connsiteY264" fmla="*/ 6247578 h 6281670"/>
                <a:gd name="connsiteX265" fmla="*/ 4295840 w 8613217"/>
                <a:gd name="connsiteY265" fmla="*/ 6204505 h 6281670"/>
                <a:gd name="connsiteX266" fmla="*/ 4305936 w 8613217"/>
                <a:gd name="connsiteY266" fmla="*/ 6182969 h 6281670"/>
                <a:gd name="connsiteX267" fmla="*/ 4324107 w 8613217"/>
                <a:gd name="connsiteY267" fmla="*/ 6199794 h 6281670"/>
                <a:gd name="connsiteX268" fmla="*/ 4336894 w 8613217"/>
                <a:gd name="connsiteY268" fmla="*/ 6230752 h 6281670"/>
                <a:gd name="connsiteX269" fmla="*/ 4342951 w 8613217"/>
                <a:gd name="connsiteY269" fmla="*/ 6226714 h 6281670"/>
                <a:gd name="connsiteX270" fmla="*/ 4369872 w 8613217"/>
                <a:gd name="connsiteY270" fmla="*/ 6185660 h 6281670"/>
                <a:gd name="connsiteX271" fmla="*/ 4382659 w 8613217"/>
                <a:gd name="connsiteY271" fmla="*/ 6234791 h 6281670"/>
                <a:gd name="connsiteX272" fmla="*/ 4406888 w 8613217"/>
                <a:gd name="connsiteY272" fmla="*/ 6265749 h 6281670"/>
                <a:gd name="connsiteX273" fmla="*/ 4484284 w 8613217"/>
                <a:gd name="connsiteY273" fmla="*/ 6275171 h 6281670"/>
                <a:gd name="connsiteX274" fmla="*/ 4499090 w 8613217"/>
                <a:gd name="connsiteY274" fmla="*/ 6272479 h 6281670"/>
                <a:gd name="connsiteX275" fmla="*/ 4512551 w 8613217"/>
                <a:gd name="connsiteY275" fmla="*/ 6181622 h 6281670"/>
                <a:gd name="connsiteX276" fmla="*/ 4572449 w 8613217"/>
                <a:gd name="connsiteY276" fmla="*/ 6153356 h 6281670"/>
                <a:gd name="connsiteX277" fmla="*/ 4575814 w 8613217"/>
                <a:gd name="connsiteY277" fmla="*/ 6127781 h 6281670"/>
                <a:gd name="connsiteX278" fmla="*/ 4538125 w 8613217"/>
                <a:gd name="connsiteY278" fmla="*/ 6076633 h 6281670"/>
                <a:gd name="connsiteX279" fmla="*/ 4536779 w 8613217"/>
                <a:gd name="connsiteY279" fmla="*/ 6042309 h 6281670"/>
                <a:gd name="connsiteX280" fmla="*/ 4573122 w 8613217"/>
                <a:gd name="connsiteY280" fmla="*/ 6032214 h 6281670"/>
                <a:gd name="connsiteX281" fmla="*/ 4637731 w 8613217"/>
                <a:gd name="connsiteY281" fmla="*/ 6051058 h 6281670"/>
                <a:gd name="connsiteX282" fmla="*/ 4665997 w 8613217"/>
                <a:gd name="connsiteY282" fmla="*/ 6029522 h 6281670"/>
                <a:gd name="connsiteX283" fmla="*/ 4665997 w 8613217"/>
                <a:gd name="connsiteY283" fmla="*/ 5985776 h 6281670"/>
                <a:gd name="connsiteX284" fmla="*/ 4681477 w 8613217"/>
                <a:gd name="connsiteY284" fmla="*/ 5966931 h 6281670"/>
                <a:gd name="connsiteX285" fmla="*/ 4701667 w 8613217"/>
                <a:gd name="connsiteY285" fmla="*/ 5981065 h 6281670"/>
                <a:gd name="connsiteX286" fmla="*/ 4724550 w 8613217"/>
                <a:gd name="connsiteY286" fmla="*/ 6054423 h 6281670"/>
                <a:gd name="connsiteX287" fmla="*/ 4743394 w 8613217"/>
                <a:gd name="connsiteY287" fmla="*/ 6073268 h 6281670"/>
                <a:gd name="connsiteX288" fmla="*/ 4752143 w 8613217"/>
                <a:gd name="connsiteY288" fmla="*/ 6050385 h 6281670"/>
                <a:gd name="connsiteX289" fmla="*/ 4752143 w 8613217"/>
                <a:gd name="connsiteY289" fmla="*/ 5996544 h 6281670"/>
                <a:gd name="connsiteX290" fmla="*/ 4800600 w 8613217"/>
                <a:gd name="connsiteY290" fmla="*/ 6046347 h 6281670"/>
                <a:gd name="connsiteX291" fmla="*/ 4859825 w 8613217"/>
                <a:gd name="connsiteY291" fmla="*/ 6088747 h 6281670"/>
                <a:gd name="connsiteX292" fmla="*/ 4932511 w 8613217"/>
                <a:gd name="connsiteY292" fmla="*/ 6036252 h 6281670"/>
                <a:gd name="connsiteX293" fmla="*/ 4919050 w 8613217"/>
                <a:gd name="connsiteY293" fmla="*/ 5940011 h 6281670"/>
                <a:gd name="connsiteX294" fmla="*/ 4830213 w 8613217"/>
                <a:gd name="connsiteY294" fmla="*/ 5933281 h 6281670"/>
                <a:gd name="connsiteX295" fmla="*/ 4779064 w 8613217"/>
                <a:gd name="connsiteY295" fmla="*/ 5876074 h 6281670"/>
                <a:gd name="connsiteX296" fmla="*/ 4778391 w 8613217"/>
                <a:gd name="connsiteY296" fmla="*/ 5829637 h 6281670"/>
                <a:gd name="connsiteX297" fmla="*/ 5091342 w 8613217"/>
                <a:gd name="connsiteY297" fmla="*/ 5236712 h 6281670"/>
                <a:gd name="connsiteX298" fmla="*/ 5116243 w 8613217"/>
                <a:gd name="connsiteY298" fmla="*/ 5202389 h 6281670"/>
                <a:gd name="connsiteX299" fmla="*/ 5269690 w 8613217"/>
                <a:gd name="connsiteY299" fmla="*/ 5086631 h 6281670"/>
                <a:gd name="connsiteX300" fmla="*/ 5744837 w 8613217"/>
                <a:gd name="connsiteY300" fmla="*/ 4795889 h 6281670"/>
                <a:gd name="connsiteX301" fmla="*/ 5814830 w 8613217"/>
                <a:gd name="connsiteY301" fmla="*/ 4775699 h 6281670"/>
                <a:gd name="connsiteX302" fmla="*/ 6103553 w 8613217"/>
                <a:gd name="connsiteY302" fmla="*/ 4765603 h 6281670"/>
                <a:gd name="connsiteX303" fmla="*/ 7086824 w 8613217"/>
                <a:gd name="connsiteY303" fmla="*/ 4811369 h 6281670"/>
                <a:gd name="connsiteX304" fmla="*/ 7489959 w 8613217"/>
                <a:gd name="connsiteY304" fmla="*/ 4805311 h 6281670"/>
                <a:gd name="connsiteX305" fmla="*/ 7516880 w 8613217"/>
                <a:gd name="connsiteY305" fmla="*/ 4801946 h 6281670"/>
                <a:gd name="connsiteX306" fmla="*/ 7536397 w 8613217"/>
                <a:gd name="connsiteY306" fmla="*/ 4800600 h 6281670"/>
                <a:gd name="connsiteX307" fmla="*/ 7619850 w 8613217"/>
                <a:gd name="connsiteY307" fmla="*/ 4791178 h 6281670"/>
                <a:gd name="connsiteX308" fmla="*/ 7661577 w 8613217"/>
                <a:gd name="connsiteY308" fmla="*/ 4813388 h 6281670"/>
                <a:gd name="connsiteX309" fmla="*/ 7920014 w 8613217"/>
                <a:gd name="connsiteY309" fmla="*/ 5004523 h 6281670"/>
                <a:gd name="connsiteX310" fmla="*/ 8354780 w 8613217"/>
                <a:gd name="connsiteY310" fmla="*/ 4830886 h 6281670"/>
                <a:gd name="connsiteX311" fmla="*/ 8579567 w 8613217"/>
                <a:gd name="connsiteY311" fmla="*/ 4409580 h 6281670"/>
                <a:gd name="connsiteX312" fmla="*/ 8613217 w 8613217"/>
                <a:gd name="connsiteY312" fmla="*/ 4250076 h 6281670"/>
                <a:gd name="connsiteX313" fmla="*/ 8613217 w 8613217"/>
                <a:gd name="connsiteY313" fmla="*/ 4196235 h 6281670"/>
                <a:gd name="connsiteX314" fmla="*/ 8420062 w 8613217"/>
                <a:gd name="connsiteY314" fmla="*/ 4211041 h 6281670"/>
                <a:gd name="connsiteX315" fmla="*/ 4571776 w 8613217"/>
                <a:gd name="connsiteY315" fmla="*/ 915970 h 6281670"/>
                <a:gd name="connsiteX316" fmla="*/ 4583890 w 8613217"/>
                <a:gd name="connsiteY316" fmla="*/ 888377 h 6281670"/>
                <a:gd name="connsiteX317" fmla="*/ 4571776 w 8613217"/>
                <a:gd name="connsiteY317" fmla="*/ 915970 h 6281670"/>
                <a:gd name="connsiteX318" fmla="*/ 2362948 w 8613217"/>
                <a:gd name="connsiteY318" fmla="*/ 965100 h 6281670"/>
                <a:gd name="connsiteX319" fmla="*/ 2363621 w 8613217"/>
                <a:gd name="connsiteY319" fmla="*/ 962408 h 6281670"/>
                <a:gd name="connsiteX320" fmla="*/ 2368332 w 8613217"/>
                <a:gd name="connsiteY320" fmla="*/ 967119 h 6281670"/>
                <a:gd name="connsiteX321" fmla="*/ 2362948 w 8613217"/>
                <a:gd name="connsiteY321" fmla="*/ 965100 h 6281670"/>
                <a:gd name="connsiteX322" fmla="*/ 2435633 w 8613217"/>
                <a:gd name="connsiteY322" fmla="*/ 1055284 h 6281670"/>
                <a:gd name="connsiteX323" fmla="*/ 2426211 w 8613217"/>
                <a:gd name="connsiteY323" fmla="*/ 1053265 h 6281670"/>
                <a:gd name="connsiteX324" fmla="*/ 2370351 w 8613217"/>
                <a:gd name="connsiteY324" fmla="*/ 968465 h 6281670"/>
                <a:gd name="connsiteX325" fmla="*/ 2432268 w 8613217"/>
                <a:gd name="connsiteY325" fmla="*/ 1045862 h 6281670"/>
                <a:gd name="connsiteX326" fmla="*/ 2435633 w 8613217"/>
                <a:gd name="connsiteY326" fmla="*/ 1055284 h 6281670"/>
                <a:gd name="connsiteX327" fmla="*/ 695895 w 8613217"/>
                <a:gd name="connsiteY327" fmla="*/ 1016922 h 6281670"/>
                <a:gd name="connsiteX328" fmla="*/ 692530 w 8613217"/>
                <a:gd name="connsiteY328" fmla="*/ 1005481 h 6281670"/>
                <a:gd name="connsiteX329" fmla="*/ 695895 w 8613217"/>
                <a:gd name="connsiteY329" fmla="*/ 1016922 h 6281670"/>
                <a:gd name="connsiteX330" fmla="*/ 4511205 w 8613217"/>
                <a:gd name="connsiteY330" fmla="*/ 6014042 h 6281670"/>
                <a:gd name="connsiteX331" fmla="*/ 4537452 w 8613217"/>
                <a:gd name="connsiteY331" fmla="*/ 5944049 h 6281670"/>
                <a:gd name="connsiteX332" fmla="*/ 4511205 w 8613217"/>
                <a:gd name="connsiteY332" fmla="*/ 6014042 h 6281670"/>
                <a:gd name="connsiteX333" fmla="*/ 4750797 w 8613217"/>
                <a:gd name="connsiteY333" fmla="*/ 5917128 h 6281670"/>
                <a:gd name="connsiteX334" fmla="*/ 4741375 w 8613217"/>
                <a:gd name="connsiteY334" fmla="*/ 5939338 h 6281670"/>
                <a:gd name="connsiteX335" fmla="*/ 4732626 w 8613217"/>
                <a:gd name="connsiteY335" fmla="*/ 5935300 h 6281670"/>
                <a:gd name="connsiteX336" fmla="*/ 4727915 w 8613217"/>
                <a:gd name="connsiteY336" fmla="*/ 5907706 h 6281670"/>
                <a:gd name="connsiteX337" fmla="*/ 4750797 w 8613217"/>
                <a:gd name="connsiteY337" fmla="*/ 5875402 h 6281670"/>
                <a:gd name="connsiteX338" fmla="*/ 4750797 w 8613217"/>
                <a:gd name="connsiteY338" fmla="*/ 5917128 h 6281670"/>
                <a:gd name="connsiteX339" fmla="*/ 4875978 w 8613217"/>
                <a:gd name="connsiteY339" fmla="*/ 5457461 h 6281670"/>
                <a:gd name="connsiteX340" fmla="*/ 4616868 w 8613217"/>
                <a:gd name="connsiteY340" fmla="*/ 5877421 h 6281670"/>
                <a:gd name="connsiteX341" fmla="*/ 4562354 w 8613217"/>
                <a:gd name="connsiteY341" fmla="*/ 5884824 h 6281670"/>
                <a:gd name="connsiteX342" fmla="*/ 4880015 w 8613217"/>
                <a:gd name="connsiteY342" fmla="*/ 5419772 h 6281670"/>
                <a:gd name="connsiteX343" fmla="*/ 4875978 w 8613217"/>
                <a:gd name="connsiteY343" fmla="*/ 5457461 h 6281670"/>
                <a:gd name="connsiteX344" fmla="*/ 5020675 w 8613217"/>
                <a:gd name="connsiteY344" fmla="*/ 5141145 h 6281670"/>
                <a:gd name="connsiteX345" fmla="*/ 4989717 w 8613217"/>
                <a:gd name="connsiteY345" fmla="*/ 5179506 h 6281670"/>
                <a:gd name="connsiteX346" fmla="*/ 4445922 w 8613217"/>
                <a:gd name="connsiteY346" fmla="*/ 5878767 h 6281670"/>
                <a:gd name="connsiteX347" fmla="*/ 4415637 w 8613217"/>
                <a:gd name="connsiteY347" fmla="*/ 5953471 h 6281670"/>
                <a:gd name="connsiteX348" fmla="*/ 4357085 w 8613217"/>
                <a:gd name="connsiteY348" fmla="*/ 6075286 h 6281670"/>
                <a:gd name="connsiteX349" fmla="*/ 4338240 w 8613217"/>
                <a:gd name="connsiteY349" fmla="*/ 6125762 h 6281670"/>
                <a:gd name="connsiteX350" fmla="*/ 4322761 w 8613217"/>
                <a:gd name="connsiteY350" fmla="*/ 6080671 h 6281670"/>
                <a:gd name="connsiteX351" fmla="*/ 4306609 w 8613217"/>
                <a:gd name="connsiteY351" fmla="*/ 6061826 h 6281670"/>
                <a:gd name="connsiteX352" fmla="*/ 4295168 w 8613217"/>
                <a:gd name="connsiteY352" fmla="*/ 6082689 h 6281670"/>
                <a:gd name="connsiteX353" fmla="*/ 4292475 w 8613217"/>
                <a:gd name="connsiteY353" fmla="*/ 6112302 h 6281670"/>
                <a:gd name="connsiteX354" fmla="*/ 4277669 w 8613217"/>
                <a:gd name="connsiteY354" fmla="*/ 6097496 h 6281670"/>
                <a:gd name="connsiteX355" fmla="*/ 4183447 w 8613217"/>
                <a:gd name="connsiteY355" fmla="*/ 5282478 h 6281670"/>
                <a:gd name="connsiteX356" fmla="*/ 4412945 w 8613217"/>
                <a:gd name="connsiteY356" fmla="*/ 4743394 h 6281670"/>
                <a:gd name="connsiteX357" fmla="*/ 5036828 w 8613217"/>
                <a:gd name="connsiteY357" fmla="*/ 3935106 h 6281670"/>
                <a:gd name="connsiteX358" fmla="*/ 5054999 w 8613217"/>
                <a:gd name="connsiteY358" fmla="*/ 3966064 h 6281670"/>
                <a:gd name="connsiteX359" fmla="*/ 5020675 w 8613217"/>
                <a:gd name="connsiteY35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65719 w 8613217"/>
                <a:gd name="connsiteY95" fmla="*/ 2868381 h 6281670"/>
                <a:gd name="connsiteX96" fmla="*/ 4552259 w 8613217"/>
                <a:gd name="connsiteY96" fmla="*/ 2838095 h 6281670"/>
                <a:gd name="connsiteX97" fmla="*/ 4404869 w 8613217"/>
                <a:gd name="connsiteY97" fmla="*/ 2499569 h 6281670"/>
                <a:gd name="connsiteX98" fmla="*/ 4425059 w 8613217"/>
                <a:gd name="connsiteY98" fmla="*/ 2408713 h 6281670"/>
                <a:gd name="connsiteX99" fmla="*/ 4497071 w 8613217"/>
                <a:gd name="connsiteY99" fmla="*/ 2304396 h 6281670"/>
                <a:gd name="connsiteX100" fmla="*/ 4551585 w 8613217"/>
                <a:gd name="connsiteY100" fmla="*/ 2152968 h 6281670"/>
                <a:gd name="connsiteX101" fmla="*/ 4741375 w 8613217"/>
                <a:gd name="connsiteY101" fmla="*/ 1413327 h 6281670"/>
                <a:gd name="connsiteX102" fmla="*/ 4929146 w 8613217"/>
                <a:gd name="connsiteY102" fmla="*/ 819730 h 6281670"/>
                <a:gd name="connsiteX103" fmla="*/ 5233347 w 8613217"/>
                <a:gd name="connsiteY103" fmla="*/ 28940 h 6281670"/>
                <a:gd name="connsiteX104" fmla="*/ 5238058 w 8613217"/>
                <a:gd name="connsiteY104" fmla="*/ 0 h 6281670"/>
                <a:gd name="connsiteX105" fmla="*/ 4976929 w 8613217"/>
                <a:gd name="connsiteY105" fmla="*/ 159504 h 6281670"/>
                <a:gd name="connsiteX106" fmla="*/ 4204984 w 8613217"/>
                <a:gd name="connsiteY106" fmla="*/ 890396 h 6281670"/>
                <a:gd name="connsiteX107" fmla="*/ 3943182 w 8613217"/>
                <a:gd name="connsiteY107" fmla="*/ 2139508 h 6281670"/>
                <a:gd name="connsiteX108" fmla="*/ 4076438 w 8613217"/>
                <a:gd name="connsiteY108" fmla="*/ 2389868 h 6281670"/>
                <a:gd name="connsiteX109" fmla="*/ 4215079 w 8613217"/>
                <a:gd name="connsiteY109" fmla="*/ 2474668 h 6281670"/>
                <a:gd name="connsiteX110" fmla="*/ 4244018 w 8613217"/>
                <a:gd name="connsiteY110" fmla="*/ 2445055 h 6281670"/>
                <a:gd name="connsiteX111" fmla="*/ 4230558 w 8613217"/>
                <a:gd name="connsiteY111" fmla="*/ 1718875 h 6281670"/>
                <a:gd name="connsiteX112" fmla="*/ 4411599 w 8613217"/>
                <a:gd name="connsiteY112" fmla="*/ 1186522 h 6281670"/>
                <a:gd name="connsiteX113" fmla="*/ 4552259 w 8613217"/>
                <a:gd name="connsiteY113" fmla="*/ 934815 h 6281670"/>
                <a:gd name="connsiteX114" fmla="*/ 4572449 w 8613217"/>
                <a:gd name="connsiteY114" fmla="*/ 920008 h 6281670"/>
                <a:gd name="connsiteX115" fmla="*/ 4553604 w 8613217"/>
                <a:gd name="connsiteY115" fmla="*/ 956351 h 6281670"/>
                <a:gd name="connsiteX116" fmla="*/ 4390735 w 8613217"/>
                <a:gd name="connsiteY116" fmla="*/ 1302280 h 6281670"/>
                <a:gd name="connsiteX117" fmla="*/ 4340260 w 8613217"/>
                <a:gd name="connsiteY117" fmla="*/ 2524471 h 6281670"/>
                <a:gd name="connsiteX118" fmla="*/ 4501109 w 8613217"/>
                <a:gd name="connsiteY118" fmla="*/ 2892609 h 6281670"/>
                <a:gd name="connsiteX119" fmla="*/ 4519281 w 8613217"/>
                <a:gd name="connsiteY119" fmla="*/ 2931644 h 6281670"/>
                <a:gd name="connsiteX120" fmla="*/ 4692918 w 8613217"/>
                <a:gd name="connsiteY120" fmla="*/ 3241230 h 6281670"/>
                <a:gd name="connsiteX121" fmla="*/ 4992409 w 8613217"/>
                <a:gd name="connsiteY121" fmla="*/ 3809925 h 6281670"/>
                <a:gd name="connsiteX122" fmla="*/ 5000485 w 8613217"/>
                <a:gd name="connsiteY122" fmla="*/ 3847614 h 6281670"/>
                <a:gd name="connsiteX123" fmla="*/ 4993755 w 8613217"/>
                <a:gd name="connsiteY123" fmla="*/ 3855017 h 6281670"/>
                <a:gd name="connsiteX124" fmla="*/ 4993082 w 8613217"/>
                <a:gd name="connsiteY124" fmla="*/ 3855690 h 6281670"/>
                <a:gd name="connsiteX125" fmla="*/ 4982313 w 8613217"/>
                <a:gd name="connsiteY125" fmla="*/ 3867131 h 6281670"/>
                <a:gd name="connsiteX126" fmla="*/ 4626290 w 8613217"/>
                <a:gd name="connsiteY126" fmla="*/ 4274977 h 6281670"/>
                <a:gd name="connsiteX127" fmla="*/ 4180755 w 8613217"/>
                <a:gd name="connsiteY127" fmla="*/ 4968853 h 6281670"/>
                <a:gd name="connsiteX128" fmla="*/ 4071727 w 8613217"/>
                <a:gd name="connsiteY128" fmla="*/ 5853192 h 6281670"/>
                <a:gd name="connsiteX129" fmla="*/ 4040769 w 8613217"/>
                <a:gd name="connsiteY129" fmla="*/ 5907706 h 6281670"/>
                <a:gd name="connsiteX130" fmla="*/ 4005099 w 8613217"/>
                <a:gd name="connsiteY130" fmla="*/ 5881459 h 6281670"/>
                <a:gd name="connsiteX131" fmla="*/ 4007791 w 8613217"/>
                <a:gd name="connsiteY131" fmla="*/ 5830983 h 6281670"/>
                <a:gd name="connsiteX132" fmla="*/ 3990293 w 8613217"/>
                <a:gd name="connsiteY132" fmla="*/ 5807427 h 6281670"/>
                <a:gd name="connsiteX133" fmla="*/ 3964045 w 8613217"/>
                <a:gd name="connsiteY133" fmla="*/ 5789256 h 6281670"/>
                <a:gd name="connsiteX134" fmla="*/ 3941836 w 8613217"/>
                <a:gd name="connsiteY134" fmla="*/ 5705129 h 6281670"/>
                <a:gd name="connsiteX135" fmla="*/ 3908185 w 8613217"/>
                <a:gd name="connsiteY135" fmla="*/ 5236040 h 6281670"/>
                <a:gd name="connsiteX136" fmla="*/ 3918953 w 8613217"/>
                <a:gd name="connsiteY136" fmla="*/ 4237288 h 6281670"/>
                <a:gd name="connsiteX137" fmla="*/ 3786370 w 8613217"/>
                <a:gd name="connsiteY137" fmla="*/ 3122779 h 6281670"/>
                <a:gd name="connsiteX138" fmla="*/ 3570333 w 8613217"/>
                <a:gd name="connsiteY138" fmla="*/ 2570236 h 6281670"/>
                <a:gd name="connsiteX139" fmla="*/ 3563603 w 8613217"/>
                <a:gd name="connsiteY139" fmla="*/ 2556776 h 6281670"/>
                <a:gd name="connsiteX140" fmla="*/ 3556872 w 8613217"/>
                <a:gd name="connsiteY140" fmla="*/ 2543315 h 6281670"/>
                <a:gd name="connsiteX141" fmla="*/ 3531298 w 8613217"/>
                <a:gd name="connsiteY141" fmla="*/ 2494185 h 6281670"/>
                <a:gd name="connsiteX142" fmla="*/ 3525241 w 8613217"/>
                <a:gd name="connsiteY142" fmla="*/ 2482071 h 6281670"/>
                <a:gd name="connsiteX143" fmla="*/ 3410829 w 8613217"/>
                <a:gd name="connsiteY143" fmla="*/ 2273437 h 6281670"/>
                <a:gd name="connsiteX144" fmla="*/ 3411502 w 8613217"/>
                <a:gd name="connsiteY144" fmla="*/ 2229018 h 6281670"/>
                <a:gd name="connsiteX145" fmla="*/ 3451209 w 8613217"/>
                <a:gd name="connsiteY145" fmla="*/ 2126720 h 6281670"/>
                <a:gd name="connsiteX146" fmla="*/ 3431692 w 8613217"/>
                <a:gd name="connsiteY146" fmla="*/ 1895877 h 6281670"/>
                <a:gd name="connsiteX147" fmla="*/ 3186715 w 8613217"/>
                <a:gd name="connsiteY147" fmla="*/ 1401886 h 6281670"/>
                <a:gd name="connsiteX148" fmla="*/ 2531874 w 8613217"/>
                <a:gd name="connsiteY148" fmla="*/ 701952 h 6281670"/>
                <a:gd name="connsiteX149" fmla="*/ 1731662 w 8613217"/>
                <a:gd name="connsiteY149" fmla="*/ 39035 h 6281670"/>
                <a:gd name="connsiteX150" fmla="*/ 1722913 w 8613217"/>
                <a:gd name="connsiteY150" fmla="*/ 36343 h 6281670"/>
                <a:gd name="connsiteX151" fmla="*/ 1723586 w 8613217"/>
                <a:gd name="connsiteY151" fmla="*/ 47111 h 6281670"/>
                <a:gd name="connsiteX152" fmla="*/ 1984042 w 8613217"/>
                <a:gd name="connsiteY152" fmla="*/ 871552 h 6281670"/>
                <a:gd name="connsiteX153" fmla="*/ 2773486 w 8613217"/>
                <a:gd name="connsiteY153" fmla="*/ 2064130 h 6281670"/>
                <a:gd name="connsiteX154" fmla="*/ 3058170 w 8613217"/>
                <a:gd name="connsiteY154" fmla="*/ 2286897 h 6281670"/>
                <a:gd name="connsiteX155" fmla="*/ 3235845 w 8613217"/>
                <a:gd name="connsiteY155" fmla="*/ 2329297 h 6281670"/>
                <a:gd name="connsiteX156" fmla="*/ 3256709 w 8613217"/>
                <a:gd name="connsiteY156" fmla="*/ 2294974 h 6281670"/>
                <a:gd name="connsiteX157" fmla="*/ 3083072 w 8613217"/>
                <a:gd name="connsiteY157" fmla="*/ 1999521 h 6281670"/>
                <a:gd name="connsiteX158" fmla="*/ 2450440 w 8613217"/>
                <a:gd name="connsiteY158" fmla="*/ 1092973 h 6281670"/>
                <a:gd name="connsiteX159" fmla="*/ 2432941 w 8613217"/>
                <a:gd name="connsiteY159" fmla="*/ 1062014 h 6281670"/>
                <a:gd name="connsiteX160" fmla="*/ 2454478 w 8613217"/>
                <a:gd name="connsiteY160" fmla="*/ 1076820 h 6281670"/>
                <a:gd name="connsiteX161" fmla="*/ 2967986 w 8613217"/>
                <a:gd name="connsiteY161" fmla="*/ 1739738 h 6281670"/>
                <a:gd name="connsiteX162" fmla="*/ 3266131 w 8613217"/>
                <a:gd name="connsiteY162" fmla="*/ 2175850 h 6281670"/>
                <a:gd name="connsiteX163" fmla="*/ 3457939 w 8613217"/>
                <a:gd name="connsiteY163" fmla="*/ 2509665 h 6281670"/>
                <a:gd name="connsiteX164" fmla="*/ 3464670 w 8613217"/>
                <a:gd name="connsiteY164" fmla="*/ 2523125 h 6281670"/>
                <a:gd name="connsiteX165" fmla="*/ 3471400 w 8613217"/>
                <a:gd name="connsiteY165" fmla="*/ 2536585 h 6281670"/>
                <a:gd name="connsiteX166" fmla="*/ 3478130 w 8613217"/>
                <a:gd name="connsiteY166" fmla="*/ 2550045 h 6281670"/>
                <a:gd name="connsiteX167" fmla="*/ 3484860 w 8613217"/>
                <a:gd name="connsiteY167" fmla="*/ 2563506 h 6281670"/>
                <a:gd name="connsiteX168" fmla="*/ 3491590 w 8613217"/>
                <a:gd name="connsiteY168" fmla="*/ 2576966 h 6281670"/>
                <a:gd name="connsiteX169" fmla="*/ 3498320 w 8613217"/>
                <a:gd name="connsiteY169" fmla="*/ 2590426 h 6281670"/>
                <a:gd name="connsiteX170" fmla="*/ 3504378 w 8613217"/>
                <a:gd name="connsiteY170" fmla="*/ 2605906 h 6281670"/>
                <a:gd name="connsiteX171" fmla="*/ 3733875 w 8613217"/>
                <a:gd name="connsiteY171" fmla="*/ 3249979 h 6281670"/>
                <a:gd name="connsiteX172" fmla="*/ 3823385 w 8613217"/>
                <a:gd name="connsiteY172" fmla="*/ 4359777 h 6281670"/>
                <a:gd name="connsiteX173" fmla="*/ 3816655 w 8613217"/>
                <a:gd name="connsiteY173" fmla="*/ 4369199 h 6281670"/>
                <a:gd name="connsiteX174" fmla="*/ 3800503 w 8613217"/>
                <a:gd name="connsiteY174" fmla="*/ 4322761 h 6281670"/>
                <a:gd name="connsiteX175" fmla="*/ 3407464 w 8613217"/>
                <a:gd name="connsiteY175" fmla="*/ 3663208 h 6281670"/>
                <a:gd name="connsiteX176" fmla="*/ 2516395 w 8613217"/>
                <a:gd name="connsiteY176" fmla="*/ 2980101 h 6281670"/>
                <a:gd name="connsiteX177" fmla="*/ 2502934 w 8613217"/>
                <a:gd name="connsiteY177" fmla="*/ 2971351 h 6281670"/>
                <a:gd name="connsiteX178" fmla="*/ 2390541 w 8613217"/>
                <a:gd name="connsiteY178" fmla="*/ 2898666 h 6281670"/>
                <a:gd name="connsiteX179" fmla="*/ 2247863 w 8613217"/>
                <a:gd name="connsiteY179" fmla="*/ 2802425 h 6281670"/>
                <a:gd name="connsiteX180" fmla="*/ 2055381 w 8613217"/>
                <a:gd name="connsiteY180" fmla="*/ 2665131 h 6281670"/>
                <a:gd name="connsiteX181" fmla="*/ 1471879 w 8613217"/>
                <a:gd name="connsiteY181" fmla="*/ 2148930 h 6281670"/>
                <a:gd name="connsiteX182" fmla="*/ 1461111 w 8613217"/>
                <a:gd name="connsiteY182" fmla="*/ 2109895 h 6281670"/>
                <a:gd name="connsiteX183" fmla="*/ 1501492 w 8613217"/>
                <a:gd name="connsiteY183" fmla="*/ 1918759 h 6281670"/>
                <a:gd name="connsiteX184" fmla="*/ 1395155 w 8613217"/>
                <a:gd name="connsiteY184" fmla="*/ 1570812 h 6281670"/>
                <a:gd name="connsiteX185" fmla="*/ 937507 w 8613217"/>
                <a:gd name="connsiteY185" fmla="*/ 860783 h 6281670"/>
                <a:gd name="connsiteX186" fmla="*/ 682435 w 8613217"/>
                <a:gd name="connsiteY186" fmla="*/ 471109 h 6281670"/>
                <a:gd name="connsiteX187" fmla="*/ 590905 w 8613217"/>
                <a:gd name="connsiteY187" fmla="*/ 214691 h 6281670"/>
                <a:gd name="connsiteX188" fmla="*/ 581483 w 8613217"/>
                <a:gd name="connsiteY188" fmla="*/ 222767 h 6281670"/>
                <a:gd name="connsiteX189" fmla="*/ 555909 w 8613217"/>
                <a:gd name="connsiteY189" fmla="*/ 262475 h 6281670"/>
                <a:gd name="connsiteX190" fmla="*/ 423998 w 8613217"/>
                <a:gd name="connsiteY190" fmla="*/ 619845 h 6281670"/>
                <a:gd name="connsiteX191" fmla="*/ 443515 w 8613217"/>
                <a:gd name="connsiteY191" fmla="*/ 1227575 h 6281670"/>
                <a:gd name="connsiteX192" fmla="*/ 806942 w 8613217"/>
                <a:gd name="connsiteY192" fmla="*/ 1996156 h 6281670"/>
                <a:gd name="connsiteX193" fmla="*/ 1087589 w 8613217"/>
                <a:gd name="connsiteY193" fmla="*/ 2216231 h 6281670"/>
                <a:gd name="connsiteX194" fmla="*/ 1317086 w 8613217"/>
                <a:gd name="connsiteY194" fmla="*/ 2233729 h 6281670"/>
                <a:gd name="connsiteX195" fmla="*/ 1327181 w 8613217"/>
                <a:gd name="connsiteY195" fmla="*/ 2198060 h 6281670"/>
                <a:gd name="connsiteX196" fmla="*/ 816364 w 8613217"/>
                <a:gd name="connsiteY196" fmla="*/ 1324489 h 6281670"/>
                <a:gd name="connsiteX197" fmla="*/ 702625 w 8613217"/>
                <a:gd name="connsiteY197" fmla="*/ 1031056 h 6281670"/>
                <a:gd name="connsiteX198" fmla="*/ 767908 w 8613217"/>
                <a:gd name="connsiteY198" fmla="*/ 1173061 h 6281670"/>
                <a:gd name="connsiteX199" fmla="*/ 1444285 w 8613217"/>
                <a:gd name="connsiteY199" fmla="*/ 2226326 h 6281670"/>
                <a:gd name="connsiteX200" fmla="*/ 2209501 w 8613217"/>
                <a:gd name="connsiteY200" fmla="*/ 2876457 h 6281670"/>
                <a:gd name="connsiteX201" fmla="*/ 2308434 w 8613217"/>
                <a:gd name="connsiteY201" fmla="*/ 2939720 h 6281670"/>
                <a:gd name="connsiteX202" fmla="*/ 2340738 w 8613217"/>
                <a:gd name="connsiteY202" fmla="*/ 2972025 h 6281670"/>
                <a:gd name="connsiteX203" fmla="*/ 2302377 w 8613217"/>
                <a:gd name="connsiteY203" fmla="*/ 2972025 h 6281670"/>
                <a:gd name="connsiteX204" fmla="*/ 2266034 w 8613217"/>
                <a:gd name="connsiteY204" fmla="*/ 2967313 h 6281670"/>
                <a:gd name="connsiteX205" fmla="*/ 1817807 w 8613217"/>
                <a:gd name="connsiteY205" fmla="*/ 3025866 h 6281670"/>
                <a:gd name="connsiteX206" fmla="*/ 1007500 w 8613217"/>
                <a:gd name="connsiteY206" fmla="*/ 3309877 h 6281670"/>
                <a:gd name="connsiteX207" fmla="*/ 960389 w 8613217"/>
                <a:gd name="connsiteY207" fmla="*/ 3293725 h 6281670"/>
                <a:gd name="connsiteX208" fmla="*/ 446207 w 8613217"/>
                <a:gd name="connsiteY208" fmla="*/ 3134221 h 6281670"/>
                <a:gd name="connsiteX209" fmla="*/ 217383 w 8613217"/>
                <a:gd name="connsiteY209" fmla="*/ 3227096 h 6281670"/>
                <a:gd name="connsiteX210" fmla="*/ 0 w 8613217"/>
                <a:gd name="connsiteY210" fmla="*/ 3236518 h 6281670"/>
                <a:gd name="connsiteX211" fmla="*/ 0 w 8613217"/>
                <a:gd name="connsiteY211" fmla="*/ 3330740 h 6281670"/>
                <a:gd name="connsiteX212" fmla="*/ 9422 w 8613217"/>
                <a:gd name="connsiteY212" fmla="*/ 3346892 h 6281670"/>
                <a:gd name="connsiteX213" fmla="*/ 255072 w 8613217"/>
                <a:gd name="connsiteY213" fmla="*/ 3717723 h 6281670"/>
                <a:gd name="connsiteX214" fmla="*/ 747044 w 8613217"/>
                <a:gd name="connsiteY214" fmla="*/ 3826078 h 6281670"/>
                <a:gd name="connsiteX215" fmla="*/ 1016249 w 8613217"/>
                <a:gd name="connsiteY215" fmla="*/ 3490244 h 6281670"/>
                <a:gd name="connsiteX216" fmla="*/ 981253 w 8613217"/>
                <a:gd name="connsiteY216" fmla="*/ 3461305 h 6281670"/>
                <a:gd name="connsiteX217" fmla="*/ 563312 w 8613217"/>
                <a:gd name="connsiteY217" fmla="*/ 3490917 h 6281670"/>
                <a:gd name="connsiteX218" fmla="*/ 390347 w 8613217"/>
                <a:gd name="connsiteY218" fmla="*/ 3460632 h 6281670"/>
                <a:gd name="connsiteX219" fmla="*/ 489953 w 8613217"/>
                <a:gd name="connsiteY219" fmla="*/ 3463997 h 6281670"/>
                <a:gd name="connsiteX220" fmla="*/ 903183 w 8613217"/>
                <a:gd name="connsiteY220" fmla="*/ 3408137 h 6281670"/>
                <a:gd name="connsiteX221" fmla="*/ 1043170 w 8613217"/>
                <a:gd name="connsiteY221" fmla="*/ 3372467 h 6281670"/>
                <a:gd name="connsiteX222" fmla="*/ 1508895 w 8613217"/>
                <a:gd name="connsiteY222" fmla="*/ 3218347 h 6281670"/>
                <a:gd name="connsiteX223" fmla="*/ 1912029 w 8613217"/>
                <a:gd name="connsiteY223" fmla="*/ 3101243 h 6281670"/>
                <a:gd name="connsiteX224" fmla="*/ 1912029 w 8613217"/>
                <a:gd name="connsiteY224" fmla="*/ 3101243 h 6281670"/>
                <a:gd name="connsiteX225" fmla="*/ 1924816 w 8613217"/>
                <a:gd name="connsiteY225" fmla="*/ 3099224 h 6281670"/>
                <a:gd name="connsiteX226" fmla="*/ 1986061 w 8613217"/>
                <a:gd name="connsiteY226" fmla="*/ 3087783 h 6281670"/>
                <a:gd name="connsiteX227" fmla="*/ 1992791 w 8613217"/>
                <a:gd name="connsiteY227" fmla="*/ 3087110 h 6281670"/>
                <a:gd name="connsiteX228" fmla="*/ 2087013 w 8613217"/>
                <a:gd name="connsiteY228" fmla="*/ 3074322 h 6281670"/>
                <a:gd name="connsiteX229" fmla="*/ 2113933 w 8613217"/>
                <a:gd name="connsiteY229" fmla="*/ 3072976 h 6281670"/>
                <a:gd name="connsiteX230" fmla="*/ 2118644 w 8613217"/>
                <a:gd name="connsiteY230" fmla="*/ 3064227 h 6281670"/>
                <a:gd name="connsiteX231" fmla="*/ 2257958 w 8613217"/>
                <a:gd name="connsiteY231" fmla="*/ 3064227 h 6281670"/>
                <a:gd name="connsiteX232" fmla="*/ 2262669 w 8613217"/>
                <a:gd name="connsiteY232" fmla="*/ 3072976 h 6281670"/>
                <a:gd name="connsiteX233" fmla="*/ 2434960 w 8613217"/>
                <a:gd name="connsiteY233" fmla="*/ 3101243 h 6281670"/>
                <a:gd name="connsiteX234" fmla="*/ 2635518 w 8613217"/>
                <a:gd name="connsiteY234" fmla="*/ 3164506 h 6281670"/>
                <a:gd name="connsiteX235" fmla="*/ 3038653 w 8613217"/>
                <a:gd name="connsiteY235" fmla="*/ 3453902 h 6281670"/>
                <a:gd name="connsiteX236" fmla="*/ 3580428 w 8613217"/>
                <a:gd name="connsiteY236" fmla="*/ 4087880 h 6281670"/>
                <a:gd name="connsiteX237" fmla="*/ 3776274 w 8613217"/>
                <a:gd name="connsiteY237" fmla="*/ 4626290 h 6281670"/>
                <a:gd name="connsiteX238" fmla="*/ 3813963 w 8613217"/>
                <a:gd name="connsiteY238" fmla="*/ 4802619 h 6281670"/>
                <a:gd name="connsiteX239" fmla="*/ 3811944 w 8613217"/>
                <a:gd name="connsiteY239" fmla="*/ 5407658 h 6281670"/>
                <a:gd name="connsiteX240" fmla="*/ 3881265 w 8613217"/>
                <a:gd name="connsiteY240" fmla="*/ 5874056 h 6281670"/>
                <a:gd name="connsiteX241" fmla="*/ 3879919 w 8613217"/>
                <a:gd name="connsiteY241" fmla="*/ 5898957 h 6281670"/>
                <a:gd name="connsiteX242" fmla="*/ 3757430 w 8613217"/>
                <a:gd name="connsiteY242" fmla="*/ 5946068 h 6281670"/>
                <a:gd name="connsiteX243" fmla="*/ 3743970 w 8613217"/>
                <a:gd name="connsiteY243" fmla="*/ 6053750 h 6281670"/>
                <a:gd name="connsiteX244" fmla="*/ 3803195 w 8613217"/>
                <a:gd name="connsiteY244" fmla="*/ 6092112 h 6281670"/>
                <a:gd name="connsiteX245" fmla="*/ 3896071 w 8613217"/>
                <a:gd name="connsiteY245" fmla="*/ 6023464 h 6281670"/>
                <a:gd name="connsiteX246" fmla="*/ 3920972 w 8613217"/>
                <a:gd name="connsiteY246" fmla="*/ 5996544 h 6281670"/>
                <a:gd name="connsiteX247" fmla="*/ 3918953 w 8613217"/>
                <a:gd name="connsiteY247" fmla="*/ 6053077 h 6281670"/>
                <a:gd name="connsiteX248" fmla="*/ 3931741 w 8613217"/>
                <a:gd name="connsiteY248" fmla="*/ 6077978 h 6281670"/>
                <a:gd name="connsiteX249" fmla="*/ 3951931 w 8613217"/>
                <a:gd name="connsiteY249" fmla="*/ 6055769 h 6281670"/>
                <a:gd name="connsiteX250" fmla="*/ 3972121 w 8613217"/>
                <a:gd name="connsiteY250" fmla="*/ 5988468 h 6281670"/>
                <a:gd name="connsiteX251" fmla="*/ 3994331 w 8613217"/>
                <a:gd name="connsiteY251" fmla="*/ 5968277 h 6281670"/>
                <a:gd name="connsiteX252" fmla="*/ 4005099 w 8613217"/>
                <a:gd name="connsiteY252" fmla="*/ 5995198 h 6281670"/>
                <a:gd name="connsiteX253" fmla="*/ 4071054 w 8613217"/>
                <a:gd name="connsiteY253" fmla="*/ 6040290 h 6281670"/>
                <a:gd name="connsiteX254" fmla="*/ 4100667 w 8613217"/>
                <a:gd name="connsiteY254" fmla="*/ 6026829 h 6281670"/>
                <a:gd name="connsiteX255" fmla="*/ 4110089 w 8613217"/>
                <a:gd name="connsiteY255" fmla="*/ 5993179 h 6281670"/>
                <a:gd name="connsiteX256" fmla="*/ 4124895 w 8613217"/>
                <a:gd name="connsiteY256" fmla="*/ 6032214 h 6281670"/>
                <a:gd name="connsiteX257" fmla="*/ 4117492 w 8613217"/>
                <a:gd name="connsiteY257" fmla="*/ 6106918 h 6281670"/>
                <a:gd name="connsiteX258" fmla="*/ 4080476 w 8613217"/>
                <a:gd name="connsiteY258" fmla="*/ 6141242 h 6281670"/>
                <a:gd name="connsiteX259" fmla="*/ 4176717 w 8613217"/>
                <a:gd name="connsiteY259" fmla="*/ 6189025 h 6281670"/>
                <a:gd name="connsiteX260" fmla="*/ 4170660 w 8613217"/>
                <a:gd name="connsiteY260" fmla="*/ 6271133 h 6281670"/>
                <a:gd name="connsiteX261" fmla="*/ 4195562 w 8613217"/>
                <a:gd name="connsiteY261" fmla="*/ 6277863 h 6281670"/>
                <a:gd name="connsiteX262" fmla="*/ 4261517 w 8613217"/>
                <a:gd name="connsiteY262" fmla="*/ 6267768 h 6281670"/>
                <a:gd name="connsiteX263" fmla="*/ 4289784 w 8613217"/>
                <a:gd name="connsiteY263" fmla="*/ 6247578 h 6281670"/>
                <a:gd name="connsiteX264" fmla="*/ 4295840 w 8613217"/>
                <a:gd name="connsiteY264" fmla="*/ 6204505 h 6281670"/>
                <a:gd name="connsiteX265" fmla="*/ 4305936 w 8613217"/>
                <a:gd name="connsiteY265" fmla="*/ 6182969 h 6281670"/>
                <a:gd name="connsiteX266" fmla="*/ 4324107 w 8613217"/>
                <a:gd name="connsiteY266" fmla="*/ 6199794 h 6281670"/>
                <a:gd name="connsiteX267" fmla="*/ 4336894 w 8613217"/>
                <a:gd name="connsiteY267" fmla="*/ 6230752 h 6281670"/>
                <a:gd name="connsiteX268" fmla="*/ 4342951 w 8613217"/>
                <a:gd name="connsiteY268" fmla="*/ 6226714 h 6281670"/>
                <a:gd name="connsiteX269" fmla="*/ 4369872 w 8613217"/>
                <a:gd name="connsiteY269" fmla="*/ 6185660 h 6281670"/>
                <a:gd name="connsiteX270" fmla="*/ 4382659 w 8613217"/>
                <a:gd name="connsiteY270" fmla="*/ 6234791 h 6281670"/>
                <a:gd name="connsiteX271" fmla="*/ 4406888 w 8613217"/>
                <a:gd name="connsiteY271" fmla="*/ 6265749 h 6281670"/>
                <a:gd name="connsiteX272" fmla="*/ 4484284 w 8613217"/>
                <a:gd name="connsiteY272" fmla="*/ 6275171 h 6281670"/>
                <a:gd name="connsiteX273" fmla="*/ 4499090 w 8613217"/>
                <a:gd name="connsiteY273" fmla="*/ 6272479 h 6281670"/>
                <a:gd name="connsiteX274" fmla="*/ 4512551 w 8613217"/>
                <a:gd name="connsiteY274" fmla="*/ 6181622 h 6281670"/>
                <a:gd name="connsiteX275" fmla="*/ 4572449 w 8613217"/>
                <a:gd name="connsiteY275" fmla="*/ 6153356 h 6281670"/>
                <a:gd name="connsiteX276" fmla="*/ 4575814 w 8613217"/>
                <a:gd name="connsiteY276" fmla="*/ 6127781 h 6281670"/>
                <a:gd name="connsiteX277" fmla="*/ 4538125 w 8613217"/>
                <a:gd name="connsiteY277" fmla="*/ 6076633 h 6281670"/>
                <a:gd name="connsiteX278" fmla="*/ 4536779 w 8613217"/>
                <a:gd name="connsiteY278" fmla="*/ 6042309 h 6281670"/>
                <a:gd name="connsiteX279" fmla="*/ 4573122 w 8613217"/>
                <a:gd name="connsiteY279" fmla="*/ 6032214 h 6281670"/>
                <a:gd name="connsiteX280" fmla="*/ 4637731 w 8613217"/>
                <a:gd name="connsiteY280" fmla="*/ 6051058 h 6281670"/>
                <a:gd name="connsiteX281" fmla="*/ 4665997 w 8613217"/>
                <a:gd name="connsiteY281" fmla="*/ 6029522 h 6281670"/>
                <a:gd name="connsiteX282" fmla="*/ 4665997 w 8613217"/>
                <a:gd name="connsiteY282" fmla="*/ 5985776 h 6281670"/>
                <a:gd name="connsiteX283" fmla="*/ 4681477 w 8613217"/>
                <a:gd name="connsiteY283" fmla="*/ 5966931 h 6281670"/>
                <a:gd name="connsiteX284" fmla="*/ 4701667 w 8613217"/>
                <a:gd name="connsiteY284" fmla="*/ 5981065 h 6281670"/>
                <a:gd name="connsiteX285" fmla="*/ 4724550 w 8613217"/>
                <a:gd name="connsiteY285" fmla="*/ 6054423 h 6281670"/>
                <a:gd name="connsiteX286" fmla="*/ 4743394 w 8613217"/>
                <a:gd name="connsiteY286" fmla="*/ 6073268 h 6281670"/>
                <a:gd name="connsiteX287" fmla="*/ 4752143 w 8613217"/>
                <a:gd name="connsiteY287" fmla="*/ 6050385 h 6281670"/>
                <a:gd name="connsiteX288" fmla="*/ 4752143 w 8613217"/>
                <a:gd name="connsiteY288" fmla="*/ 5996544 h 6281670"/>
                <a:gd name="connsiteX289" fmla="*/ 4800600 w 8613217"/>
                <a:gd name="connsiteY289" fmla="*/ 6046347 h 6281670"/>
                <a:gd name="connsiteX290" fmla="*/ 4859825 w 8613217"/>
                <a:gd name="connsiteY290" fmla="*/ 6088747 h 6281670"/>
                <a:gd name="connsiteX291" fmla="*/ 4932511 w 8613217"/>
                <a:gd name="connsiteY291" fmla="*/ 6036252 h 6281670"/>
                <a:gd name="connsiteX292" fmla="*/ 4919050 w 8613217"/>
                <a:gd name="connsiteY292" fmla="*/ 5940011 h 6281670"/>
                <a:gd name="connsiteX293" fmla="*/ 4830213 w 8613217"/>
                <a:gd name="connsiteY293" fmla="*/ 5933281 h 6281670"/>
                <a:gd name="connsiteX294" fmla="*/ 4779064 w 8613217"/>
                <a:gd name="connsiteY294" fmla="*/ 5876074 h 6281670"/>
                <a:gd name="connsiteX295" fmla="*/ 4778391 w 8613217"/>
                <a:gd name="connsiteY295" fmla="*/ 5829637 h 6281670"/>
                <a:gd name="connsiteX296" fmla="*/ 5091342 w 8613217"/>
                <a:gd name="connsiteY296" fmla="*/ 5236712 h 6281670"/>
                <a:gd name="connsiteX297" fmla="*/ 5116243 w 8613217"/>
                <a:gd name="connsiteY297" fmla="*/ 5202389 h 6281670"/>
                <a:gd name="connsiteX298" fmla="*/ 5269690 w 8613217"/>
                <a:gd name="connsiteY298" fmla="*/ 5086631 h 6281670"/>
                <a:gd name="connsiteX299" fmla="*/ 5744837 w 8613217"/>
                <a:gd name="connsiteY299" fmla="*/ 4795889 h 6281670"/>
                <a:gd name="connsiteX300" fmla="*/ 5814830 w 8613217"/>
                <a:gd name="connsiteY300" fmla="*/ 4775699 h 6281670"/>
                <a:gd name="connsiteX301" fmla="*/ 6103553 w 8613217"/>
                <a:gd name="connsiteY301" fmla="*/ 4765603 h 6281670"/>
                <a:gd name="connsiteX302" fmla="*/ 7086824 w 8613217"/>
                <a:gd name="connsiteY302" fmla="*/ 4811369 h 6281670"/>
                <a:gd name="connsiteX303" fmla="*/ 7489959 w 8613217"/>
                <a:gd name="connsiteY303" fmla="*/ 4805311 h 6281670"/>
                <a:gd name="connsiteX304" fmla="*/ 7516880 w 8613217"/>
                <a:gd name="connsiteY304" fmla="*/ 4801946 h 6281670"/>
                <a:gd name="connsiteX305" fmla="*/ 7536397 w 8613217"/>
                <a:gd name="connsiteY305" fmla="*/ 4800600 h 6281670"/>
                <a:gd name="connsiteX306" fmla="*/ 7619850 w 8613217"/>
                <a:gd name="connsiteY306" fmla="*/ 4791178 h 6281670"/>
                <a:gd name="connsiteX307" fmla="*/ 7661577 w 8613217"/>
                <a:gd name="connsiteY307" fmla="*/ 4813388 h 6281670"/>
                <a:gd name="connsiteX308" fmla="*/ 7920014 w 8613217"/>
                <a:gd name="connsiteY308" fmla="*/ 5004523 h 6281670"/>
                <a:gd name="connsiteX309" fmla="*/ 8354780 w 8613217"/>
                <a:gd name="connsiteY309" fmla="*/ 4830886 h 6281670"/>
                <a:gd name="connsiteX310" fmla="*/ 8579567 w 8613217"/>
                <a:gd name="connsiteY310" fmla="*/ 4409580 h 6281670"/>
                <a:gd name="connsiteX311" fmla="*/ 8613217 w 8613217"/>
                <a:gd name="connsiteY311" fmla="*/ 4250076 h 6281670"/>
                <a:gd name="connsiteX312" fmla="*/ 8613217 w 8613217"/>
                <a:gd name="connsiteY312" fmla="*/ 4196235 h 6281670"/>
                <a:gd name="connsiteX313" fmla="*/ 8420062 w 8613217"/>
                <a:gd name="connsiteY313" fmla="*/ 4211041 h 6281670"/>
                <a:gd name="connsiteX314" fmla="*/ 4571776 w 8613217"/>
                <a:gd name="connsiteY314" fmla="*/ 915970 h 6281670"/>
                <a:gd name="connsiteX315" fmla="*/ 4583890 w 8613217"/>
                <a:gd name="connsiteY315" fmla="*/ 888377 h 6281670"/>
                <a:gd name="connsiteX316" fmla="*/ 4571776 w 8613217"/>
                <a:gd name="connsiteY316" fmla="*/ 915970 h 6281670"/>
                <a:gd name="connsiteX317" fmla="*/ 2362948 w 8613217"/>
                <a:gd name="connsiteY317" fmla="*/ 965100 h 6281670"/>
                <a:gd name="connsiteX318" fmla="*/ 2363621 w 8613217"/>
                <a:gd name="connsiteY318" fmla="*/ 962408 h 6281670"/>
                <a:gd name="connsiteX319" fmla="*/ 2368332 w 8613217"/>
                <a:gd name="connsiteY319" fmla="*/ 967119 h 6281670"/>
                <a:gd name="connsiteX320" fmla="*/ 2362948 w 8613217"/>
                <a:gd name="connsiteY320" fmla="*/ 965100 h 6281670"/>
                <a:gd name="connsiteX321" fmla="*/ 2435633 w 8613217"/>
                <a:gd name="connsiteY321" fmla="*/ 1055284 h 6281670"/>
                <a:gd name="connsiteX322" fmla="*/ 2426211 w 8613217"/>
                <a:gd name="connsiteY322" fmla="*/ 1053265 h 6281670"/>
                <a:gd name="connsiteX323" fmla="*/ 2370351 w 8613217"/>
                <a:gd name="connsiteY323" fmla="*/ 968465 h 6281670"/>
                <a:gd name="connsiteX324" fmla="*/ 2432268 w 8613217"/>
                <a:gd name="connsiteY324" fmla="*/ 1045862 h 6281670"/>
                <a:gd name="connsiteX325" fmla="*/ 2435633 w 8613217"/>
                <a:gd name="connsiteY325" fmla="*/ 1055284 h 6281670"/>
                <a:gd name="connsiteX326" fmla="*/ 695895 w 8613217"/>
                <a:gd name="connsiteY326" fmla="*/ 1016922 h 6281670"/>
                <a:gd name="connsiteX327" fmla="*/ 692530 w 8613217"/>
                <a:gd name="connsiteY327" fmla="*/ 1005481 h 6281670"/>
                <a:gd name="connsiteX328" fmla="*/ 695895 w 8613217"/>
                <a:gd name="connsiteY328" fmla="*/ 1016922 h 6281670"/>
                <a:gd name="connsiteX329" fmla="*/ 4511205 w 8613217"/>
                <a:gd name="connsiteY329" fmla="*/ 6014042 h 6281670"/>
                <a:gd name="connsiteX330" fmla="*/ 4537452 w 8613217"/>
                <a:gd name="connsiteY330" fmla="*/ 5944049 h 6281670"/>
                <a:gd name="connsiteX331" fmla="*/ 4511205 w 8613217"/>
                <a:gd name="connsiteY331" fmla="*/ 6014042 h 6281670"/>
                <a:gd name="connsiteX332" fmla="*/ 4750797 w 8613217"/>
                <a:gd name="connsiteY332" fmla="*/ 5917128 h 6281670"/>
                <a:gd name="connsiteX333" fmla="*/ 4741375 w 8613217"/>
                <a:gd name="connsiteY333" fmla="*/ 5939338 h 6281670"/>
                <a:gd name="connsiteX334" fmla="*/ 4732626 w 8613217"/>
                <a:gd name="connsiteY334" fmla="*/ 5935300 h 6281670"/>
                <a:gd name="connsiteX335" fmla="*/ 4727915 w 8613217"/>
                <a:gd name="connsiteY335" fmla="*/ 5907706 h 6281670"/>
                <a:gd name="connsiteX336" fmla="*/ 4750797 w 8613217"/>
                <a:gd name="connsiteY336" fmla="*/ 5875402 h 6281670"/>
                <a:gd name="connsiteX337" fmla="*/ 4750797 w 8613217"/>
                <a:gd name="connsiteY337" fmla="*/ 5917128 h 6281670"/>
                <a:gd name="connsiteX338" fmla="*/ 4875978 w 8613217"/>
                <a:gd name="connsiteY338" fmla="*/ 5457461 h 6281670"/>
                <a:gd name="connsiteX339" fmla="*/ 4616868 w 8613217"/>
                <a:gd name="connsiteY339" fmla="*/ 5877421 h 6281670"/>
                <a:gd name="connsiteX340" fmla="*/ 4562354 w 8613217"/>
                <a:gd name="connsiteY340" fmla="*/ 5884824 h 6281670"/>
                <a:gd name="connsiteX341" fmla="*/ 4880015 w 8613217"/>
                <a:gd name="connsiteY341" fmla="*/ 5419772 h 6281670"/>
                <a:gd name="connsiteX342" fmla="*/ 4875978 w 8613217"/>
                <a:gd name="connsiteY342" fmla="*/ 5457461 h 6281670"/>
                <a:gd name="connsiteX343" fmla="*/ 5020675 w 8613217"/>
                <a:gd name="connsiteY343" fmla="*/ 5141145 h 6281670"/>
                <a:gd name="connsiteX344" fmla="*/ 4989717 w 8613217"/>
                <a:gd name="connsiteY344" fmla="*/ 5179506 h 6281670"/>
                <a:gd name="connsiteX345" fmla="*/ 4445922 w 8613217"/>
                <a:gd name="connsiteY345" fmla="*/ 5878767 h 6281670"/>
                <a:gd name="connsiteX346" fmla="*/ 4415637 w 8613217"/>
                <a:gd name="connsiteY346" fmla="*/ 5953471 h 6281670"/>
                <a:gd name="connsiteX347" fmla="*/ 4357085 w 8613217"/>
                <a:gd name="connsiteY347" fmla="*/ 6075286 h 6281670"/>
                <a:gd name="connsiteX348" fmla="*/ 4338240 w 8613217"/>
                <a:gd name="connsiteY348" fmla="*/ 6125762 h 6281670"/>
                <a:gd name="connsiteX349" fmla="*/ 4322761 w 8613217"/>
                <a:gd name="connsiteY349" fmla="*/ 6080671 h 6281670"/>
                <a:gd name="connsiteX350" fmla="*/ 4306609 w 8613217"/>
                <a:gd name="connsiteY350" fmla="*/ 6061826 h 6281670"/>
                <a:gd name="connsiteX351" fmla="*/ 4295168 w 8613217"/>
                <a:gd name="connsiteY351" fmla="*/ 6082689 h 6281670"/>
                <a:gd name="connsiteX352" fmla="*/ 4292475 w 8613217"/>
                <a:gd name="connsiteY352" fmla="*/ 6112302 h 6281670"/>
                <a:gd name="connsiteX353" fmla="*/ 4277669 w 8613217"/>
                <a:gd name="connsiteY353" fmla="*/ 6097496 h 6281670"/>
                <a:gd name="connsiteX354" fmla="*/ 4183447 w 8613217"/>
                <a:gd name="connsiteY354" fmla="*/ 5282478 h 6281670"/>
                <a:gd name="connsiteX355" fmla="*/ 4412945 w 8613217"/>
                <a:gd name="connsiteY355" fmla="*/ 4743394 h 6281670"/>
                <a:gd name="connsiteX356" fmla="*/ 5036828 w 8613217"/>
                <a:gd name="connsiteY356" fmla="*/ 3935106 h 6281670"/>
                <a:gd name="connsiteX357" fmla="*/ 5054999 w 8613217"/>
                <a:gd name="connsiteY357" fmla="*/ 3966064 h 6281670"/>
                <a:gd name="connsiteX358" fmla="*/ 5020675 w 8613217"/>
                <a:gd name="connsiteY35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519281 w 8613217"/>
                <a:gd name="connsiteY118" fmla="*/ 2931644 h 6281670"/>
                <a:gd name="connsiteX119" fmla="*/ 4692918 w 8613217"/>
                <a:gd name="connsiteY119" fmla="*/ 3241230 h 6281670"/>
                <a:gd name="connsiteX120" fmla="*/ 4992409 w 8613217"/>
                <a:gd name="connsiteY120" fmla="*/ 3809925 h 6281670"/>
                <a:gd name="connsiteX121" fmla="*/ 5000485 w 8613217"/>
                <a:gd name="connsiteY121" fmla="*/ 3847614 h 6281670"/>
                <a:gd name="connsiteX122" fmla="*/ 4993755 w 8613217"/>
                <a:gd name="connsiteY122" fmla="*/ 3855017 h 6281670"/>
                <a:gd name="connsiteX123" fmla="*/ 4993082 w 8613217"/>
                <a:gd name="connsiteY123" fmla="*/ 3855690 h 6281670"/>
                <a:gd name="connsiteX124" fmla="*/ 4982313 w 8613217"/>
                <a:gd name="connsiteY124" fmla="*/ 3867131 h 6281670"/>
                <a:gd name="connsiteX125" fmla="*/ 4626290 w 8613217"/>
                <a:gd name="connsiteY125" fmla="*/ 4274977 h 6281670"/>
                <a:gd name="connsiteX126" fmla="*/ 4180755 w 8613217"/>
                <a:gd name="connsiteY126" fmla="*/ 4968853 h 6281670"/>
                <a:gd name="connsiteX127" fmla="*/ 4071727 w 8613217"/>
                <a:gd name="connsiteY127" fmla="*/ 5853192 h 6281670"/>
                <a:gd name="connsiteX128" fmla="*/ 4040769 w 8613217"/>
                <a:gd name="connsiteY128" fmla="*/ 5907706 h 6281670"/>
                <a:gd name="connsiteX129" fmla="*/ 4005099 w 8613217"/>
                <a:gd name="connsiteY129" fmla="*/ 5881459 h 6281670"/>
                <a:gd name="connsiteX130" fmla="*/ 4007791 w 8613217"/>
                <a:gd name="connsiteY130" fmla="*/ 5830983 h 6281670"/>
                <a:gd name="connsiteX131" fmla="*/ 3990293 w 8613217"/>
                <a:gd name="connsiteY131" fmla="*/ 5807427 h 6281670"/>
                <a:gd name="connsiteX132" fmla="*/ 3964045 w 8613217"/>
                <a:gd name="connsiteY132" fmla="*/ 5789256 h 6281670"/>
                <a:gd name="connsiteX133" fmla="*/ 3941836 w 8613217"/>
                <a:gd name="connsiteY133" fmla="*/ 5705129 h 6281670"/>
                <a:gd name="connsiteX134" fmla="*/ 3908185 w 8613217"/>
                <a:gd name="connsiteY134" fmla="*/ 5236040 h 6281670"/>
                <a:gd name="connsiteX135" fmla="*/ 3918953 w 8613217"/>
                <a:gd name="connsiteY135" fmla="*/ 4237288 h 6281670"/>
                <a:gd name="connsiteX136" fmla="*/ 3786370 w 8613217"/>
                <a:gd name="connsiteY136" fmla="*/ 3122779 h 6281670"/>
                <a:gd name="connsiteX137" fmla="*/ 3570333 w 8613217"/>
                <a:gd name="connsiteY137" fmla="*/ 2570236 h 6281670"/>
                <a:gd name="connsiteX138" fmla="*/ 3563603 w 8613217"/>
                <a:gd name="connsiteY138" fmla="*/ 2556776 h 6281670"/>
                <a:gd name="connsiteX139" fmla="*/ 3556872 w 8613217"/>
                <a:gd name="connsiteY139" fmla="*/ 2543315 h 6281670"/>
                <a:gd name="connsiteX140" fmla="*/ 3531298 w 8613217"/>
                <a:gd name="connsiteY140" fmla="*/ 2494185 h 6281670"/>
                <a:gd name="connsiteX141" fmla="*/ 3525241 w 8613217"/>
                <a:gd name="connsiteY141" fmla="*/ 2482071 h 6281670"/>
                <a:gd name="connsiteX142" fmla="*/ 3410829 w 8613217"/>
                <a:gd name="connsiteY142" fmla="*/ 2273437 h 6281670"/>
                <a:gd name="connsiteX143" fmla="*/ 3411502 w 8613217"/>
                <a:gd name="connsiteY143" fmla="*/ 2229018 h 6281670"/>
                <a:gd name="connsiteX144" fmla="*/ 3451209 w 8613217"/>
                <a:gd name="connsiteY144" fmla="*/ 2126720 h 6281670"/>
                <a:gd name="connsiteX145" fmla="*/ 3431692 w 8613217"/>
                <a:gd name="connsiteY145" fmla="*/ 1895877 h 6281670"/>
                <a:gd name="connsiteX146" fmla="*/ 3186715 w 8613217"/>
                <a:gd name="connsiteY146" fmla="*/ 1401886 h 6281670"/>
                <a:gd name="connsiteX147" fmla="*/ 2531874 w 8613217"/>
                <a:gd name="connsiteY147" fmla="*/ 701952 h 6281670"/>
                <a:gd name="connsiteX148" fmla="*/ 1731662 w 8613217"/>
                <a:gd name="connsiteY148" fmla="*/ 39035 h 6281670"/>
                <a:gd name="connsiteX149" fmla="*/ 1722913 w 8613217"/>
                <a:gd name="connsiteY149" fmla="*/ 36343 h 6281670"/>
                <a:gd name="connsiteX150" fmla="*/ 1723586 w 8613217"/>
                <a:gd name="connsiteY150" fmla="*/ 47111 h 6281670"/>
                <a:gd name="connsiteX151" fmla="*/ 1984042 w 8613217"/>
                <a:gd name="connsiteY151" fmla="*/ 871552 h 6281670"/>
                <a:gd name="connsiteX152" fmla="*/ 2773486 w 8613217"/>
                <a:gd name="connsiteY152" fmla="*/ 2064130 h 6281670"/>
                <a:gd name="connsiteX153" fmla="*/ 3058170 w 8613217"/>
                <a:gd name="connsiteY153" fmla="*/ 2286897 h 6281670"/>
                <a:gd name="connsiteX154" fmla="*/ 3235845 w 8613217"/>
                <a:gd name="connsiteY154" fmla="*/ 2329297 h 6281670"/>
                <a:gd name="connsiteX155" fmla="*/ 3256709 w 8613217"/>
                <a:gd name="connsiteY155" fmla="*/ 2294974 h 6281670"/>
                <a:gd name="connsiteX156" fmla="*/ 3083072 w 8613217"/>
                <a:gd name="connsiteY156" fmla="*/ 1999521 h 6281670"/>
                <a:gd name="connsiteX157" fmla="*/ 2450440 w 8613217"/>
                <a:gd name="connsiteY157" fmla="*/ 1092973 h 6281670"/>
                <a:gd name="connsiteX158" fmla="*/ 2432941 w 8613217"/>
                <a:gd name="connsiteY158" fmla="*/ 1062014 h 6281670"/>
                <a:gd name="connsiteX159" fmla="*/ 2454478 w 8613217"/>
                <a:gd name="connsiteY159" fmla="*/ 1076820 h 6281670"/>
                <a:gd name="connsiteX160" fmla="*/ 2967986 w 8613217"/>
                <a:gd name="connsiteY160" fmla="*/ 1739738 h 6281670"/>
                <a:gd name="connsiteX161" fmla="*/ 3266131 w 8613217"/>
                <a:gd name="connsiteY161" fmla="*/ 2175850 h 6281670"/>
                <a:gd name="connsiteX162" fmla="*/ 3457939 w 8613217"/>
                <a:gd name="connsiteY162" fmla="*/ 2509665 h 6281670"/>
                <a:gd name="connsiteX163" fmla="*/ 3464670 w 8613217"/>
                <a:gd name="connsiteY163" fmla="*/ 2523125 h 6281670"/>
                <a:gd name="connsiteX164" fmla="*/ 3471400 w 8613217"/>
                <a:gd name="connsiteY164" fmla="*/ 2536585 h 6281670"/>
                <a:gd name="connsiteX165" fmla="*/ 3478130 w 8613217"/>
                <a:gd name="connsiteY165" fmla="*/ 2550045 h 6281670"/>
                <a:gd name="connsiteX166" fmla="*/ 3484860 w 8613217"/>
                <a:gd name="connsiteY166" fmla="*/ 2563506 h 6281670"/>
                <a:gd name="connsiteX167" fmla="*/ 3491590 w 8613217"/>
                <a:gd name="connsiteY167" fmla="*/ 2576966 h 6281670"/>
                <a:gd name="connsiteX168" fmla="*/ 3498320 w 8613217"/>
                <a:gd name="connsiteY168" fmla="*/ 2590426 h 6281670"/>
                <a:gd name="connsiteX169" fmla="*/ 3504378 w 8613217"/>
                <a:gd name="connsiteY169" fmla="*/ 2605906 h 6281670"/>
                <a:gd name="connsiteX170" fmla="*/ 3733875 w 8613217"/>
                <a:gd name="connsiteY170" fmla="*/ 3249979 h 6281670"/>
                <a:gd name="connsiteX171" fmla="*/ 3823385 w 8613217"/>
                <a:gd name="connsiteY171" fmla="*/ 4359777 h 6281670"/>
                <a:gd name="connsiteX172" fmla="*/ 3816655 w 8613217"/>
                <a:gd name="connsiteY172" fmla="*/ 4369199 h 6281670"/>
                <a:gd name="connsiteX173" fmla="*/ 3800503 w 8613217"/>
                <a:gd name="connsiteY173" fmla="*/ 4322761 h 6281670"/>
                <a:gd name="connsiteX174" fmla="*/ 3407464 w 8613217"/>
                <a:gd name="connsiteY174" fmla="*/ 3663208 h 6281670"/>
                <a:gd name="connsiteX175" fmla="*/ 2516395 w 8613217"/>
                <a:gd name="connsiteY175" fmla="*/ 2980101 h 6281670"/>
                <a:gd name="connsiteX176" fmla="*/ 2502934 w 8613217"/>
                <a:gd name="connsiteY176" fmla="*/ 2971351 h 6281670"/>
                <a:gd name="connsiteX177" fmla="*/ 2390541 w 8613217"/>
                <a:gd name="connsiteY177" fmla="*/ 2898666 h 6281670"/>
                <a:gd name="connsiteX178" fmla="*/ 2247863 w 8613217"/>
                <a:gd name="connsiteY178" fmla="*/ 2802425 h 6281670"/>
                <a:gd name="connsiteX179" fmla="*/ 2055381 w 8613217"/>
                <a:gd name="connsiteY179" fmla="*/ 2665131 h 6281670"/>
                <a:gd name="connsiteX180" fmla="*/ 1471879 w 8613217"/>
                <a:gd name="connsiteY180" fmla="*/ 2148930 h 6281670"/>
                <a:gd name="connsiteX181" fmla="*/ 1461111 w 8613217"/>
                <a:gd name="connsiteY181" fmla="*/ 2109895 h 6281670"/>
                <a:gd name="connsiteX182" fmla="*/ 1501492 w 8613217"/>
                <a:gd name="connsiteY182" fmla="*/ 1918759 h 6281670"/>
                <a:gd name="connsiteX183" fmla="*/ 1395155 w 8613217"/>
                <a:gd name="connsiteY183" fmla="*/ 1570812 h 6281670"/>
                <a:gd name="connsiteX184" fmla="*/ 937507 w 8613217"/>
                <a:gd name="connsiteY184" fmla="*/ 860783 h 6281670"/>
                <a:gd name="connsiteX185" fmla="*/ 682435 w 8613217"/>
                <a:gd name="connsiteY185" fmla="*/ 471109 h 6281670"/>
                <a:gd name="connsiteX186" fmla="*/ 590905 w 8613217"/>
                <a:gd name="connsiteY186" fmla="*/ 214691 h 6281670"/>
                <a:gd name="connsiteX187" fmla="*/ 581483 w 8613217"/>
                <a:gd name="connsiteY187" fmla="*/ 222767 h 6281670"/>
                <a:gd name="connsiteX188" fmla="*/ 555909 w 8613217"/>
                <a:gd name="connsiteY188" fmla="*/ 262475 h 6281670"/>
                <a:gd name="connsiteX189" fmla="*/ 423998 w 8613217"/>
                <a:gd name="connsiteY189" fmla="*/ 619845 h 6281670"/>
                <a:gd name="connsiteX190" fmla="*/ 443515 w 8613217"/>
                <a:gd name="connsiteY190" fmla="*/ 1227575 h 6281670"/>
                <a:gd name="connsiteX191" fmla="*/ 806942 w 8613217"/>
                <a:gd name="connsiteY191" fmla="*/ 1996156 h 6281670"/>
                <a:gd name="connsiteX192" fmla="*/ 1087589 w 8613217"/>
                <a:gd name="connsiteY192" fmla="*/ 2216231 h 6281670"/>
                <a:gd name="connsiteX193" fmla="*/ 1317086 w 8613217"/>
                <a:gd name="connsiteY193" fmla="*/ 2233729 h 6281670"/>
                <a:gd name="connsiteX194" fmla="*/ 1327181 w 8613217"/>
                <a:gd name="connsiteY194" fmla="*/ 2198060 h 6281670"/>
                <a:gd name="connsiteX195" fmla="*/ 816364 w 8613217"/>
                <a:gd name="connsiteY195" fmla="*/ 1324489 h 6281670"/>
                <a:gd name="connsiteX196" fmla="*/ 702625 w 8613217"/>
                <a:gd name="connsiteY196" fmla="*/ 1031056 h 6281670"/>
                <a:gd name="connsiteX197" fmla="*/ 767908 w 8613217"/>
                <a:gd name="connsiteY197" fmla="*/ 1173061 h 6281670"/>
                <a:gd name="connsiteX198" fmla="*/ 1444285 w 8613217"/>
                <a:gd name="connsiteY198" fmla="*/ 2226326 h 6281670"/>
                <a:gd name="connsiteX199" fmla="*/ 2209501 w 8613217"/>
                <a:gd name="connsiteY199" fmla="*/ 2876457 h 6281670"/>
                <a:gd name="connsiteX200" fmla="*/ 2308434 w 8613217"/>
                <a:gd name="connsiteY200" fmla="*/ 2939720 h 6281670"/>
                <a:gd name="connsiteX201" fmla="*/ 2340738 w 8613217"/>
                <a:gd name="connsiteY201" fmla="*/ 2972025 h 6281670"/>
                <a:gd name="connsiteX202" fmla="*/ 2302377 w 8613217"/>
                <a:gd name="connsiteY202" fmla="*/ 2972025 h 6281670"/>
                <a:gd name="connsiteX203" fmla="*/ 2266034 w 8613217"/>
                <a:gd name="connsiteY203" fmla="*/ 2967313 h 6281670"/>
                <a:gd name="connsiteX204" fmla="*/ 1817807 w 8613217"/>
                <a:gd name="connsiteY204" fmla="*/ 3025866 h 6281670"/>
                <a:gd name="connsiteX205" fmla="*/ 1007500 w 8613217"/>
                <a:gd name="connsiteY205" fmla="*/ 3309877 h 6281670"/>
                <a:gd name="connsiteX206" fmla="*/ 960389 w 8613217"/>
                <a:gd name="connsiteY206" fmla="*/ 3293725 h 6281670"/>
                <a:gd name="connsiteX207" fmla="*/ 446207 w 8613217"/>
                <a:gd name="connsiteY207" fmla="*/ 3134221 h 6281670"/>
                <a:gd name="connsiteX208" fmla="*/ 217383 w 8613217"/>
                <a:gd name="connsiteY208" fmla="*/ 3227096 h 6281670"/>
                <a:gd name="connsiteX209" fmla="*/ 0 w 8613217"/>
                <a:gd name="connsiteY209" fmla="*/ 3236518 h 6281670"/>
                <a:gd name="connsiteX210" fmla="*/ 0 w 8613217"/>
                <a:gd name="connsiteY210" fmla="*/ 3330740 h 6281670"/>
                <a:gd name="connsiteX211" fmla="*/ 9422 w 8613217"/>
                <a:gd name="connsiteY211" fmla="*/ 3346892 h 6281670"/>
                <a:gd name="connsiteX212" fmla="*/ 255072 w 8613217"/>
                <a:gd name="connsiteY212" fmla="*/ 3717723 h 6281670"/>
                <a:gd name="connsiteX213" fmla="*/ 747044 w 8613217"/>
                <a:gd name="connsiteY213" fmla="*/ 3826078 h 6281670"/>
                <a:gd name="connsiteX214" fmla="*/ 1016249 w 8613217"/>
                <a:gd name="connsiteY214" fmla="*/ 3490244 h 6281670"/>
                <a:gd name="connsiteX215" fmla="*/ 981253 w 8613217"/>
                <a:gd name="connsiteY215" fmla="*/ 3461305 h 6281670"/>
                <a:gd name="connsiteX216" fmla="*/ 563312 w 8613217"/>
                <a:gd name="connsiteY216" fmla="*/ 3490917 h 6281670"/>
                <a:gd name="connsiteX217" fmla="*/ 390347 w 8613217"/>
                <a:gd name="connsiteY217" fmla="*/ 3460632 h 6281670"/>
                <a:gd name="connsiteX218" fmla="*/ 489953 w 8613217"/>
                <a:gd name="connsiteY218" fmla="*/ 3463997 h 6281670"/>
                <a:gd name="connsiteX219" fmla="*/ 903183 w 8613217"/>
                <a:gd name="connsiteY219" fmla="*/ 3408137 h 6281670"/>
                <a:gd name="connsiteX220" fmla="*/ 1043170 w 8613217"/>
                <a:gd name="connsiteY220" fmla="*/ 3372467 h 6281670"/>
                <a:gd name="connsiteX221" fmla="*/ 1508895 w 8613217"/>
                <a:gd name="connsiteY221" fmla="*/ 3218347 h 6281670"/>
                <a:gd name="connsiteX222" fmla="*/ 1912029 w 8613217"/>
                <a:gd name="connsiteY222" fmla="*/ 3101243 h 6281670"/>
                <a:gd name="connsiteX223" fmla="*/ 1912029 w 8613217"/>
                <a:gd name="connsiteY223" fmla="*/ 3101243 h 6281670"/>
                <a:gd name="connsiteX224" fmla="*/ 1924816 w 8613217"/>
                <a:gd name="connsiteY224" fmla="*/ 3099224 h 6281670"/>
                <a:gd name="connsiteX225" fmla="*/ 1986061 w 8613217"/>
                <a:gd name="connsiteY225" fmla="*/ 3087783 h 6281670"/>
                <a:gd name="connsiteX226" fmla="*/ 1992791 w 8613217"/>
                <a:gd name="connsiteY226" fmla="*/ 3087110 h 6281670"/>
                <a:gd name="connsiteX227" fmla="*/ 2087013 w 8613217"/>
                <a:gd name="connsiteY227" fmla="*/ 3074322 h 6281670"/>
                <a:gd name="connsiteX228" fmla="*/ 2113933 w 8613217"/>
                <a:gd name="connsiteY228" fmla="*/ 3072976 h 6281670"/>
                <a:gd name="connsiteX229" fmla="*/ 2118644 w 8613217"/>
                <a:gd name="connsiteY229" fmla="*/ 3064227 h 6281670"/>
                <a:gd name="connsiteX230" fmla="*/ 2257958 w 8613217"/>
                <a:gd name="connsiteY230" fmla="*/ 3064227 h 6281670"/>
                <a:gd name="connsiteX231" fmla="*/ 2262669 w 8613217"/>
                <a:gd name="connsiteY231" fmla="*/ 3072976 h 6281670"/>
                <a:gd name="connsiteX232" fmla="*/ 2434960 w 8613217"/>
                <a:gd name="connsiteY232" fmla="*/ 3101243 h 6281670"/>
                <a:gd name="connsiteX233" fmla="*/ 2635518 w 8613217"/>
                <a:gd name="connsiteY233" fmla="*/ 3164506 h 6281670"/>
                <a:gd name="connsiteX234" fmla="*/ 3038653 w 8613217"/>
                <a:gd name="connsiteY234" fmla="*/ 3453902 h 6281670"/>
                <a:gd name="connsiteX235" fmla="*/ 3580428 w 8613217"/>
                <a:gd name="connsiteY235" fmla="*/ 4087880 h 6281670"/>
                <a:gd name="connsiteX236" fmla="*/ 3776274 w 8613217"/>
                <a:gd name="connsiteY236" fmla="*/ 4626290 h 6281670"/>
                <a:gd name="connsiteX237" fmla="*/ 3813963 w 8613217"/>
                <a:gd name="connsiteY237" fmla="*/ 4802619 h 6281670"/>
                <a:gd name="connsiteX238" fmla="*/ 3811944 w 8613217"/>
                <a:gd name="connsiteY238" fmla="*/ 5407658 h 6281670"/>
                <a:gd name="connsiteX239" fmla="*/ 3881265 w 8613217"/>
                <a:gd name="connsiteY239" fmla="*/ 5874056 h 6281670"/>
                <a:gd name="connsiteX240" fmla="*/ 3879919 w 8613217"/>
                <a:gd name="connsiteY240" fmla="*/ 5898957 h 6281670"/>
                <a:gd name="connsiteX241" fmla="*/ 3757430 w 8613217"/>
                <a:gd name="connsiteY241" fmla="*/ 5946068 h 6281670"/>
                <a:gd name="connsiteX242" fmla="*/ 3743970 w 8613217"/>
                <a:gd name="connsiteY242" fmla="*/ 6053750 h 6281670"/>
                <a:gd name="connsiteX243" fmla="*/ 3803195 w 8613217"/>
                <a:gd name="connsiteY243" fmla="*/ 6092112 h 6281670"/>
                <a:gd name="connsiteX244" fmla="*/ 3896071 w 8613217"/>
                <a:gd name="connsiteY244" fmla="*/ 6023464 h 6281670"/>
                <a:gd name="connsiteX245" fmla="*/ 3920972 w 8613217"/>
                <a:gd name="connsiteY245" fmla="*/ 5996544 h 6281670"/>
                <a:gd name="connsiteX246" fmla="*/ 3918953 w 8613217"/>
                <a:gd name="connsiteY246" fmla="*/ 6053077 h 6281670"/>
                <a:gd name="connsiteX247" fmla="*/ 3931741 w 8613217"/>
                <a:gd name="connsiteY247" fmla="*/ 6077978 h 6281670"/>
                <a:gd name="connsiteX248" fmla="*/ 3951931 w 8613217"/>
                <a:gd name="connsiteY248" fmla="*/ 6055769 h 6281670"/>
                <a:gd name="connsiteX249" fmla="*/ 3972121 w 8613217"/>
                <a:gd name="connsiteY249" fmla="*/ 5988468 h 6281670"/>
                <a:gd name="connsiteX250" fmla="*/ 3994331 w 8613217"/>
                <a:gd name="connsiteY250" fmla="*/ 5968277 h 6281670"/>
                <a:gd name="connsiteX251" fmla="*/ 4005099 w 8613217"/>
                <a:gd name="connsiteY251" fmla="*/ 5995198 h 6281670"/>
                <a:gd name="connsiteX252" fmla="*/ 4071054 w 8613217"/>
                <a:gd name="connsiteY252" fmla="*/ 6040290 h 6281670"/>
                <a:gd name="connsiteX253" fmla="*/ 4100667 w 8613217"/>
                <a:gd name="connsiteY253" fmla="*/ 6026829 h 6281670"/>
                <a:gd name="connsiteX254" fmla="*/ 4110089 w 8613217"/>
                <a:gd name="connsiteY254" fmla="*/ 5993179 h 6281670"/>
                <a:gd name="connsiteX255" fmla="*/ 4124895 w 8613217"/>
                <a:gd name="connsiteY255" fmla="*/ 6032214 h 6281670"/>
                <a:gd name="connsiteX256" fmla="*/ 4117492 w 8613217"/>
                <a:gd name="connsiteY256" fmla="*/ 6106918 h 6281670"/>
                <a:gd name="connsiteX257" fmla="*/ 4080476 w 8613217"/>
                <a:gd name="connsiteY257" fmla="*/ 6141242 h 6281670"/>
                <a:gd name="connsiteX258" fmla="*/ 4176717 w 8613217"/>
                <a:gd name="connsiteY258" fmla="*/ 6189025 h 6281670"/>
                <a:gd name="connsiteX259" fmla="*/ 4170660 w 8613217"/>
                <a:gd name="connsiteY259" fmla="*/ 6271133 h 6281670"/>
                <a:gd name="connsiteX260" fmla="*/ 4195562 w 8613217"/>
                <a:gd name="connsiteY260" fmla="*/ 6277863 h 6281670"/>
                <a:gd name="connsiteX261" fmla="*/ 4261517 w 8613217"/>
                <a:gd name="connsiteY261" fmla="*/ 6267768 h 6281670"/>
                <a:gd name="connsiteX262" fmla="*/ 4289784 w 8613217"/>
                <a:gd name="connsiteY262" fmla="*/ 6247578 h 6281670"/>
                <a:gd name="connsiteX263" fmla="*/ 4295840 w 8613217"/>
                <a:gd name="connsiteY263" fmla="*/ 6204505 h 6281670"/>
                <a:gd name="connsiteX264" fmla="*/ 4305936 w 8613217"/>
                <a:gd name="connsiteY264" fmla="*/ 6182969 h 6281670"/>
                <a:gd name="connsiteX265" fmla="*/ 4324107 w 8613217"/>
                <a:gd name="connsiteY265" fmla="*/ 6199794 h 6281670"/>
                <a:gd name="connsiteX266" fmla="*/ 4336894 w 8613217"/>
                <a:gd name="connsiteY266" fmla="*/ 6230752 h 6281670"/>
                <a:gd name="connsiteX267" fmla="*/ 4342951 w 8613217"/>
                <a:gd name="connsiteY267" fmla="*/ 6226714 h 6281670"/>
                <a:gd name="connsiteX268" fmla="*/ 4369872 w 8613217"/>
                <a:gd name="connsiteY268" fmla="*/ 6185660 h 6281670"/>
                <a:gd name="connsiteX269" fmla="*/ 4382659 w 8613217"/>
                <a:gd name="connsiteY269" fmla="*/ 6234791 h 6281670"/>
                <a:gd name="connsiteX270" fmla="*/ 4406888 w 8613217"/>
                <a:gd name="connsiteY270" fmla="*/ 6265749 h 6281670"/>
                <a:gd name="connsiteX271" fmla="*/ 4484284 w 8613217"/>
                <a:gd name="connsiteY271" fmla="*/ 6275171 h 6281670"/>
                <a:gd name="connsiteX272" fmla="*/ 4499090 w 8613217"/>
                <a:gd name="connsiteY272" fmla="*/ 6272479 h 6281670"/>
                <a:gd name="connsiteX273" fmla="*/ 4512551 w 8613217"/>
                <a:gd name="connsiteY273" fmla="*/ 6181622 h 6281670"/>
                <a:gd name="connsiteX274" fmla="*/ 4572449 w 8613217"/>
                <a:gd name="connsiteY274" fmla="*/ 6153356 h 6281670"/>
                <a:gd name="connsiteX275" fmla="*/ 4575814 w 8613217"/>
                <a:gd name="connsiteY275" fmla="*/ 6127781 h 6281670"/>
                <a:gd name="connsiteX276" fmla="*/ 4538125 w 8613217"/>
                <a:gd name="connsiteY276" fmla="*/ 6076633 h 6281670"/>
                <a:gd name="connsiteX277" fmla="*/ 4536779 w 8613217"/>
                <a:gd name="connsiteY277" fmla="*/ 6042309 h 6281670"/>
                <a:gd name="connsiteX278" fmla="*/ 4573122 w 8613217"/>
                <a:gd name="connsiteY278" fmla="*/ 6032214 h 6281670"/>
                <a:gd name="connsiteX279" fmla="*/ 4637731 w 8613217"/>
                <a:gd name="connsiteY279" fmla="*/ 6051058 h 6281670"/>
                <a:gd name="connsiteX280" fmla="*/ 4665997 w 8613217"/>
                <a:gd name="connsiteY280" fmla="*/ 6029522 h 6281670"/>
                <a:gd name="connsiteX281" fmla="*/ 4665997 w 8613217"/>
                <a:gd name="connsiteY281" fmla="*/ 5985776 h 6281670"/>
                <a:gd name="connsiteX282" fmla="*/ 4681477 w 8613217"/>
                <a:gd name="connsiteY282" fmla="*/ 5966931 h 6281670"/>
                <a:gd name="connsiteX283" fmla="*/ 4701667 w 8613217"/>
                <a:gd name="connsiteY283" fmla="*/ 5981065 h 6281670"/>
                <a:gd name="connsiteX284" fmla="*/ 4724550 w 8613217"/>
                <a:gd name="connsiteY284" fmla="*/ 6054423 h 6281670"/>
                <a:gd name="connsiteX285" fmla="*/ 4743394 w 8613217"/>
                <a:gd name="connsiteY285" fmla="*/ 6073268 h 6281670"/>
                <a:gd name="connsiteX286" fmla="*/ 4752143 w 8613217"/>
                <a:gd name="connsiteY286" fmla="*/ 6050385 h 6281670"/>
                <a:gd name="connsiteX287" fmla="*/ 4752143 w 8613217"/>
                <a:gd name="connsiteY287" fmla="*/ 5996544 h 6281670"/>
                <a:gd name="connsiteX288" fmla="*/ 4800600 w 8613217"/>
                <a:gd name="connsiteY288" fmla="*/ 6046347 h 6281670"/>
                <a:gd name="connsiteX289" fmla="*/ 4859825 w 8613217"/>
                <a:gd name="connsiteY289" fmla="*/ 6088747 h 6281670"/>
                <a:gd name="connsiteX290" fmla="*/ 4932511 w 8613217"/>
                <a:gd name="connsiteY290" fmla="*/ 6036252 h 6281670"/>
                <a:gd name="connsiteX291" fmla="*/ 4919050 w 8613217"/>
                <a:gd name="connsiteY291" fmla="*/ 5940011 h 6281670"/>
                <a:gd name="connsiteX292" fmla="*/ 4830213 w 8613217"/>
                <a:gd name="connsiteY292" fmla="*/ 5933281 h 6281670"/>
                <a:gd name="connsiteX293" fmla="*/ 4779064 w 8613217"/>
                <a:gd name="connsiteY293" fmla="*/ 5876074 h 6281670"/>
                <a:gd name="connsiteX294" fmla="*/ 4778391 w 8613217"/>
                <a:gd name="connsiteY294" fmla="*/ 5829637 h 6281670"/>
                <a:gd name="connsiteX295" fmla="*/ 5091342 w 8613217"/>
                <a:gd name="connsiteY295" fmla="*/ 5236712 h 6281670"/>
                <a:gd name="connsiteX296" fmla="*/ 5116243 w 8613217"/>
                <a:gd name="connsiteY296" fmla="*/ 5202389 h 6281670"/>
                <a:gd name="connsiteX297" fmla="*/ 5269690 w 8613217"/>
                <a:gd name="connsiteY297" fmla="*/ 5086631 h 6281670"/>
                <a:gd name="connsiteX298" fmla="*/ 5744837 w 8613217"/>
                <a:gd name="connsiteY298" fmla="*/ 4795889 h 6281670"/>
                <a:gd name="connsiteX299" fmla="*/ 5814830 w 8613217"/>
                <a:gd name="connsiteY299" fmla="*/ 4775699 h 6281670"/>
                <a:gd name="connsiteX300" fmla="*/ 6103553 w 8613217"/>
                <a:gd name="connsiteY300" fmla="*/ 4765603 h 6281670"/>
                <a:gd name="connsiteX301" fmla="*/ 7086824 w 8613217"/>
                <a:gd name="connsiteY301" fmla="*/ 4811369 h 6281670"/>
                <a:gd name="connsiteX302" fmla="*/ 7489959 w 8613217"/>
                <a:gd name="connsiteY302" fmla="*/ 4805311 h 6281670"/>
                <a:gd name="connsiteX303" fmla="*/ 7516880 w 8613217"/>
                <a:gd name="connsiteY303" fmla="*/ 4801946 h 6281670"/>
                <a:gd name="connsiteX304" fmla="*/ 7536397 w 8613217"/>
                <a:gd name="connsiteY304" fmla="*/ 4800600 h 6281670"/>
                <a:gd name="connsiteX305" fmla="*/ 7619850 w 8613217"/>
                <a:gd name="connsiteY305" fmla="*/ 4791178 h 6281670"/>
                <a:gd name="connsiteX306" fmla="*/ 7661577 w 8613217"/>
                <a:gd name="connsiteY306" fmla="*/ 4813388 h 6281670"/>
                <a:gd name="connsiteX307" fmla="*/ 7920014 w 8613217"/>
                <a:gd name="connsiteY307" fmla="*/ 5004523 h 6281670"/>
                <a:gd name="connsiteX308" fmla="*/ 8354780 w 8613217"/>
                <a:gd name="connsiteY308" fmla="*/ 4830886 h 6281670"/>
                <a:gd name="connsiteX309" fmla="*/ 8579567 w 8613217"/>
                <a:gd name="connsiteY309" fmla="*/ 4409580 h 6281670"/>
                <a:gd name="connsiteX310" fmla="*/ 8613217 w 8613217"/>
                <a:gd name="connsiteY310" fmla="*/ 4250076 h 6281670"/>
                <a:gd name="connsiteX311" fmla="*/ 8613217 w 8613217"/>
                <a:gd name="connsiteY311" fmla="*/ 4196235 h 6281670"/>
                <a:gd name="connsiteX312" fmla="*/ 8420062 w 8613217"/>
                <a:gd name="connsiteY312" fmla="*/ 4211041 h 6281670"/>
                <a:gd name="connsiteX313" fmla="*/ 4571776 w 8613217"/>
                <a:gd name="connsiteY313" fmla="*/ 915970 h 6281670"/>
                <a:gd name="connsiteX314" fmla="*/ 4583890 w 8613217"/>
                <a:gd name="connsiteY314" fmla="*/ 888377 h 6281670"/>
                <a:gd name="connsiteX315" fmla="*/ 4571776 w 8613217"/>
                <a:gd name="connsiteY315" fmla="*/ 915970 h 6281670"/>
                <a:gd name="connsiteX316" fmla="*/ 2362948 w 8613217"/>
                <a:gd name="connsiteY316" fmla="*/ 965100 h 6281670"/>
                <a:gd name="connsiteX317" fmla="*/ 2363621 w 8613217"/>
                <a:gd name="connsiteY317" fmla="*/ 962408 h 6281670"/>
                <a:gd name="connsiteX318" fmla="*/ 2368332 w 8613217"/>
                <a:gd name="connsiteY318" fmla="*/ 967119 h 6281670"/>
                <a:gd name="connsiteX319" fmla="*/ 2362948 w 8613217"/>
                <a:gd name="connsiteY319" fmla="*/ 965100 h 6281670"/>
                <a:gd name="connsiteX320" fmla="*/ 2435633 w 8613217"/>
                <a:gd name="connsiteY320" fmla="*/ 1055284 h 6281670"/>
                <a:gd name="connsiteX321" fmla="*/ 2426211 w 8613217"/>
                <a:gd name="connsiteY321" fmla="*/ 1053265 h 6281670"/>
                <a:gd name="connsiteX322" fmla="*/ 2370351 w 8613217"/>
                <a:gd name="connsiteY322" fmla="*/ 968465 h 6281670"/>
                <a:gd name="connsiteX323" fmla="*/ 2432268 w 8613217"/>
                <a:gd name="connsiteY323" fmla="*/ 1045862 h 6281670"/>
                <a:gd name="connsiteX324" fmla="*/ 2435633 w 8613217"/>
                <a:gd name="connsiteY324" fmla="*/ 1055284 h 6281670"/>
                <a:gd name="connsiteX325" fmla="*/ 695895 w 8613217"/>
                <a:gd name="connsiteY325" fmla="*/ 1016922 h 6281670"/>
                <a:gd name="connsiteX326" fmla="*/ 692530 w 8613217"/>
                <a:gd name="connsiteY326" fmla="*/ 1005481 h 6281670"/>
                <a:gd name="connsiteX327" fmla="*/ 695895 w 8613217"/>
                <a:gd name="connsiteY327" fmla="*/ 1016922 h 6281670"/>
                <a:gd name="connsiteX328" fmla="*/ 4511205 w 8613217"/>
                <a:gd name="connsiteY328" fmla="*/ 6014042 h 6281670"/>
                <a:gd name="connsiteX329" fmla="*/ 4537452 w 8613217"/>
                <a:gd name="connsiteY329" fmla="*/ 5944049 h 6281670"/>
                <a:gd name="connsiteX330" fmla="*/ 4511205 w 8613217"/>
                <a:gd name="connsiteY330" fmla="*/ 6014042 h 6281670"/>
                <a:gd name="connsiteX331" fmla="*/ 4750797 w 8613217"/>
                <a:gd name="connsiteY331" fmla="*/ 5917128 h 6281670"/>
                <a:gd name="connsiteX332" fmla="*/ 4741375 w 8613217"/>
                <a:gd name="connsiteY332" fmla="*/ 5939338 h 6281670"/>
                <a:gd name="connsiteX333" fmla="*/ 4732626 w 8613217"/>
                <a:gd name="connsiteY333" fmla="*/ 5935300 h 6281670"/>
                <a:gd name="connsiteX334" fmla="*/ 4727915 w 8613217"/>
                <a:gd name="connsiteY334" fmla="*/ 5907706 h 6281670"/>
                <a:gd name="connsiteX335" fmla="*/ 4750797 w 8613217"/>
                <a:gd name="connsiteY335" fmla="*/ 5875402 h 6281670"/>
                <a:gd name="connsiteX336" fmla="*/ 4750797 w 8613217"/>
                <a:gd name="connsiteY336" fmla="*/ 5917128 h 6281670"/>
                <a:gd name="connsiteX337" fmla="*/ 4875978 w 8613217"/>
                <a:gd name="connsiteY337" fmla="*/ 5457461 h 6281670"/>
                <a:gd name="connsiteX338" fmla="*/ 4616868 w 8613217"/>
                <a:gd name="connsiteY338" fmla="*/ 5877421 h 6281670"/>
                <a:gd name="connsiteX339" fmla="*/ 4562354 w 8613217"/>
                <a:gd name="connsiteY339" fmla="*/ 5884824 h 6281670"/>
                <a:gd name="connsiteX340" fmla="*/ 4880015 w 8613217"/>
                <a:gd name="connsiteY340" fmla="*/ 5419772 h 6281670"/>
                <a:gd name="connsiteX341" fmla="*/ 4875978 w 8613217"/>
                <a:gd name="connsiteY341" fmla="*/ 5457461 h 6281670"/>
                <a:gd name="connsiteX342" fmla="*/ 5020675 w 8613217"/>
                <a:gd name="connsiteY342" fmla="*/ 5141145 h 6281670"/>
                <a:gd name="connsiteX343" fmla="*/ 4989717 w 8613217"/>
                <a:gd name="connsiteY343" fmla="*/ 5179506 h 6281670"/>
                <a:gd name="connsiteX344" fmla="*/ 4445922 w 8613217"/>
                <a:gd name="connsiteY344" fmla="*/ 5878767 h 6281670"/>
                <a:gd name="connsiteX345" fmla="*/ 4415637 w 8613217"/>
                <a:gd name="connsiteY345" fmla="*/ 5953471 h 6281670"/>
                <a:gd name="connsiteX346" fmla="*/ 4357085 w 8613217"/>
                <a:gd name="connsiteY346" fmla="*/ 6075286 h 6281670"/>
                <a:gd name="connsiteX347" fmla="*/ 4338240 w 8613217"/>
                <a:gd name="connsiteY347" fmla="*/ 6125762 h 6281670"/>
                <a:gd name="connsiteX348" fmla="*/ 4322761 w 8613217"/>
                <a:gd name="connsiteY348" fmla="*/ 6080671 h 6281670"/>
                <a:gd name="connsiteX349" fmla="*/ 4306609 w 8613217"/>
                <a:gd name="connsiteY349" fmla="*/ 6061826 h 6281670"/>
                <a:gd name="connsiteX350" fmla="*/ 4295168 w 8613217"/>
                <a:gd name="connsiteY350" fmla="*/ 6082689 h 6281670"/>
                <a:gd name="connsiteX351" fmla="*/ 4292475 w 8613217"/>
                <a:gd name="connsiteY351" fmla="*/ 6112302 h 6281670"/>
                <a:gd name="connsiteX352" fmla="*/ 4277669 w 8613217"/>
                <a:gd name="connsiteY352" fmla="*/ 6097496 h 6281670"/>
                <a:gd name="connsiteX353" fmla="*/ 4183447 w 8613217"/>
                <a:gd name="connsiteY353" fmla="*/ 5282478 h 6281670"/>
                <a:gd name="connsiteX354" fmla="*/ 4412945 w 8613217"/>
                <a:gd name="connsiteY354" fmla="*/ 4743394 h 6281670"/>
                <a:gd name="connsiteX355" fmla="*/ 5036828 w 8613217"/>
                <a:gd name="connsiteY355" fmla="*/ 3935106 h 6281670"/>
                <a:gd name="connsiteX356" fmla="*/ 5054999 w 8613217"/>
                <a:gd name="connsiteY356" fmla="*/ 3966064 h 6281670"/>
                <a:gd name="connsiteX357" fmla="*/ 5020675 w 8613217"/>
                <a:gd name="connsiteY35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49730 w 8613217"/>
                <a:gd name="connsiteY70" fmla="*/ 3028558 h 6281670"/>
                <a:gd name="connsiteX71" fmla="*/ 4856460 w 8613217"/>
                <a:gd name="connsiteY71" fmla="*/ 2981447 h 6281670"/>
                <a:gd name="connsiteX72" fmla="*/ 4952701 w 8613217"/>
                <a:gd name="connsiteY72" fmla="*/ 2717626 h 6281670"/>
                <a:gd name="connsiteX73" fmla="*/ 5173449 w 8613217"/>
                <a:gd name="connsiteY73" fmla="*/ 2368332 h 6281670"/>
                <a:gd name="connsiteX74" fmla="*/ 5481689 w 8613217"/>
                <a:gd name="connsiteY74" fmla="*/ 1759928 h 6281670"/>
                <a:gd name="connsiteX75" fmla="*/ 5514667 w 8613217"/>
                <a:gd name="connsiteY75" fmla="*/ 1741757 h 6281670"/>
                <a:gd name="connsiteX76" fmla="*/ 5803389 w 8613217"/>
                <a:gd name="connsiteY76" fmla="*/ 1570812 h 6281670"/>
                <a:gd name="connsiteX77" fmla="*/ 5822907 w 8613217"/>
                <a:gd name="connsiteY77" fmla="*/ 1095665 h 6281670"/>
                <a:gd name="connsiteX78" fmla="*/ 5540241 w 8613217"/>
                <a:gd name="connsiteY78" fmla="*/ 601000 h 6281670"/>
                <a:gd name="connsiteX79" fmla="*/ 5514667 w 8613217"/>
                <a:gd name="connsiteY79" fmla="*/ 600327 h 6281670"/>
                <a:gd name="connsiteX80" fmla="*/ 5421791 w 8613217"/>
                <a:gd name="connsiteY80" fmla="*/ 697914 h 6281670"/>
                <a:gd name="connsiteX81" fmla="*/ 5124319 w 8613217"/>
                <a:gd name="connsiteY81" fmla="*/ 1196617 h 6281670"/>
                <a:gd name="connsiteX82" fmla="*/ 5316801 w 8613217"/>
                <a:gd name="connsiteY82" fmla="*/ 1686570 h 6281670"/>
                <a:gd name="connsiteX83" fmla="*/ 5361220 w 8613217"/>
                <a:gd name="connsiteY83" fmla="*/ 1669072 h 6281670"/>
                <a:gd name="connsiteX84" fmla="*/ 5461499 w 8613217"/>
                <a:gd name="connsiteY84" fmla="*/ 1248439 h 6281670"/>
                <a:gd name="connsiteX85" fmla="*/ 5491784 w 8613217"/>
                <a:gd name="connsiteY85" fmla="*/ 1043170 h 6281670"/>
                <a:gd name="connsiteX86" fmla="*/ 5497841 w 8613217"/>
                <a:gd name="connsiteY86" fmla="*/ 1081532 h 6281670"/>
                <a:gd name="connsiteX87" fmla="*/ 5481016 w 8613217"/>
                <a:gd name="connsiteY87" fmla="*/ 1353429 h 6281670"/>
                <a:gd name="connsiteX88" fmla="*/ 5415734 w 8613217"/>
                <a:gd name="connsiteY88" fmla="*/ 1727624 h 6281670"/>
                <a:gd name="connsiteX89" fmla="*/ 5151240 w 8613217"/>
                <a:gd name="connsiteY89" fmla="*/ 2245171 h 6281670"/>
                <a:gd name="connsiteX90" fmla="*/ 4908282 w 8613217"/>
                <a:gd name="connsiteY90" fmla="*/ 2596483 h 6281670"/>
                <a:gd name="connsiteX91" fmla="*/ 4750124 w 8613217"/>
                <a:gd name="connsiteY91" fmla="*/ 2989523 h 6281670"/>
                <a:gd name="connsiteX92" fmla="*/ 4737337 w 8613217"/>
                <a:gd name="connsiteY92" fmla="*/ 3162487 h 6281670"/>
                <a:gd name="connsiteX93" fmla="*/ 4680804 w 8613217"/>
                <a:gd name="connsiteY93" fmla="*/ 3076341 h 6281670"/>
                <a:gd name="connsiteX94" fmla="*/ 4591293 w 8613217"/>
                <a:gd name="connsiteY94" fmla="*/ 2915491 h 6281670"/>
                <a:gd name="connsiteX95" fmla="*/ 4552259 w 8613217"/>
                <a:gd name="connsiteY95" fmla="*/ 2838095 h 6281670"/>
                <a:gd name="connsiteX96" fmla="*/ 4404869 w 8613217"/>
                <a:gd name="connsiteY96" fmla="*/ 2499569 h 6281670"/>
                <a:gd name="connsiteX97" fmla="*/ 4425059 w 8613217"/>
                <a:gd name="connsiteY97" fmla="*/ 2408713 h 6281670"/>
                <a:gd name="connsiteX98" fmla="*/ 4497071 w 8613217"/>
                <a:gd name="connsiteY98" fmla="*/ 2304396 h 6281670"/>
                <a:gd name="connsiteX99" fmla="*/ 4551585 w 8613217"/>
                <a:gd name="connsiteY99" fmla="*/ 2152968 h 6281670"/>
                <a:gd name="connsiteX100" fmla="*/ 4741375 w 8613217"/>
                <a:gd name="connsiteY100" fmla="*/ 1413327 h 6281670"/>
                <a:gd name="connsiteX101" fmla="*/ 4929146 w 8613217"/>
                <a:gd name="connsiteY101" fmla="*/ 819730 h 6281670"/>
                <a:gd name="connsiteX102" fmla="*/ 5233347 w 8613217"/>
                <a:gd name="connsiteY102" fmla="*/ 28940 h 6281670"/>
                <a:gd name="connsiteX103" fmla="*/ 5238058 w 8613217"/>
                <a:gd name="connsiteY103" fmla="*/ 0 h 6281670"/>
                <a:gd name="connsiteX104" fmla="*/ 4976929 w 8613217"/>
                <a:gd name="connsiteY104" fmla="*/ 159504 h 6281670"/>
                <a:gd name="connsiteX105" fmla="*/ 4204984 w 8613217"/>
                <a:gd name="connsiteY105" fmla="*/ 890396 h 6281670"/>
                <a:gd name="connsiteX106" fmla="*/ 3943182 w 8613217"/>
                <a:gd name="connsiteY106" fmla="*/ 2139508 h 6281670"/>
                <a:gd name="connsiteX107" fmla="*/ 4076438 w 8613217"/>
                <a:gd name="connsiteY107" fmla="*/ 2389868 h 6281670"/>
                <a:gd name="connsiteX108" fmla="*/ 4215079 w 8613217"/>
                <a:gd name="connsiteY108" fmla="*/ 2474668 h 6281670"/>
                <a:gd name="connsiteX109" fmla="*/ 4244018 w 8613217"/>
                <a:gd name="connsiteY109" fmla="*/ 2445055 h 6281670"/>
                <a:gd name="connsiteX110" fmla="*/ 4230558 w 8613217"/>
                <a:gd name="connsiteY110" fmla="*/ 1718875 h 6281670"/>
                <a:gd name="connsiteX111" fmla="*/ 4411599 w 8613217"/>
                <a:gd name="connsiteY111" fmla="*/ 1186522 h 6281670"/>
                <a:gd name="connsiteX112" fmla="*/ 4552259 w 8613217"/>
                <a:gd name="connsiteY112" fmla="*/ 934815 h 6281670"/>
                <a:gd name="connsiteX113" fmla="*/ 4572449 w 8613217"/>
                <a:gd name="connsiteY113" fmla="*/ 920008 h 6281670"/>
                <a:gd name="connsiteX114" fmla="*/ 4553604 w 8613217"/>
                <a:gd name="connsiteY114" fmla="*/ 956351 h 6281670"/>
                <a:gd name="connsiteX115" fmla="*/ 4390735 w 8613217"/>
                <a:gd name="connsiteY115" fmla="*/ 1302280 h 6281670"/>
                <a:gd name="connsiteX116" fmla="*/ 4340260 w 8613217"/>
                <a:gd name="connsiteY116" fmla="*/ 2524471 h 6281670"/>
                <a:gd name="connsiteX117" fmla="*/ 4501109 w 8613217"/>
                <a:gd name="connsiteY117" fmla="*/ 2892609 h 6281670"/>
                <a:gd name="connsiteX118" fmla="*/ 4692918 w 8613217"/>
                <a:gd name="connsiteY118" fmla="*/ 3241230 h 6281670"/>
                <a:gd name="connsiteX119" fmla="*/ 4992409 w 8613217"/>
                <a:gd name="connsiteY119" fmla="*/ 3809925 h 6281670"/>
                <a:gd name="connsiteX120" fmla="*/ 5000485 w 8613217"/>
                <a:gd name="connsiteY120" fmla="*/ 3847614 h 6281670"/>
                <a:gd name="connsiteX121" fmla="*/ 4993755 w 8613217"/>
                <a:gd name="connsiteY121" fmla="*/ 3855017 h 6281670"/>
                <a:gd name="connsiteX122" fmla="*/ 4993082 w 8613217"/>
                <a:gd name="connsiteY122" fmla="*/ 3855690 h 6281670"/>
                <a:gd name="connsiteX123" fmla="*/ 4982313 w 8613217"/>
                <a:gd name="connsiteY123" fmla="*/ 3867131 h 6281670"/>
                <a:gd name="connsiteX124" fmla="*/ 4626290 w 8613217"/>
                <a:gd name="connsiteY124" fmla="*/ 4274977 h 6281670"/>
                <a:gd name="connsiteX125" fmla="*/ 4180755 w 8613217"/>
                <a:gd name="connsiteY125" fmla="*/ 4968853 h 6281670"/>
                <a:gd name="connsiteX126" fmla="*/ 4071727 w 8613217"/>
                <a:gd name="connsiteY126" fmla="*/ 5853192 h 6281670"/>
                <a:gd name="connsiteX127" fmla="*/ 4040769 w 8613217"/>
                <a:gd name="connsiteY127" fmla="*/ 5907706 h 6281670"/>
                <a:gd name="connsiteX128" fmla="*/ 4005099 w 8613217"/>
                <a:gd name="connsiteY128" fmla="*/ 5881459 h 6281670"/>
                <a:gd name="connsiteX129" fmla="*/ 4007791 w 8613217"/>
                <a:gd name="connsiteY129" fmla="*/ 5830983 h 6281670"/>
                <a:gd name="connsiteX130" fmla="*/ 3990293 w 8613217"/>
                <a:gd name="connsiteY130" fmla="*/ 5807427 h 6281670"/>
                <a:gd name="connsiteX131" fmla="*/ 3964045 w 8613217"/>
                <a:gd name="connsiteY131" fmla="*/ 5789256 h 6281670"/>
                <a:gd name="connsiteX132" fmla="*/ 3941836 w 8613217"/>
                <a:gd name="connsiteY132" fmla="*/ 5705129 h 6281670"/>
                <a:gd name="connsiteX133" fmla="*/ 3908185 w 8613217"/>
                <a:gd name="connsiteY133" fmla="*/ 5236040 h 6281670"/>
                <a:gd name="connsiteX134" fmla="*/ 3918953 w 8613217"/>
                <a:gd name="connsiteY134" fmla="*/ 4237288 h 6281670"/>
                <a:gd name="connsiteX135" fmla="*/ 3786370 w 8613217"/>
                <a:gd name="connsiteY135" fmla="*/ 3122779 h 6281670"/>
                <a:gd name="connsiteX136" fmla="*/ 3570333 w 8613217"/>
                <a:gd name="connsiteY136" fmla="*/ 2570236 h 6281670"/>
                <a:gd name="connsiteX137" fmla="*/ 3563603 w 8613217"/>
                <a:gd name="connsiteY137" fmla="*/ 2556776 h 6281670"/>
                <a:gd name="connsiteX138" fmla="*/ 3556872 w 8613217"/>
                <a:gd name="connsiteY138" fmla="*/ 2543315 h 6281670"/>
                <a:gd name="connsiteX139" fmla="*/ 3531298 w 8613217"/>
                <a:gd name="connsiteY139" fmla="*/ 2494185 h 6281670"/>
                <a:gd name="connsiteX140" fmla="*/ 3525241 w 8613217"/>
                <a:gd name="connsiteY140" fmla="*/ 2482071 h 6281670"/>
                <a:gd name="connsiteX141" fmla="*/ 3410829 w 8613217"/>
                <a:gd name="connsiteY141" fmla="*/ 2273437 h 6281670"/>
                <a:gd name="connsiteX142" fmla="*/ 3411502 w 8613217"/>
                <a:gd name="connsiteY142" fmla="*/ 2229018 h 6281670"/>
                <a:gd name="connsiteX143" fmla="*/ 3451209 w 8613217"/>
                <a:gd name="connsiteY143" fmla="*/ 2126720 h 6281670"/>
                <a:gd name="connsiteX144" fmla="*/ 3431692 w 8613217"/>
                <a:gd name="connsiteY144" fmla="*/ 1895877 h 6281670"/>
                <a:gd name="connsiteX145" fmla="*/ 3186715 w 8613217"/>
                <a:gd name="connsiteY145" fmla="*/ 1401886 h 6281670"/>
                <a:gd name="connsiteX146" fmla="*/ 2531874 w 8613217"/>
                <a:gd name="connsiteY146" fmla="*/ 701952 h 6281670"/>
                <a:gd name="connsiteX147" fmla="*/ 1731662 w 8613217"/>
                <a:gd name="connsiteY147" fmla="*/ 39035 h 6281670"/>
                <a:gd name="connsiteX148" fmla="*/ 1722913 w 8613217"/>
                <a:gd name="connsiteY148" fmla="*/ 36343 h 6281670"/>
                <a:gd name="connsiteX149" fmla="*/ 1723586 w 8613217"/>
                <a:gd name="connsiteY149" fmla="*/ 47111 h 6281670"/>
                <a:gd name="connsiteX150" fmla="*/ 1984042 w 8613217"/>
                <a:gd name="connsiteY150" fmla="*/ 871552 h 6281670"/>
                <a:gd name="connsiteX151" fmla="*/ 2773486 w 8613217"/>
                <a:gd name="connsiteY151" fmla="*/ 2064130 h 6281670"/>
                <a:gd name="connsiteX152" fmla="*/ 3058170 w 8613217"/>
                <a:gd name="connsiteY152" fmla="*/ 2286897 h 6281670"/>
                <a:gd name="connsiteX153" fmla="*/ 3235845 w 8613217"/>
                <a:gd name="connsiteY153" fmla="*/ 2329297 h 6281670"/>
                <a:gd name="connsiteX154" fmla="*/ 3256709 w 8613217"/>
                <a:gd name="connsiteY154" fmla="*/ 2294974 h 6281670"/>
                <a:gd name="connsiteX155" fmla="*/ 3083072 w 8613217"/>
                <a:gd name="connsiteY155" fmla="*/ 1999521 h 6281670"/>
                <a:gd name="connsiteX156" fmla="*/ 2450440 w 8613217"/>
                <a:gd name="connsiteY156" fmla="*/ 1092973 h 6281670"/>
                <a:gd name="connsiteX157" fmla="*/ 2432941 w 8613217"/>
                <a:gd name="connsiteY157" fmla="*/ 1062014 h 6281670"/>
                <a:gd name="connsiteX158" fmla="*/ 2454478 w 8613217"/>
                <a:gd name="connsiteY158" fmla="*/ 1076820 h 6281670"/>
                <a:gd name="connsiteX159" fmla="*/ 2967986 w 8613217"/>
                <a:gd name="connsiteY159" fmla="*/ 1739738 h 6281670"/>
                <a:gd name="connsiteX160" fmla="*/ 3266131 w 8613217"/>
                <a:gd name="connsiteY160" fmla="*/ 2175850 h 6281670"/>
                <a:gd name="connsiteX161" fmla="*/ 3457939 w 8613217"/>
                <a:gd name="connsiteY161" fmla="*/ 2509665 h 6281670"/>
                <a:gd name="connsiteX162" fmla="*/ 3464670 w 8613217"/>
                <a:gd name="connsiteY162" fmla="*/ 2523125 h 6281670"/>
                <a:gd name="connsiteX163" fmla="*/ 3471400 w 8613217"/>
                <a:gd name="connsiteY163" fmla="*/ 2536585 h 6281670"/>
                <a:gd name="connsiteX164" fmla="*/ 3478130 w 8613217"/>
                <a:gd name="connsiteY164" fmla="*/ 2550045 h 6281670"/>
                <a:gd name="connsiteX165" fmla="*/ 3484860 w 8613217"/>
                <a:gd name="connsiteY165" fmla="*/ 2563506 h 6281670"/>
                <a:gd name="connsiteX166" fmla="*/ 3491590 w 8613217"/>
                <a:gd name="connsiteY166" fmla="*/ 2576966 h 6281670"/>
                <a:gd name="connsiteX167" fmla="*/ 3498320 w 8613217"/>
                <a:gd name="connsiteY167" fmla="*/ 2590426 h 6281670"/>
                <a:gd name="connsiteX168" fmla="*/ 3504378 w 8613217"/>
                <a:gd name="connsiteY168" fmla="*/ 2605906 h 6281670"/>
                <a:gd name="connsiteX169" fmla="*/ 3733875 w 8613217"/>
                <a:gd name="connsiteY169" fmla="*/ 3249979 h 6281670"/>
                <a:gd name="connsiteX170" fmla="*/ 3823385 w 8613217"/>
                <a:gd name="connsiteY170" fmla="*/ 4359777 h 6281670"/>
                <a:gd name="connsiteX171" fmla="*/ 3816655 w 8613217"/>
                <a:gd name="connsiteY171" fmla="*/ 4369199 h 6281670"/>
                <a:gd name="connsiteX172" fmla="*/ 3800503 w 8613217"/>
                <a:gd name="connsiteY172" fmla="*/ 4322761 h 6281670"/>
                <a:gd name="connsiteX173" fmla="*/ 3407464 w 8613217"/>
                <a:gd name="connsiteY173" fmla="*/ 3663208 h 6281670"/>
                <a:gd name="connsiteX174" fmla="*/ 2516395 w 8613217"/>
                <a:gd name="connsiteY174" fmla="*/ 2980101 h 6281670"/>
                <a:gd name="connsiteX175" fmla="*/ 2502934 w 8613217"/>
                <a:gd name="connsiteY175" fmla="*/ 2971351 h 6281670"/>
                <a:gd name="connsiteX176" fmla="*/ 2390541 w 8613217"/>
                <a:gd name="connsiteY176" fmla="*/ 2898666 h 6281670"/>
                <a:gd name="connsiteX177" fmla="*/ 2247863 w 8613217"/>
                <a:gd name="connsiteY177" fmla="*/ 2802425 h 6281670"/>
                <a:gd name="connsiteX178" fmla="*/ 2055381 w 8613217"/>
                <a:gd name="connsiteY178" fmla="*/ 2665131 h 6281670"/>
                <a:gd name="connsiteX179" fmla="*/ 1471879 w 8613217"/>
                <a:gd name="connsiteY179" fmla="*/ 2148930 h 6281670"/>
                <a:gd name="connsiteX180" fmla="*/ 1461111 w 8613217"/>
                <a:gd name="connsiteY180" fmla="*/ 2109895 h 6281670"/>
                <a:gd name="connsiteX181" fmla="*/ 1501492 w 8613217"/>
                <a:gd name="connsiteY181" fmla="*/ 1918759 h 6281670"/>
                <a:gd name="connsiteX182" fmla="*/ 1395155 w 8613217"/>
                <a:gd name="connsiteY182" fmla="*/ 1570812 h 6281670"/>
                <a:gd name="connsiteX183" fmla="*/ 937507 w 8613217"/>
                <a:gd name="connsiteY183" fmla="*/ 860783 h 6281670"/>
                <a:gd name="connsiteX184" fmla="*/ 682435 w 8613217"/>
                <a:gd name="connsiteY184" fmla="*/ 471109 h 6281670"/>
                <a:gd name="connsiteX185" fmla="*/ 590905 w 8613217"/>
                <a:gd name="connsiteY185" fmla="*/ 214691 h 6281670"/>
                <a:gd name="connsiteX186" fmla="*/ 581483 w 8613217"/>
                <a:gd name="connsiteY186" fmla="*/ 222767 h 6281670"/>
                <a:gd name="connsiteX187" fmla="*/ 555909 w 8613217"/>
                <a:gd name="connsiteY187" fmla="*/ 262475 h 6281670"/>
                <a:gd name="connsiteX188" fmla="*/ 423998 w 8613217"/>
                <a:gd name="connsiteY188" fmla="*/ 619845 h 6281670"/>
                <a:gd name="connsiteX189" fmla="*/ 443515 w 8613217"/>
                <a:gd name="connsiteY189" fmla="*/ 1227575 h 6281670"/>
                <a:gd name="connsiteX190" fmla="*/ 806942 w 8613217"/>
                <a:gd name="connsiteY190" fmla="*/ 1996156 h 6281670"/>
                <a:gd name="connsiteX191" fmla="*/ 1087589 w 8613217"/>
                <a:gd name="connsiteY191" fmla="*/ 2216231 h 6281670"/>
                <a:gd name="connsiteX192" fmla="*/ 1317086 w 8613217"/>
                <a:gd name="connsiteY192" fmla="*/ 2233729 h 6281670"/>
                <a:gd name="connsiteX193" fmla="*/ 1327181 w 8613217"/>
                <a:gd name="connsiteY193" fmla="*/ 2198060 h 6281670"/>
                <a:gd name="connsiteX194" fmla="*/ 816364 w 8613217"/>
                <a:gd name="connsiteY194" fmla="*/ 1324489 h 6281670"/>
                <a:gd name="connsiteX195" fmla="*/ 702625 w 8613217"/>
                <a:gd name="connsiteY195" fmla="*/ 1031056 h 6281670"/>
                <a:gd name="connsiteX196" fmla="*/ 767908 w 8613217"/>
                <a:gd name="connsiteY196" fmla="*/ 1173061 h 6281670"/>
                <a:gd name="connsiteX197" fmla="*/ 1444285 w 8613217"/>
                <a:gd name="connsiteY197" fmla="*/ 2226326 h 6281670"/>
                <a:gd name="connsiteX198" fmla="*/ 2209501 w 8613217"/>
                <a:gd name="connsiteY198" fmla="*/ 2876457 h 6281670"/>
                <a:gd name="connsiteX199" fmla="*/ 2308434 w 8613217"/>
                <a:gd name="connsiteY199" fmla="*/ 2939720 h 6281670"/>
                <a:gd name="connsiteX200" fmla="*/ 2340738 w 8613217"/>
                <a:gd name="connsiteY200" fmla="*/ 2972025 h 6281670"/>
                <a:gd name="connsiteX201" fmla="*/ 2302377 w 8613217"/>
                <a:gd name="connsiteY201" fmla="*/ 2972025 h 6281670"/>
                <a:gd name="connsiteX202" fmla="*/ 2266034 w 8613217"/>
                <a:gd name="connsiteY202" fmla="*/ 2967313 h 6281670"/>
                <a:gd name="connsiteX203" fmla="*/ 1817807 w 8613217"/>
                <a:gd name="connsiteY203" fmla="*/ 3025866 h 6281670"/>
                <a:gd name="connsiteX204" fmla="*/ 1007500 w 8613217"/>
                <a:gd name="connsiteY204" fmla="*/ 3309877 h 6281670"/>
                <a:gd name="connsiteX205" fmla="*/ 960389 w 8613217"/>
                <a:gd name="connsiteY205" fmla="*/ 3293725 h 6281670"/>
                <a:gd name="connsiteX206" fmla="*/ 446207 w 8613217"/>
                <a:gd name="connsiteY206" fmla="*/ 3134221 h 6281670"/>
                <a:gd name="connsiteX207" fmla="*/ 217383 w 8613217"/>
                <a:gd name="connsiteY207" fmla="*/ 3227096 h 6281670"/>
                <a:gd name="connsiteX208" fmla="*/ 0 w 8613217"/>
                <a:gd name="connsiteY208" fmla="*/ 3236518 h 6281670"/>
                <a:gd name="connsiteX209" fmla="*/ 0 w 8613217"/>
                <a:gd name="connsiteY209" fmla="*/ 3330740 h 6281670"/>
                <a:gd name="connsiteX210" fmla="*/ 9422 w 8613217"/>
                <a:gd name="connsiteY210" fmla="*/ 3346892 h 6281670"/>
                <a:gd name="connsiteX211" fmla="*/ 255072 w 8613217"/>
                <a:gd name="connsiteY211" fmla="*/ 3717723 h 6281670"/>
                <a:gd name="connsiteX212" fmla="*/ 747044 w 8613217"/>
                <a:gd name="connsiteY212" fmla="*/ 3826078 h 6281670"/>
                <a:gd name="connsiteX213" fmla="*/ 1016249 w 8613217"/>
                <a:gd name="connsiteY213" fmla="*/ 3490244 h 6281670"/>
                <a:gd name="connsiteX214" fmla="*/ 981253 w 8613217"/>
                <a:gd name="connsiteY214" fmla="*/ 3461305 h 6281670"/>
                <a:gd name="connsiteX215" fmla="*/ 563312 w 8613217"/>
                <a:gd name="connsiteY215" fmla="*/ 3490917 h 6281670"/>
                <a:gd name="connsiteX216" fmla="*/ 390347 w 8613217"/>
                <a:gd name="connsiteY216" fmla="*/ 3460632 h 6281670"/>
                <a:gd name="connsiteX217" fmla="*/ 489953 w 8613217"/>
                <a:gd name="connsiteY217" fmla="*/ 3463997 h 6281670"/>
                <a:gd name="connsiteX218" fmla="*/ 903183 w 8613217"/>
                <a:gd name="connsiteY218" fmla="*/ 3408137 h 6281670"/>
                <a:gd name="connsiteX219" fmla="*/ 1043170 w 8613217"/>
                <a:gd name="connsiteY219" fmla="*/ 3372467 h 6281670"/>
                <a:gd name="connsiteX220" fmla="*/ 1508895 w 8613217"/>
                <a:gd name="connsiteY220" fmla="*/ 3218347 h 6281670"/>
                <a:gd name="connsiteX221" fmla="*/ 1912029 w 8613217"/>
                <a:gd name="connsiteY221" fmla="*/ 3101243 h 6281670"/>
                <a:gd name="connsiteX222" fmla="*/ 1912029 w 8613217"/>
                <a:gd name="connsiteY222" fmla="*/ 3101243 h 6281670"/>
                <a:gd name="connsiteX223" fmla="*/ 1924816 w 8613217"/>
                <a:gd name="connsiteY223" fmla="*/ 3099224 h 6281670"/>
                <a:gd name="connsiteX224" fmla="*/ 1986061 w 8613217"/>
                <a:gd name="connsiteY224" fmla="*/ 3087783 h 6281670"/>
                <a:gd name="connsiteX225" fmla="*/ 1992791 w 8613217"/>
                <a:gd name="connsiteY225" fmla="*/ 3087110 h 6281670"/>
                <a:gd name="connsiteX226" fmla="*/ 2087013 w 8613217"/>
                <a:gd name="connsiteY226" fmla="*/ 3074322 h 6281670"/>
                <a:gd name="connsiteX227" fmla="*/ 2113933 w 8613217"/>
                <a:gd name="connsiteY227" fmla="*/ 3072976 h 6281670"/>
                <a:gd name="connsiteX228" fmla="*/ 2118644 w 8613217"/>
                <a:gd name="connsiteY228" fmla="*/ 3064227 h 6281670"/>
                <a:gd name="connsiteX229" fmla="*/ 2257958 w 8613217"/>
                <a:gd name="connsiteY229" fmla="*/ 3064227 h 6281670"/>
                <a:gd name="connsiteX230" fmla="*/ 2262669 w 8613217"/>
                <a:gd name="connsiteY230" fmla="*/ 3072976 h 6281670"/>
                <a:gd name="connsiteX231" fmla="*/ 2434960 w 8613217"/>
                <a:gd name="connsiteY231" fmla="*/ 3101243 h 6281670"/>
                <a:gd name="connsiteX232" fmla="*/ 2635518 w 8613217"/>
                <a:gd name="connsiteY232" fmla="*/ 3164506 h 6281670"/>
                <a:gd name="connsiteX233" fmla="*/ 3038653 w 8613217"/>
                <a:gd name="connsiteY233" fmla="*/ 3453902 h 6281670"/>
                <a:gd name="connsiteX234" fmla="*/ 3580428 w 8613217"/>
                <a:gd name="connsiteY234" fmla="*/ 4087880 h 6281670"/>
                <a:gd name="connsiteX235" fmla="*/ 3776274 w 8613217"/>
                <a:gd name="connsiteY235" fmla="*/ 4626290 h 6281670"/>
                <a:gd name="connsiteX236" fmla="*/ 3813963 w 8613217"/>
                <a:gd name="connsiteY236" fmla="*/ 4802619 h 6281670"/>
                <a:gd name="connsiteX237" fmla="*/ 3811944 w 8613217"/>
                <a:gd name="connsiteY237" fmla="*/ 5407658 h 6281670"/>
                <a:gd name="connsiteX238" fmla="*/ 3881265 w 8613217"/>
                <a:gd name="connsiteY238" fmla="*/ 5874056 h 6281670"/>
                <a:gd name="connsiteX239" fmla="*/ 3879919 w 8613217"/>
                <a:gd name="connsiteY239" fmla="*/ 5898957 h 6281670"/>
                <a:gd name="connsiteX240" fmla="*/ 3757430 w 8613217"/>
                <a:gd name="connsiteY240" fmla="*/ 5946068 h 6281670"/>
                <a:gd name="connsiteX241" fmla="*/ 3743970 w 8613217"/>
                <a:gd name="connsiteY241" fmla="*/ 6053750 h 6281670"/>
                <a:gd name="connsiteX242" fmla="*/ 3803195 w 8613217"/>
                <a:gd name="connsiteY242" fmla="*/ 6092112 h 6281670"/>
                <a:gd name="connsiteX243" fmla="*/ 3896071 w 8613217"/>
                <a:gd name="connsiteY243" fmla="*/ 6023464 h 6281670"/>
                <a:gd name="connsiteX244" fmla="*/ 3920972 w 8613217"/>
                <a:gd name="connsiteY244" fmla="*/ 5996544 h 6281670"/>
                <a:gd name="connsiteX245" fmla="*/ 3918953 w 8613217"/>
                <a:gd name="connsiteY245" fmla="*/ 6053077 h 6281670"/>
                <a:gd name="connsiteX246" fmla="*/ 3931741 w 8613217"/>
                <a:gd name="connsiteY246" fmla="*/ 6077978 h 6281670"/>
                <a:gd name="connsiteX247" fmla="*/ 3951931 w 8613217"/>
                <a:gd name="connsiteY247" fmla="*/ 6055769 h 6281670"/>
                <a:gd name="connsiteX248" fmla="*/ 3972121 w 8613217"/>
                <a:gd name="connsiteY248" fmla="*/ 5988468 h 6281670"/>
                <a:gd name="connsiteX249" fmla="*/ 3994331 w 8613217"/>
                <a:gd name="connsiteY249" fmla="*/ 5968277 h 6281670"/>
                <a:gd name="connsiteX250" fmla="*/ 4005099 w 8613217"/>
                <a:gd name="connsiteY250" fmla="*/ 5995198 h 6281670"/>
                <a:gd name="connsiteX251" fmla="*/ 4071054 w 8613217"/>
                <a:gd name="connsiteY251" fmla="*/ 6040290 h 6281670"/>
                <a:gd name="connsiteX252" fmla="*/ 4100667 w 8613217"/>
                <a:gd name="connsiteY252" fmla="*/ 6026829 h 6281670"/>
                <a:gd name="connsiteX253" fmla="*/ 4110089 w 8613217"/>
                <a:gd name="connsiteY253" fmla="*/ 5993179 h 6281670"/>
                <a:gd name="connsiteX254" fmla="*/ 4124895 w 8613217"/>
                <a:gd name="connsiteY254" fmla="*/ 6032214 h 6281670"/>
                <a:gd name="connsiteX255" fmla="*/ 4117492 w 8613217"/>
                <a:gd name="connsiteY255" fmla="*/ 6106918 h 6281670"/>
                <a:gd name="connsiteX256" fmla="*/ 4080476 w 8613217"/>
                <a:gd name="connsiteY256" fmla="*/ 6141242 h 6281670"/>
                <a:gd name="connsiteX257" fmla="*/ 4176717 w 8613217"/>
                <a:gd name="connsiteY257" fmla="*/ 6189025 h 6281670"/>
                <a:gd name="connsiteX258" fmla="*/ 4170660 w 8613217"/>
                <a:gd name="connsiteY258" fmla="*/ 6271133 h 6281670"/>
                <a:gd name="connsiteX259" fmla="*/ 4195562 w 8613217"/>
                <a:gd name="connsiteY259" fmla="*/ 6277863 h 6281670"/>
                <a:gd name="connsiteX260" fmla="*/ 4261517 w 8613217"/>
                <a:gd name="connsiteY260" fmla="*/ 6267768 h 6281670"/>
                <a:gd name="connsiteX261" fmla="*/ 4289784 w 8613217"/>
                <a:gd name="connsiteY261" fmla="*/ 6247578 h 6281670"/>
                <a:gd name="connsiteX262" fmla="*/ 4295840 w 8613217"/>
                <a:gd name="connsiteY262" fmla="*/ 6204505 h 6281670"/>
                <a:gd name="connsiteX263" fmla="*/ 4305936 w 8613217"/>
                <a:gd name="connsiteY263" fmla="*/ 6182969 h 6281670"/>
                <a:gd name="connsiteX264" fmla="*/ 4324107 w 8613217"/>
                <a:gd name="connsiteY264" fmla="*/ 6199794 h 6281670"/>
                <a:gd name="connsiteX265" fmla="*/ 4336894 w 8613217"/>
                <a:gd name="connsiteY265" fmla="*/ 6230752 h 6281670"/>
                <a:gd name="connsiteX266" fmla="*/ 4342951 w 8613217"/>
                <a:gd name="connsiteY266" fmla="*/ 6226714 h 6281670"/>
                <a:gd name="connsiteX267" fmla="*/ 4369872 w 8613217"/>
                <a:gd name="connsiteY267" fmla="*/ 6185660 h 6281670"/>
                <a:gd name="connsiteX268" fmla="*/ 4382659 w 8613217"/>
                <a:gd name="connsiteY268" fmla="*/ 6234791 h 6281670"/>
                <a:gd name="connsiteX269" fmla="*/ 4406888 w 8613217"/>
                <a:gd name="connsiteY269" fmla="*/ 6265749 h 6281670"/>
                <a:gd name="connsiteX270" fmla="*/ 4484284 w 8613217"/>
                <a:gd name="connsiteY270" fmla="*/ 6275171 h 6281670"/>
                <a:gd name="connsiteX271" fmla="*/ 4499090 w 8613217"/>
                <a:gd name="connsiteY271" fmla="*/ 6272479 h 6281670"/>
                <a:gd name="connsiteX272" fmla="*/ 4512551 w 8613217"/>
                <a:gd name="connsiteY272" fmla="*/ 6181622 h 6281670"/>
                <a:gd name="connsiteX273" fmla="*/ 4572449 w 8613217"/>
                <a:gd name="connsiteY273" fmla="*/ 6153356 h 6281670"/>
                <a:gd name="connsiteX274" fmla="*/ 4575814 w 8613217"/>
                <a:gd name="connsiteY274" fmla="*/ 6127781 h 6281670"/>
                <a:gd name="connsiteX275" fmla="*/ 4538125 w 8613217"/>
                <a:gd name="connsiteY275" fmla="*/ 6076633 h 6281670"/>
                <a:gd name="connsiteX276" fmla="*/ 4536779 w 8613217"/>
                <a:gd name="connsiteY276" fmla="*/ 6042309 h 6281670"/>
                <a:gd name="connsiteX277" fmla="*/ 4573122 w 8613217"/>
                <a:gd name="connsiteY277" fmla="*/ 6032214 h 6281670"/>
                <a:gd name="connsiteX278" fmla="*/ 4637731 w 8613217"/>
                <a:gd name="connsiteY278" fmla="*/ 6051058 h 6281670"/>
                <a:gd name="connsiteX279" fmla="*/ 4665997 w 8613217"/>
                <a:gd name="connsiteY279" fmla="*/ 6029522 h 6281670"/>
                <a:gd name="connsiteX280" fmla="*/ 4665997 w 8613217"/>
                <a:gd name="connsiteY280" fmla="*/ 5985776 h 6281670"/>
                <a:gd name="connsiteX281" fmla="*/ 4681477 w 8613217"/>
                <a:gd name="connsiteY281" fmla="*/ 5966931 h 6281670"/>
                <a:gd name="connsiteX282" fmla="*/ 4701667 w 8613217"/>
                <a:gd name="connsiteY282" fmla="*/ 5981065 h 6281670"/>
                <a:gd name="connsiteX283" fmla="*/ 4724550 w 8613217"/>
                <a:gd name="connsiteY283" fmla="*/ 6054423 h 6281670"/>
                <a:gd name="connsiteX284" fmla="*/ 4743394 w 8613217"/>
                <a:gd name="connsiteY284" fmla="*/ 6073268 h 6281670"/>
                <a:gd name="connsiteX285" fmla="*/ 4752143 w 8613217"/>
                <a:gd name="connsiteY285" fmla="*/ 6050385 h 6281670"/>
                <a:gd name="connsiteX286" fmla="*/ 4752143 w 8613217"/>
                <a:gd name="connsiteY286" fmla="*/ 5996544 h 6281670"/>
                <a:gd name="connsiteX287" fmla="*/ 4800600 w 8613217"/>
                <a:gd name="connsiteY287" fmla="*/ 6046347 h 6281670"/>
                <a:gd name="connsiteX288" fmla="*/ 4859825 w 8613217"/>
                <a:gd name="connsiteY288" fmla="*/ 6088747 h 6281670"/>
                <a:gd name="connsiteX289" fmla="*/ 4932511 w 8613217"/>
                <a:gd name="connsiteY289" fmla="*/ 6036252 h 6281670"/>
                <a:gd name="connsiteX290" fmla="*/ 4919050 w 8613217"/>
                <a:gd name="connsiteY290" fmla="*/ 5940011 h 6281670"/>
                <a:gd name="connsiteX291" fmla="*/ 4830213 w 8613217"/>
                <a:gd name="connsiteY291" fmla="*/ 5933281 h 6281670"/>
                <a:gd name="connsiteX292" fmla="*/ 4779064 w 8613217"/>
                <a:gd name="connsiteY292" fmla="*/ 5876074 h 6281670"/>
                <a:gd name="connsiteX293" fmla="*/ 4778391 w 8613217"/>
                <a:gd name="connsiteY293" fmla="*/ 5829637 h 6281670"/>
                <a:gd name="connsiteX294" fmla="*/ 5091342 w 8613217"/>
                <a:gd name="connsiteY294" fmla="*/ 5236712 h 6281670"/>
                <a:gd name="connsiteX295" fmla="*/ 5116243 w 8613217"/>
                <a:gd name="connsiteY295" fmla="*/ 5202389 h 6281670"/>
                <a:gd name="connsiteX296" fmla="*/ 5269690 w 8613217"/>
                <a:gd name="connsiteY296" fmla="*/ 5086631 h 6281670"/>
                <a:gd name="connsiteX297" fmla="*/ 5744837 w 8613217"/>
                <a:gd name="connsiteY297" fmla="*/ 4795889 h 6281670"/>
                <a:gd name="connsiteX298" fmla="*/ 5814830 w 8613217"/>
                <a:gd name="connsiteY298" fmla="*/ 4775699 h 6281670"/>
                <a:gd name="connsiteX299" fmla="*/ 6103553 w 8613217"/>
                <a:gd name="connsiteY299" fmla="*/ 4765603 h 6281670"/>
                <a:gd name="connsiteX300" fmla="*/ 7086824 w 8613217"/>
                <a:gd name="connsiteY300" fmla="*/ 4811369 h 6281670"/>
                <a:gd name="connsiteX301" fmla="*/ 7489959 w 8613217"/>
                <a:gd name="connsiteY301" fmla="*/ 4805311 h 6281670"/>
                <a:gd name="connsiteX302" fmla="*/ 7516880 w 8613217"/>
                <a:gd name="connsiteY302" fmla="*/ 4801946 h 6281670"/>
                <a:gd name="connsiteX303" fmla="*/ 7536397 w 8613217"/>
                <a:gd name="connsiteY303" fmla="*/ 4800600 h 6281670"/>
                <a:gd name="connsiteX304" fmla="*/ 7619850 w 8613217"/>
                <a:gd name="connsiteY304" fmla="*/ 4791178 h 6281670"/>
                <a:gd name="connsiteX305" fmla="*/ 7661577 w 8613217"/>
                <a:gd name="connsiteY305" fmla="*/ 4813388 h 6281670"/>
                <a:gd name="connsiteX306" fmla="*/ 7920014 w 8613217"/>
                <a:gd name="connsiteY306" fmla="*/ 5004523 h 6281670"/>
                <a:gd name="connsiteX307" fmla="*/ 8354780 w 8613217"/>
                <a:gd name="connsiteY307" fmla="*/ 4830886 h 6281670"/>
                <a:gd name="connsiteX308" fmla="*/ 8579567 w 8613217"/>
                <a:gd name="connsiteY308" fmla="*/ 4409580 h 6281670"/>
                <a:gd name="connsiteX309" fmla="*/ 8613217 w 8613217"/>
                <a:gd name="connsiteY309" fmla="*/ 4250076 h 6281670"/>
                <a:gd name="connsiteX310" fmla="*/ 8613217 w 8613217"/>
                <a:gd name="connsiteY310" fmla="*/ 4196235 h 6281670"/>
                <a:gd name="connsiteX311" fmla="*/ 8420062 w 8613217"/>
                <a:gd name="connsiteY311" fmla="*/ 4211041 h 6281670"/>
                <a:gd name="connsiteX312" fmla="*/ 4571776 w 8613217"/>
                <a:gd name="connsiteY312" fmla="*/ 915970 h 6281670"/>
                <a:gd name="connsiteX313" fmla="*/ 4583890 w 8613217"/>
                <a:gd name="connsiteY313" fmla="*/ 888377 h 6281670"/>
                <a:gd name="connsiteX314" fmla="*/ 4571776 w 8613217"/>
                <a:gd name="connsiteY314" fmla="*/ 915970 h 6281670"/>
                <a:gd name="connsiteX315" fmla="*/ 2362948 w 8613217"/>
                <a:gd name="connsiteY315" fmla="*/ 965100 h 6281670"/>
                <a:gd name="connsiteX316" fmla="*/ 2363621 w 8613217"/>
                <a:gd name="connsiteY316" fmla="*/ 962408 h 6281670"/>
                <a:gd name="connsiteX317" fmla="*/ 2368332 w 8613217"/>
                <a:gd name="connsiteY317" fmla="*/ 967119 h 6281670"/>
                <a:gd name="connsiteX318" fmla="*/ 2362948 w 8613217"/>
                <a:gd name="connsiteY318" fmla="*/ 965100 h 6281670"/>
                <a:gd name="connsiteX319" fmla="*/ 2435633 w 8613217"/>
                <a:gd name="connsiteY319" fmla="*/ 1055284 h 6281670"/>
                <a:gd name="connsiteX320" fmla="*/ 2426211 w 8613217"/>
                <a:gd name="connsiteY320" fmla="*/ 1053265 h 6281670"/>
                <a:gd name="connsiteX321" fmla="*/ 2370351 w 8613217"/>
                <a:gd name="connsiteY321" fmla="*/ 968465 h 6281670"/>
                <a:gd name="connsiteX322" fmla="*/ 2432268 w 8613217"/>
                <a:gd name="connsiteY322" fmla="*/ 1045862 h 6281670"/>
                <a:gd name="connsiteX323" fmla="*/ 2435633 w 8613217"/>
                <a:gd name="connsiteY323" fmla="*/ 1055284 h 6281670"/>
                <a:gd name="connsiteX324" fmla="*/ 695895 w 8613217"/>
                <a:gd name="connsiteY324" fmla="*/ 1016922 h 6281670"/>
                <a:gd name="connsiteX325" fmla="*/ 692530 w 8613217"/>
                <a:gd name="connsiteY325" fmla="*/ 1005481 h 6281670"/>
                <a:gd name="connsiteX326" fmla="*/ 695895 w 8613217"/>
                <a:gd name="connsiteY326" fmla="*/ 1016922 h 6281670"/>
                <a:gd name="connsiteX327" fmla="*/ 4511205 w 8613217"/>
                <a:gd name="connsiteY327" fmla="*/ 6014042 h 6281670"/>
                <a:gd name="connsiteX328" fmla="*/ 4537452 w 8613217"/>
                <a:gd name="connsiteY328" fmla="*/ 5944049 h 6281670"/>
                <a:gd name="connsiteX329" fmla="*/ 4511205 w 8613217"/>
                <a:gd name="connsiteY329" fmla="*/ 6014042 h 6281670"/>
                <a:gd name="connsiteX330" fmla="*/ 4750797 w 8613217"/>
                <a:gd name="connsiteY330" fmla="*/ 5917128 h 6281670"/>
                <a:gd name="connsiteX331" fmla="*/ 4741375 w 8613217"/>
                <a:gd name="connsiteY331" fmla="*/ 5939338 h 6281670"/>
                <a:gd name="connsiteX332" fmla="*/ 4732626 w 8613217"/>
                <a:gd name="connsiteY332" fmla="*/ 5935300 h 6281670"/>
                <a:gd name="connsiteX333" fmla="*/ 4727915 w 8613217"/>
                <a:gd name="connsiteY333" fmla="*/ 5907706 h 6281670"/>
                <a:gd name="connsiteX334" fmla="*/ 4750797 w 8613217"/>
                <a:gd name="connsiteY334" fmla="*/ 5875402 h 6281670"/>
                <a:gd name="connsiteX335" fmla="*/ 4750797 w 8613217"/>
                <a:gd name="connsiteY335" fmla="*/ 5917128 h 6281670"/>
                <a:gd name="connsiteX336" fmla="*/ 4875978 w 8613217"/>
                <a:gd name="connsiteY336" fmla="*/ 5457461 h 6281670"/>
                <a:gd name="connsiteX337" fmla="*/ 4616868 w 8613217"/>
                <a:gd name="connsiteY337" fmla="*/ 5877421 h 6281670"/>
                <a:gd name="connsiteX338" fmla="*/ 4562354 w 8613217"/>
                <a:gd name="connsiteY338" fmla="*/ 5884824 h 6281670"/>
                <a:gd name="connsiteX339" fmla="*/ 4880015 w 8613217"/>
                <a:gd name="connsiteY339" fmla="*/ 5419772 h 6281670"/>
                <a:gd name="connsiteX340" fmla="*/ 4875978 w 8613217"/>
                <a:gd name="connsiteY340" fmla="*/ 5457461 h 6281670"/>
                <a:gd name="connsiteX341" fmla="*/ 5020675 w 8613217"/>
                <a:gd name="connsiteY341" fmla="*/ 5141145 h 6281670"/>
                <a:gd name="connsiteX342" fmla="*/ 4989717 w 8613217"/>
                <a:gd name="connsiteY342" fmla="*/ 5179506 h 6281670"/>
                <a:gd name="connsiteX343" fmla="*/ 4445922 w 8613217"/>
                <a:gd name="connsiteY343" fmla="*/ 5878767 h 6281670"/>
                <a:gd name="connsiteX344" fmla="*/ 4415637 w 8613217"/>
                <a:gd name="connsiteY344" fmla="*/ 5953471 h 6281670"/>
                <a:gd name="connsiteX345" fmla="*/ 4357085 w 8613217"/>
                <a:gd name="connsiteY345" fmla="*/ 6075286 h 6281670"/>
                <a:gd name="connsiteX346" fmla="*/ 4338240 w 8613217"/>
                <a:gd name="connsiteY346" fmla="*/ 6125762 h 6281670"/>
                <a:gd name="connsiteX347" fmla="*/ 4322761 w 8613217"/>
                <a:gd name="connsiteY347" fmla="*/ 6080671 h 6281670"/>
                <a:gd name="connsiteX348" fmla="*/ 4306609 w 8613217"/>
                <a:gd name="connsiteY348" fmla="*/ 6061826 h 6281670"/>
                <a:gd name="connsiteX349" fmla="*/ 4295168 w 8613217"/>
                <a:gd name="connsiteY349" fmla="*/ 6082689 h 6281670"/>
                <a:gd name="connsiteX350" fmla="*/ 4292475 w 8613217"/>
                <a:gd name="connsiteY350" fmla="*/ 6112302 h 6281670"/>
                <a:gd name="connsiteX351" fmla="*/ 4277669 w 8613217"/>
                <a:gd name="connsiteY351" fmla="*/ 6097496 h 6281670"/>
                <a:gd name="connsiteX352" fmla="*/ 4183447 w 8613217"/>
                <a:gd name="connsiteY352" fmla="*/ 5282478 h 6281670"/>
                <a:gd name="connsiteX353" fmla="*/ 4412945 w 8613217"/>
                <a:gd name="connsiteY353" fmla="*/ 4743394 h 6281670"/>
                <a:gd name="connsiteX354" fmla="*/ 5036828 w 8613217"/>
                <a:gd name="connsiteY354" fmla="*/ 3935106 h 6281670"/>
                <a:gd name="connsiteX355" fmla="*/ 5054999 w 8613217"/>
                <a:gd name="connsiteY355" fmla="*/ 3966064 h 6281670"/>
                <a:gd name="connsiteX356" fmla="*/ 5020675 w 8613217"/>
                <a:gd name="connsiteY35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856460 w 8613217"/>
                <a:gd name="connsiteY70" fmla="*/ 2981447 h 6281670"/>
                <a:gd name="connsiteX71" fmla="*/ 4952701 w 8613217"/>
                <a:gd name="connsiteY71" fmla="*/ 2717626 h 6281670"/>
                <a:gd name="connsiteX72" fmla="*/ 5173449 w 8613217"/>
                <a:gd name="connsiteY72" fmla="*/ 2368332 h 6281670"/>
                <a:gd name="connsiteX73" fmla="*/ 5481689 w 8613217"/>
                <a:gd name="connsiteY73" fmla="*/ 1759928 h 6281670"/>
                <a:gd name="connsiteX74" fmla="*/ 5514667 w 8613217"/>
                <a:gd name="connsiteY74" fmla="*/ 1741757 h 6281670"/>
                <a:gd name="connsiteX75" fmla="*/ 5803389 w 8613217"/>
                <a:gd name="connsiteY75" fmla="*/ 1570812 h 6281670"/>
                <a:gd name="connsiteX76" fmla="*/ 5822907 w 8613217"/>
                <a:gd name="connsiteY76" fmla="*/ 1095665 h 6281670"/>
                <a:gd name="connsiteX77" fmla="*/ 5540241 w 8613217"/>
                <a:gd name="connsiteY77" fmla="*/ 601000 h 6281670"/>
                <a:gd name="connsiteX78" fmla="*/ 5514667 w 8613217"/>
                <a:gd name="connsiteY78" fmla="*/ 600327 h 6281670"/>
                <a:gd name="connsiteX79" fmla="*/ 5421791 w 8613217"/>
                <a:gd name="connsiteY79" fmla="*/ 697914 h 6281670"/>
                <a:gd name="connsiteX80" fmla="*/ 5124319 w 8613217"/>
                <a:gd name="connsiteY80" fmla="*/ 1196617 h 6281670"/>
                <a:gd name="connsiteX81" fmla="*/ 5316801 w 8613217"/>
                <a:gd name="connsiteY81" fmla="*/ 1686570 h 6281670"/>
                <a:gd name="connsiteX82" fmla="*/ 5361220 w 8613217"/>
                <a:gd name="connsiteY82" fmla="*/ 1669072 h 6281670"/>
                <a:gd name="connsiteX83" fmla="*/ 5461499 w 8613217"/>
                <a:gd name="connsiteY83" fmla="*/ 1248439 h 6281670"/>
                <a:gd name="connsiteX84" fmla="*/ 5491784 w 8613217"/>
                <a:gd name="connsiteY84" fmla="*/ 1043170 h 6281670"/>
                <a:gd name="connsiteX85" fmla="*/ 5497841 w 8613217"/>
                <a:gd name="connsiteY85" fmla="*/ 1081532 h 6281670"/>
                <a:gd name="connsiteX86" fmla="*/ 5481016 w 8613217"/>
                <a:gd name="connsiteY86" fmla="*/ 1353429 h 6281670"/>
                <a:gd name="connsiteX87" fmla="*/ 5415734 w 8613217"/>
                <a:gd name="connsiteY87" fmla="*/ 1727624 h 6281670"/>
                <a:gd name="connsiteX88" fmla="*/ 5151240 w 8613217"/>
                <a:gd name="connsiteY88" fmla="*/ 2245171 h 6281670"/>
                <a:gd name="connsiteX89" fmla="*/ 4908282 w 8613217"/>
                <a:gd name="connsiteY89" fmla="*/ 2596483 h 6281670"/>
                <a:gd name="connsiteX90" fmla="*/ 4750124 w 8613217"/>
                <a:gd name="connsiteY90" fmla="*/ 2989523 h 6281670"/>
                <a:gd name="connsiteX91" fmla="*/ 4737337 w 8613217"/>
                <a:gd name="connsiteY91" fmla="*/ 3162487 h 6281670"/>
                <a:gd name="connsiteX92" fmla="*/ 4680804 w 8613217"/>
                <a:gd name="connsiteY92" fmla="*/ 3076341 h 6281670"/>
                <a:gd name="connsiteX93" fmla="*/ 4591293 w 8613217"/>
                <a:gd name="connsiteY93" fmla="*/ 2915491 h 6281670"/>
                <a:gd name="connsiteX94" fmla="*/ 4552259 w 8613217"/>
                <a:gd name="connsiteY94" fmla="*/ 2838095 h 6281670"/>
                <a:gd name="connsiteX95" fmla="*/ 4404869 w 8613217"/>
                <a:gd name="connsiteY95" fmla="*/ 2499569 h 6281670"/>
                <a:gd name="connsiteX96" fmla="*/ 4425059 w 8613217"/>
                <a:gd name="connsiteY96" fmla="*/ 2408713 h 6281670"/>
                <a:gd name="connsiteX97" fmla="*/ 4497071 w 8613217"/>
                <a:gd name="connsiteY97" fmla="*/ 2304396 h 6281670"/>
                <a:gd name="connsiteX98" fmla="*/ 4551585 w 8613217"/>
                <a:gd name="connsiteY98" fmla="*/ 2152968 h 6281670"/>
                <a:gd name="connsiteX99" fmla="*/ 4741375 w 8613217"/>
                <a:gd name="connsiteY99" fmla="*/ 1413327 h 6281670"/>
                <a:gd name="connsiteX100" fmla="*/ 4929146 w 8613217"/>
                <a:gd name="connsiteY100" fmla="*/ 819730 h 6281670"/>
                <a:gd name="connsiteX101" fmla="*/ 5233347 w 8613217"/>
                <a:gd name="connsiteY101" fmla="*/ 28940 h 6281670"/>
                <a:gd name="connsiteX102" fmla="*/ 5238058 w 8613217"/>
                <a:gd name="connsiteY102" fmla="*/ 0 h 6281670"/>
                <a:gd name="connsiteX103" fmla="*/ 4976929 w 8613217"/>
                <a:gd name="connsiteY103" fmla="*/ 159504 h 6281670"/>
                <a:gd name="connsiteX104" fmla="*/ 4204984 w 8613217"/>
                <a:gd name="connsiteY104" fmla="*/ 890396 h 6281670"/>
                <a:gd name="connsiteX105" fmla="*/ 3943182 w 8613217"/>
                <a:gd name="connsiteY105" fmla="*/ 2139508 h 6281670"/>
                <a:gd name="connsiteX106" fmla="*/ 4076438 w 8613217"/>
                <a:gd name="connsiteY106" fmla="*/ 2389868 h 6281670"/>
                <a:gd name="connsiteX107" fmla="*/ 4215079 w 8613217"/>
                <a:gd name="connsiteY107" fmla="*/ 2474668 h 6281670"/>
                <a:gd name="connsiteX108" fmla="*/ 4244018 w 8613217"/>
                <a:gd name="connsiteY108" fmla="*/ 2445055 h 6281670"/>
                <a:gd name="connsiteX109" fmla="*/ 4230558 w 8613217"/>
                <a:gd name="connsiteY109" fmla="*/ 1718875 h 6281670"/>
                <a:gd name="connsiteX110" fmla="*/ 4411599 w 8613217"/>
                <a:gd name="connsiteY110" fmla="*/ 1186522 h 6281670"/>
                <a:gd name="connsiteX111" fmla="*/ 4552259 w 8613217"/>
                <a:gd name="connsiteY111" fmla="*/ 934815 h 6281670"/>
                <a:gd name="connsiteX112" fmla="*/ 4572449 w 8613217"/>
                <a:gd name="connsiteY112" fmla="*/ 920008 h 6281670"/>
                <a:gd name="connsiteX113" fmla="*/ 4553604 w 8613217"/>
                <a:gd name="connsiteY113" fmla="*/ 956351 h 6281670"/>
                <a:gd name="connsiteX114" fmla="*/ 4390735 w 8613217"/>
                <a:gd name="connsiteY114" fmla="*/ 1302280 h 6281670"/>
                <a:gd name="connsiteX115" fmla="*/ 4340260 w 8613217"/>
                <a:gd name="connsiteY115" fmla="*/ 2524471 h 6281670"/>
                <a:gd name="connsiteX116" fmla="*/ 4501109 w 8613217"/>
                <a:gd name="connsiteY116" fmla="*/ 2892609 h 6281670"/>
                <a:gd name="connsiteX117" fmla="*/ 4692918 w 8613217"/>
                <a:gd name="connsiteY117" fmla="*/ 3241230 h 6281670"/>
                <a:gd name="connsiteX118" fmla="*/ 4992409 w 8613217"/>
                <a:gd name="connsiteY118" fmla="*/ 3809925 h 6281670"/>
                <a:gd name="connsiteX119" fmla="*/ 5000485 w 8613217"/>
                <a:gd name="connsiteY119" fmla="*/ 3847614 h 6281670"/>
                <a:gd name="connsiteX120" fmla="*/ 4993755 w 8613217"/>
                <a:gd name="connsiteY120" fmla="*/ 3855017 h 6281670"/>
                <a:gd name="connsiteX121" fmla="*/ 4993082 w 8613217"/>
                <a:gd name="connsiteY121" fmla="*/ 3855690 h 6281670"/>
                <a:gd name="connsiteX122" fmla="*/ 4982313 w 8613217"/>
                <a:gd name="connsiteY122" fmla="*/ 3867131 h 6281670"/>
                <a:gd name="connsiteX123" fmla="*/ 4626290 w 8613217"/>
                <a:gd name="connsiteY123" fmla="*/ 4274977 h 6281670"/>
                <a:gd name="connsiteX124" fmla="*/ 4180755 w 8613217"/>
                <a:gd name="connsiteY124" fmla="*/ 4968853 h 6281670"/>
                <a:gd name="connsiteX125" fmla="*/ 4071727 w 8613217"/>
                <a:gd name="connsiteY125" fmla="*/ 5853192 h 6281670"/>
                <a:gd name="connsiteX126" fmla="*/ 4040769 w 8613217"/>
                <a:gd name="connsiteY126" fmla="*/ 5907706 h 6281670"/>
                <a:gd name="connsiteX127" fmla="*/ 4005099 w 8613217"/>
                <a:gd name="connsiteY127" fmla="*/ 5881459 h 6281670"/>
                <a:gd name="connsiteX128" fmla="*/ 4007791 w 8613217"/>
                <a:gd name="connsiteY128" fmla="*/ 5830983 h 6281670"/>
                <a:gd name="connsiteX129" fmla="*/ 3990293 w 8613217"/>
                <a:gd name="connsiteY129" fmla="*/ 5807427 h 6281670"/>
                <a:gd name="connsiteX130" fmla="*/ 3964045 w 8613217"/>
                <a:gd name="connsiteY130" fmla="*/ 5789256 h 6281670"/>
                <a:gd name="connsiteX131" fmla="*/ 3941836 w 8613217"/>
                <a:gd name="connsiteY131" fmla="*/ 5705129 h 6281670"/>
                <a:gd name="connsiteX132" fmla="*/ 3908185 w 8613217"/>
                <a:gd name="connsiteY132" fmla="*/ 5236040 h 6281670"/>
                <a:gd name="connsiteX133" fmla="*/ 3918953 w 8613217"/>
                <a:gd name="connsiteY133" fmla="*/ 4237288 h 6281670"/>
                <a:gd name="connsiteX134" fmla="*/ 3786370 w 8613217"/>
                <a:gd name="connsiteY134" fmla="*/ 3122779 h 6281670"/>
                <a:gd name="connsiteX135" fmla="*/ 3570333 w 8613217"/>
                <a:gd name="connsiteY135" fmla="*/ 2570236 h 6281670"/>
                <a:gd name="connsiteX136" fmla="*/ 3563603 w 8613217"/>
                <a:gd name="connsiteY136" fmla="*/ 2556776 h 6281670"/>
                <a:gd name="connsiteX137" fmla="*/ 3556872 w 8613217"/>
                <a:gd name="connsiteY137" fmla="*/ 2543315 h 6281670"/>
                <a:gd name="connsiteX138" fmla="*/ 3531298 w 8613217"/>
                <a:gd name="connsiteY138" fmla="*/ 2494185 h 6281670"/>
                <a:gd name="connsiteX139" fmla="*/ 3525241 w 8613217"/>
                <a:gd name="connsiteY139" fmla="*/ 2482071 h 6281670"/>
                <a:gd name="connsiteX140" fmla="*/ 3410829 w 8613217"/>
                <a:gd name="connsiteY140" fmla="*/ 2273437 h 6281670"/>
                <a:gd name="connsiteX141" fmla="*/ 3411502 w 8613217"/>
                <a:gd name="connsiteY141" fmla="*/ 2229018 h 6281670"/>
                <a:gd name="connsiteX142" fmla="*/ 3451209 w 8613217"/>
                <a:gd name="connsiteY142" fmla="*/ 2126720 h 6281670"/>
                <a:gd name="connsiteX143" fmla="*/ 3431692 w 8613217"/>
                <a:gd name="connsiteY143" fmla="*/ 1895877 h 6281670"/>
                <a:gd name="connsiteX144" fmla="*/ 3186715 w 8613217"/>
                <a:gd name="connsiteY144" fmla="*/ 1401886 h 6281670"/>
                <a:gd name="connsiteX145" fmla="*/ 2531874 w 8613217"/>
                <a:gd name="connsiteY145" fmla="*/ 701952 h 6281670"/>
                <a:gd name="connsiteX146" fmla="*/ 1731662 w 8613217"/>
                <a:gd name="connsiteY146" fmla="*/ 39035 h 6281670"/>
                <a:gd name="connsiteX147" fmla="*/ 1722913 w 8613217"/>
                <a:gd name="connsiteY147" fmla="*/ 36343 h 6281670"/>
                <a:gd name="connsiteX148" fmla="*/ 1723586 w 8613217"/>
                <a:gd name="connsiteY148" fmla="*/ 47111 h 6281670"/>
                <a:gd name="connsiteX149" fmla="*/ 1984042 w 8613217"/>
                <a:gd name="connsiteY149" fmla="*/ 871552 h 6281670"/>
                <a:gd name="connsiteX150" fmla="*/ 2773486 w 8613217"/>
                <a:gd name="connsiteY150" fmla="*/ 2064130 h 6281670"/>
                <a:gd name="connsiteX151" fmla="*/ 3058170 w 8613217"/>
                <a:gd name="connsiteY151" fmla="*/ 2286897 h 6281670"/>
                <a:gd name="connsiteX152" fmla="*/ 3235845 w 8613217"/>
                <a:gd name="connsiteY152" fmla="*/ 2329297 h 6281670"/>
                <a:gd name="connsiteX153" fmla="*/ 3256709 w 8613217"/>
                <a:gd name="connsiteY153" fmla="*/ 2294974 h 6281670"/>
                <a:gd name="connsiteX154" fmla="*/ 3083072 w 8613217"/>
                <a:gd name="connsiteY154" fmla="*/ 1999521 h 6281670"/>
                <a:gd name="connsiteX155" fmla="*/ 2450440 w 8613217"/>
                <a:gd name="connsiteY155" fmla="*/ 1092973 h 6281670"/>
                <a:gd name="connsiteX156" fmla="*/ 2432941 w 8613217"/>
                <a:gd name="connsiteY156" fmla="*/ 1062014 h 6281670"/>
                <a:gd name="connsiteX157" fmla="*/ 2454478 w 8613217"/>
                <a:gd name="connsiteY157" fmla="*/ 1076820 h 6281670"/>
                <a:gd name="connsiteX158" fmla="*/ 2967986 w 8613217"/>
                <a:gd name="connsiteY158" fmla="*/ 1739738 h 6281670"/>
                <a:gd name="connsiteX159" fmla="*/ 3266131 w 8613217"/>
                <a:gd name="connsiteY159" fmla="*/ 2175850 h 6281670"/>
                <a:gd name="connsiteX160" fmla="*/ 3457939 w 8613217"/>
                <a:gd name="connsiteY160" fmla="*/ 2509665 h 6281670"/>
                <a:gd name="connsiteX161" fmla="*/ 3464670 w 8613217"/>
                <a:gd name="connsiteY161" fmla="*/ 2523125 h 6281670"/>
                <a:gd name="connsiteX162" fmla="*/ 3471400 w 8613217"/>
                <a:gd name="connsiteY162" fmla="*/ 2536585 h 6281670"/>
                <a:gd name="connsiteX163" fmla="*/ 3478130 w 8613217"/>
                <a:gd name="connsiteY163" fmla="*/ 2550045 h 6281670"/>
                <a:gd name="connsiteX164" fmla="*/ 3484860 w 8613217"/>
                <a:gd name="connsiteY164" fmla="*/ 2563506 h 6281670"/>
                <a:gd name="connsiteX165" fmla="*/ 3491590 w 8613217"/>
                <a:gd name="connsiteY165" fmla="*/ 2576966 h 6281670"/>
                <a:gd name="connsiteX166" fmla="*/ 3498320 w 8613217"/>
                <a:gd name="connsiteY166" fmla="*/ 2590426 h 6281670"/>
                <a:gd name="connsiteX167" fmla="*/ 3504378 w 8613217"/>
                <a:gd name="connsiteY167" fmla="*/ 2605906 h 6281670"/>
                <a:gd name="connsiteX168" fmla="*/ 3733875 w 8613217"/>
                <a:gd name="connsiteY168" fmla="*/ 3249979 h 6281670"/>
                <a:gd name="connsiteX169" fmla="*/ 3823385 w 8613217"/>
                <a:gd name="connsiteY169" fmla="*/ 4359777 h 6281670"/>
                <a:gd name="connsiteX170" fmla="*/ 3816655 w 8613217"/>
                <a:gd name="connsiteY170" fmla="*/ 4369199 h 6281670"/>
                <a:gd name="connsiteX171" fmla="*/ 3800503 w 8613217"/>
                <a:gd name="connsiteY171" fmla="*/ 4322761 h 6281670"/>
                <a:gd name="connsiteX172" fmla="*/ 3407464 w 8613217"/>
                <a:gd name="connsiteY172" fmla="*/ 3663208 h 6281670"/>
                <a:gd name="connsiteX173" fmla="*/ 2516395 w 8613217"/>
                <a:gd name="connsiteY173" fmla="*/ 2980101 h 6281670"/>
                <a:gd name="connsiteX174" fmla="*/ 2502934 w 8613217"/>
                <a:gd name="connsiteY174" fmla="*/ 2971351 h 6281670"/>
                <a:gd name="connsiteX175" fmla="*/ 2390541 w 8613217"/>
                <a:gd name="connsiteY175" fmla="*/ 2898666 h 6281670"/>
                <a:gd name="connsiteX176" fmla="*/ 2247863 w 8613217"/>
                <a:gd name="connsiteY176" fmla="*/ 2802425 h 6281670"/>
                <a:gd name="connsiteX177" fmla="*/ 2055381 w 8613217"/>
                <a:gd name="connsiteY177" fmla="*/ 2665131 h 6281670"/>
                <a:gd name="connsiteX178" fmla="*/ 1471879 w 8613217"/>
                <a:gd name="connsiteY178" fmla="*/ 2148930 h 6281670"/>
                <a:gd name="connsiteX179" fmla="*/ 1461111 w 8613217"/>
                <a:gd name="connsiteY179" fmla="*/ 2109895 h 6281670"/>
                <a:gd name="connsiteX180" fmla="*/ 1501492 w 8613217"/>
                <a:gd name="connsiteY180" fmla="*/ 1918759 h 6281670"/>
                <a:gd name="connsiteX181" fmla="*/ 1395155 w 8613217"/>
                <a:gd name="connsiteY181" fmla="*/ 1570812 h 6281670"/>
                <a:gd name="connsiteX182" fmla="*/ 937507 w 8613217"/>
                <a:gd name="connsiteY182" fmla="*/ 860783 h 6281670"/>
                <a:gd name="connsiteX183" fmla="*/ 682435 w 8613217"/>
                <a:gd name="connsiteY183" fmla="*/ 471109 h 6281670"/>
                <a:gd name="connsiteX184" fmla="*/ 590905 w 8613217"/>
                <a:gd name="connsiteY184" fmla="*/ 214691 h 6281670"/>
                <a:gd name="connsiteX185" fmla="*/ 581483 w 8613217"/>
                <a:gd name="connsiteY185" fmla="*/ 222767 h 6281670"/>
                <a:gd name="connsiteX186" fmla="*/ 555909 w 8613217"/>
                <a:gd name="connsiteY186" fmla="*/ 262475 h 6281670"/>
                <a:gd name="connsiteX187" fmla="*/ 423998 w 8613217"/>
                <a:gd name="connsiteY187" fmla="*/ 619845 h 6281670"/>
                <a:gd name="connsiteX188" fmla="*/ 443515 w 8613217"/>
                <a:gd name="connsiteY188" fmla="*/ 1227575 h 6281670"/>
                <a:gd name="connsiteX189" fmla="*/ 806942 w 8613217"/>
                <a:gd name="connsiteY189" fmla="*/ 1996156 h 6281670"/>
                <a:gd name="connsiteX190" fmla="*/ 1087589 w 8613217"/>
                <a:gd name="connsiteY190" fmla="*/ 2216231 h 6281670"/>
                <a:gd name="connsiteX191" fmla="*/ 1317086 w 8613217"/>
                <a:gd name="connsiteY191" fmla="*/ 2233729 h 6281670"/>
                <a:gd name="connsiteX192" fmla="*/ 1327181 w 8613217"/>
                <a:gd name="connsiteY192" fmla="*/ 2198060 h 6281670"/>
                <a:gd name="connsiteX193" fmla="*/ 816364 w 8613217"/>
                <a:gd name="connsiteY193" fmla="*/ 1324489 h 6281670"/>
                <a:gd name="connsiteX194" fmla="*/ 702625 w 8613217"/>
                <a:gd name="connsiteY194" fmla="*/ 1031056 h 6281670"/>
                <a:gd name="connsiteX195" fmla="*/ 767908 w 8613217"/>
                <a:gd name="connsiteY195" fmla="*/ 1173061 h 6281670"/>
                <a:gd name="connsiteX196" fmla="*/ 1444285 w 8613217"/>
                <a:gd name="connsiteY196" fmla="*/ 2226326 h 6281670"/>
                <a:gd name="connsiteX197" fmla="*/ 2209501 w 8613217"/>
                <a:gd name="connsiteY197" fmla="*/ 2876457 h 6281670"/>
                <a:gd name="connsiteX198" fmla="*/ 2308434 w 8613217"/>
                <a:gd name="connsiteY198" fmla="*/ 2939720 h 6281670"/>
                <a:gd name="connsiteX199" fmla="*/ 2340738 w 8613217"/>
                <a:gd name="connsiteY199" fmla="*/ 2972025 h 6281670"/>
                <a:gd name="connsiteX200" fmla="*/ 2302377 w 8613217"/>
                <a:gd name="connsiteY200" fmla="*/ 2972025 h 6281670"/>
                <a:gd name="connsiteX201" fmla="*/ 2266034 w 8613217"/>
                <a:gd name="connsiteY201" fmla="*/ 2967313 h 6281670"/>
                <a:gd name="connsiteX202" fmla="*/ 1817807 w 8613217"/>
                <a:gd name="connsiteY202" fmla="*/ 3025866 h 6281670"/>
                <a:gd name="connsiteX203" fmla="*/ 1007500 w 8613217"/>
                <a:gd name="connsiteY203" fmla="*/ 3309877 h 6281670"/>
                <a:gd name="connsiteX204" fmla="*/ 960389 w 8613217"/>
                <a:gd name="connsiteY204" fmla="*/ 3293725 h 6281670"/>
                <a:gd name="connsiteX205" fmla="*/ 446207 w 8613217"/>
                <a:gd name="connsiteY205" fmla="*/ 3134221 h 6281670"/>
                <a:gd name="connsiteX206" fmla="*/ 217383 w 8613217"/>
                <a:gd name="connsiteY206" fmla="*/ 3227096 h 6281670"/>
                <a:gd name="connsiteX207" fmla="*/ 0 w 8613217"/>
                <a:gd name="connsiteY207" fmla="*/ 3236518 h 6281670"/>
                <a:gd name="connsiteX208" fmla="*/ 0 w 8613217"/>
                <a:gd name="connsiteY208" fmla="*/ 3330740 h 6281670"/>
                <a:gd name="connsiteX209" fmla="*/ 9422 w 8613217"/>
                <a:gd name="connsiteY209" fmla="*/ 3346892 h 6281670"/>
                <a:gd name="connsiteX210" fmla="*/ 255072 w 8613217"/>
                <a:gd name="connsiteY210" fmla="*/ 3717723 h 6281670"/>
                <a:gd name="connsiteX211" fmla="*/ 747044 w 8613217"/>
                <a:gd name="connsiteY211" fmla="*/ 3826078 h 6281670"/>
                <a:gd name="connsiteX212" fmla="*/ 1016249 w 8613217"/>
                <a:gd name="connsiteY212" fmla="*/ 3490244 h 6281670"/>
                <a:gd name="connsiteX213" fmla="*/ 981253 w 8613217"/>
                <a:gd name="connsiteY213" fmla="*/ 3461305 h 6281670"/>
                <a:gd name="connsiteX214" fmla="*/ 563312 w 8613217"/>
                <a:gd name="connsiteY214" fmla="*/ 3490917 h 6281670"/>
                <a:gd name="connsiteX215" fmla="*/ 390347 w 8613217"/>
                <a:gd name="connsiteY215" fmla="*/ 3460632 h 6281670"/>
                <a:gd name="connsiteX216" fmla="*/ 489953 w 8613217"/>
                <a:gd name="connsiteY216" fmla="*/ 3463997 h 6281670"/>
                <a:gd name="connsiteX217" fmla="*/ 903183 w 8613217"/>
                <a:gd name="connsiteY217" fmla="*/ 3408137 h 6281670"/>
                <a:gd name="connsiteX218" fmla="*/ 1043170 w 8613217"/>
                <a:gd name="connsiteY218" fmla="*/ 3372467 h 6281670"/>
                <a:gd name="connsiteX219" fmla="*/ 1508895 w 8613217"/>
                <a:gd name="connsiteY219" fmla="*/ 3218347 h 6281670"/>
                <a:gd name="connsiteX220" fmla="*/ 1912029 w 8613217"/>
                <a:gd name="connsiteY220" fmla="*/ 3101243 h 6281670"/>
                <a:gd name="connsiteX221" fmla="*/ 1912029 w 8613217"/>
                <a:gd name="connsiteY221" fmla="*/ 3101243 h 6281670"/>
                <a:gd name="connsiteX222" fmla="*/ 1924816 w 8613217"/>
                <a:gd name="connsiteY222" fmla="*/ 3099224 h 6281670"/>
                <a:gd name="connsiteX223" fmla="*/ 1986061 w 8613217"/>
                <a:gd name="connsiteY223" fmla="*/ 3087783 h 6281670"/>
                <a:gd name="connsiteX224" fmla="*/ 1992791 w 8613217"/>
                <a:gd name="connsiteY224" fmla="*/ 3087110 h 6281670"/>
                <a:gd name="connsiteX225" fmla="*/ 2087013 w 8613217"/>
                <a:gd name="connsiteY225" fmla="*/ 3074322 h 6281670"/>
                <a:gd name="connsiteX226" fmla="*/ 2113933 w 8613217"/>
                <a:gd name="connsiteY226" fmla="*/ 3072976 h 6281670"/>
                <a:gd name="connsiteX227" fmla="*/ 2118644 w 8613217"/>
                <a:gd name="connsiteY227" fmla="*/ 3064227 h 6281670"/>
                <a:gd name="connsiteX228" fmla="*/ 2257958 w 8613217"/>
                <a:gd name="connsiteY228" fmla="*/ 3064227 h 6281670"/>
                <a:gd name="connsiteX229" fmla="*/ 2262669 w 8613217"/>
                <a:gd name="connsiteY229" fmla="*/ 3072976 h 6281670"/>
                <a:gd name="connsiteX230" fmla="*/ 2434960 w 8613217"/>
                <a:gd name="connsiteY230" fmla="*/ 3101243 h 6281670"/>
                <a:gd name="connsiteX231" fmla="*/ 2635518 w 8613217"/>
                <a:gd name="connsiteY231" fmla="*/ 3164506 h 6281670"/>
                <a:gd name="connsiteX232" fmla="*/ 3038653 w 8613217"/>
                <a:gd name="connsiteY232" fmla="*/ 3453902 h 6281670"/>
                <a:gd name="connsiteX233" fmla="*/ 3580428 w 8613217"/>
                <a:gd name="connsiteY233" fmla="*/ 4087880 h 6281670"/>
                <a:gd name="connsiteX234" fmla="*/ 3776274 w 8613217"/>
                <a:gd name="connsiteY234" fmla="*/ 4626290 h 6281670"/>
                <a:gd name="connsiteX235" fmla="*/ 3813963 w 8613217"/>
                <a:gd name="connsiteY235" fmla="*/ 4802619 h 6281670"/>
                <a:gd name="connsiteX236" fmla="*/ 3811944 w 8613217"/>
                <a:gd name="connsiteY236" fmla="*/ 5407658 h 6281670"/>
                <a:gd name="connsiteX237" fmla="*/ 3881265 w 8613217"/>
                <a:gd name="connsiteY237" fmla="*/ 5874056 h 6281670"/>
                <a:gd name="connsiteX238" fmla="*/ 3879919 w 8613217"/>
                <a:gd name="connsiteY238" fmla="*/ 5898957 h 6281670"/>
                <a:gd name="connsiteX239" fmla="*/ 3757430 w 8613217"/>
                <a:gd name="connsiteY239" fmla="*/ 5946068 h 6281670"/>
                <a:gd name="connsiteX240" fmla="*/ 3743970 w 8613217"/>
                <a:gd name="connsiteY240" fmla="*/ 6053750 h 6281670"/>
                <a:gd name="connsiteX241" fmla="*/ 3803195 w 8613217"/>
                <a:gd name="connsiteY241" fmla="*/ 6092112 h 6281670"/>
                <a:gd name="connsiteX242" fmla="*/ 3896071 w 8613217"/>
                <a:gd name="connsiteY242" fmla="*/ 6023464 h 6281670"/>
                <a:gd name="connsiteX243" fmla="*/ 3920972 w 8613217"/>
                <a:gd name="connsiteY243" fmla="*/ 5996544 h 6281670"/>
                <a:gd name="connsiteX244" fmla="*/ 3918953 w 8613217"/>
                <a:gd name="connsiteY244" fmla="*/ 6053077 h 6281670"/>
                <a:gd name="connsiteX245" fmla="*/ 3931741 w 8613217"/>
                <a:gd name="connsiteY245" fmla="*/ 6077978 h 6281670"/>
                <a:gd name="connsiteX246" fmla="*/ 3951931 w 8613217"/>
                <a:gd name="connsiteY246" fmla="*/ 6055769 h 6281670"/>
                <a:gd name="connsiteX247" fmla="*/ 3972121 w 8613217"/>
                <a:gd name="connsiteY247" fmla="*/ 5988468 h 6281670"/>
                <a:gd name="connsiteX248" fmla="*/ 3994331 w 8613217"/>
                <a:gd name="connsiteY248" fmla="*/ 5968277 h 6281670"/>
                <a:gd name="connsiteX249" fmla="*/ 4005099 w 8613217"/>
                <a:gd name="connsiteY249" fmla="*/ 5995198 h 6281670"/>
                <a:gd name="connsiteX250" fmla="*/ 4071054 w 8613217"/>
                <a:gd name="connsiteY250" fmla="*/ 6040290 h 6281670"/>
                <a:gd name="connsiteX251" fmla="*/ 4100667 w 8613217"/>
                <a:gd name="connsiteY251" fmla="*/ 6026829 h 6281670"/>
                <a:gd name="connsiteX252" fmla="*/ 4110089 w 8613217"/>
                <a:gd name="connsiteY252" fmla="*/ 5993179 h 6281670"/>
                <a:gd name="connsiteX253" fmla="*/ 4124895 w 8613217"/>
                <a:gd name="connsiteY253" fmla="*/ 6032214 h 6281670"/>
                <a:gd name="connsiteX254" fmla="*/ 4117492 w 8613217"/>
                <a:gd name="connsiteY254" fmla="*/ 6106918 h 6281670"/>
                <a:gd name="connsiteX255" fmla="*/ 4080476 w 8613217"/>
                <a:gd name="connsiteY255" fmla="*/ 6141242 h 6281670"/>
                <a:gd name="connsiteX256" fmla="*/ 4176717 w 8613217"/>
                <a:gd name="connsiteY256" fmla="*/ 6189025 h 6281670"/>
                <a:gd name="connsiteX257" fmla="*/ 4170660 w 8613217"/>
                <a:gd name="connsiteY257" fmla="*/ 6271133 h 6281670"/>
                <a:gd name="connsiteX258" fmla="*/ 4195562 w 8613217"/>
                <a:gd name="connsiteY258" fmla="*/ 6277863 h 6281670"/>
                <a:gd name="connsiteX259" fmla="*/ 4261517 w 8613217"/>
                <a:gd name="connsiteY259" fmla="*/ 6267768 h 6281670"/>
                <a:gd name="connsiteX260" fmla="*/ 4289784 w 8613217"/>
                <a:gd name="connsiteY260" fmla="*/ 6247578 h 6281670"/>
                <a:gd name="connsiteX261" fmla="*/ 4295840 w 8613217"/>
                <a:gd name="connsiteY261" fmla="*/ 6204505 h 6281670"/>
                <a:gd name="connsiteX262" fmla="*/ 4305936 w 8613217"/>
                <a:gd name="connsiteY262" fmla="*/ 6182969 h 6281670"/>
                <a:gd name="connsiteX263" fmla="*/ 4324107 w 8613217"/>
                <a:gd name="connsiteY263" fmla="*/ 6199794 h 6281670"/>
                <a:gd name="connsiteX264" fmla="*/ 4336894 w 8613217"/>
                <a:gd name="connsiteY264" fmla="*/ 6230752 h 6281670"/>
                <a:gd name="connsiteX265" fmla="*/ 4342951 w 8613217"/>
                <a:gd name="connsiteY265" fmla="*/ 6226714 h 6281670"/>
                <a:gd name="connsiteX266" fmla="*/ 4369872 w 8613217"/>
                <a:gd name="connsiteY266" fmla="*/ 6185660 h 6281670"/>
                <a:gd name="connsiteX267" fmla="*/ 4382659 w 8613217"/>
                <a:gd name="connsiteY267" fmla="*/ 6234791 h 6281670"/>
                <a:gd name="connsiteX268" fmla="*/ 4406888 w 8613217"/>
                <a:gd name="connsiteY268" fmla="*/ 6265749 h 6281670"/>
                <a:gd name="connsiteX269" fmla="*/ 4484284 w 8613217"/>
                <a:gd name="connsiteY269" fmla="*/ 6275171 h 6281670"/>
                <a:gd name="connsiteX270" fmla="*/ 4499090 w 8613217"/>
                <a:gd name="connsiteY270" fmla="*/ 6272479 h 6281670"/>
                <a:gd name="connsiteX271" fmla="*/ 4512551 w 8613217"/>
                <a:gd name="connsiteY271" fmla="*/ 6181622 h 6281670"/>
                <a:gd name="connsiteX272" fmla="*/ 4572449 w 8613217"/>
                <a:gd name="connsiteY272" fmla="*/ 6153356 h 6281670"/>
                <a:gd name="connsiteX273" fmla="*/ 4575814 w 8613217"/>
                <a:gd name="connsiteY273" fmla="*/ 6127781 h 6281670"/>
                <a:gd name="connsiteX274" fmla="*/ 4538125 w 8613217"/>
                <a:gd name="connsiteY274" fmla="*/ 6076633 h 6281670"/>
                <a:gd name="connsiteX275" fmla="*/ 4536779 w 8613217"/>
                <a:gd name="connsiteY275" fmla="*/ 6042309 h 6281670"/>
                <a:gd name="connsiteX276" fmla="*/ 4573122 w 8613217"/>
                <a:gd name="connsiteY276" fmla="*/ 6032214 h 6281670"/>
                <a:gd name="connsiteX277" fmla="*/ 4637731 w 8613217"/>
                <a:gd name="connsiteY277" fmla="*/ 6051058 h 6281670"/>
                <a:gd name="connsiteX278" fmla="*/ 4665997 w 8613217"/>
                <a:gd name="connsiteY278" fmla="*/ 6029522 h 6281670"/>
                <a:gd name="connsiteX279" fmla="*/ 4665997 w 8613217"/>
                <a:gd name="connsiteY279" fmla="*/ 5985776 h 6281670"/>
                <a:gd name="connsiteX280" fmla="*/ 4681477 w 8613217"/>
                <a:gd name="connsiteY280" fmla="*/ 5966931 h 6281670"/>
                <a:gd name="connsiteX281" fmla="*/ 4701667 w 8613217"/>
                <a:gd name="connsiteY281" fmla="*/ 5981065 h 6281670"/>
                <a:gd name="connsiteX282" fmla="*/ 4724550 w 8613217"/>
                <a:gd name="connsiteY282" fmla="*/ 6054423 h 6281670"/>
                <a:gd name="connsiteX283" fmla="*/ 4743394 w 8613217"/>
                <a:gd name="connsiteY283" fmla="*/ 6073268 h 6281670"/>
                <a:gd name="connsiteX284" fmla="*/ 4752143 w 8613217"/>
                <a:gd name="connsiteY284" fmla="*/ 6050385 h 6281670"/>
                <a:gd name="connsiteX285" fmla="*/ 4752143 w 8613217"/>
                <a:gd name="connsiteY285" fmla="*/ 5996544 h 6281670"/>
                <a:gd name="connsiteX286" fmla="*/ 4800600 w 8613217"/>
                <a:gd name="connsiteY286" fmla="*/ 6046347 h 6281670"/>
                <a:gd name="connsiteX287" fmla="*/ 4859825 w 8613217"/>
                <a:gd name="connsiteY287" fmla="*/ 6088747 h 6281670"/>
                <a:gd name="connsiteX288" fmla="*/ 4932511 w 8613217"/>
                <a:gd name="connsiteY288" fmla="*/ 6036252 h 6281670"/>
                <a:gd name="connsiteX289" fmla="*/ 4919050 w 8613217"/>
                <a:gd name="connsiteY289" fmla="*/ 5940011 h 6281670"/>
                <a:gd name="connsiteX290" fmla="*/ 4830213 w 8613217"/>
                <a:gd name="connsiteY290" fmla="*/ 5933281 h 6281670"/>
                <a:gd name="connsiteX291" fmla="*/ 4779064 w 8613217"/>
                <a:gd name="connsiteY291" fmla="*/ 5876074 h 6281670"/>
                <a:gd name="connsiteX292" fmla="*/ 4778391 w 8613217"/>
                <a:gd name="connsiteY292" fmla="*/ 5829637 h 6281670"/>
                <a:gd name="connsiteX293" fmla="*/ 5091342 w 8613217"/>
                <a:gd name="connsiteY293" fmla="*/ 5236712 h 6281670"/>
                <a:gd name="connsiteX294" fmla="*/ 5116243 w 8613217"/>
                <a:gd name="connsiteY294" fmla="*/ 5202389 h 6281670"/>
                <a:gd name="connsiteX295" fmla="*/ 5269690 w 8613217"/>
                <a:gd name="connsiteY295" fmla="*/ 5086631 h 6281670"/>
                <a:gd name="connsiteX296" fmla="*/ 5744837 w 8613217"/>
                <a:gd name="connsiteY296" fmla="*/ 4795889 h 6281670"/>
                <a:gd name="connsiteX297" fmla="*/ 5814830 w 8613217"/>
                <a:gd name="connsiteY297" fmla="*/ 4775699 h 6281670"/>
                <a:gd name="connsiteX298" fmla="*/ 6103553 w 8613217"/>
                <a:gd name="connsiteY298" fmla="*/ 4765603 h 6281670"/>
                <a:gd name="connsiteX299" fmla="*/ 7086824 w 8613217"/>
                <a:gd name="connsiteY299" fmla="*/ 4811369 h 6281670"/>
                <a:gd name="connsiteX300" fmla="*/ 7489959 w 8613217"/>
                <a:gd name="connsiteY300" fmla="*/ 4805311 h 6281670"/>
                <a:gd name="connsiteX301" fmla="*/ 7516880 w 8613217"/>
                <a:gd name="connsiteY301" fmla="*/ 4801946 h 6281670"/>
                <a:gd name="connsiteX302" fmla="*/ 7536397 w 8613217"/>
                <a:gd name="connsiteY302" fmla="*/ 4800600 h 6281670"/>
                <a:gd name="connsiteX303" fmla="*/ 7619850 w 8613217"/>
                <a:gd name="connsiteY303" fmla="*/ 4791178 h 6281670"/>
                <a:gd name="connsiteX304" fmla="*/ 7661577 w 8613217"/>
                <a:gd name="connsiteY304" fmla="*/ 4813388 h 6281670"/>
                <a:gd name="connsiteX305" fmla="*/ 7920014 w 8613217"/>
                <a:gd name="connsiteY305" fmla="*/ 5004523 h 6281670"/>
                <a:gd name="connsiteX306" fmla="*/ 8354780 w 8613217"/>
                <a:gd name="connsiteY306" fmla="*/ 4830886 h 6281670"/>
                <a:gd name="connsiteX307" fmla="*/ 8579567 w 8613217"/>
                <a:gd name="connsiteY307" fmla="*/ 4409580 h 6281670"/>
                <a:gd name="connsiteX308" fmla="*/ 8613217 w 8613217"/>
                <a:gd name="connsiteY308" fmla="*/ 4250076 h 6281670"/>
                <a:gd name="connsiteX309" fmla="*/ 8613217 w 8613217"/>
                <a:gd name="connsiteY309" fmla="*/ 4196235 h 6281670"/>
                <a:gd name="connsiteX310" fmla="*/ 8420062 w 8613217"/>
                <a:gd name="connsiteY310" fmla="*/ 4211041 h 6281670"/>
                <a:gd name="connsiteX311" fmla="*/ 4571776 w 8613217"/>
                <a:gd name="connsiteY311" fmla="*/ 915970 h 6281670"/>
                <a:gd name="connsiteX312" fmla="*/ 4583890 w 8613217"/>
                <a:gd name="connsiteY312" fmla="*/ 888377 h 6281670"/>
                <a:gd name="connsiteX313" fmla="*/ 4571776 w 8613217"/>
                <a:gd name="connsiteY313" fmla="*/ 915970 h 6281670"/>
                <a:gd name="connsiteX314" fmla="*/ 2362948 w 8613217"/>
                <a:gd name="connsiteY314" fmla="*/ 965100 h 6281670"/>
                <a:gd name="connsiteX315" fmla="*/ 2363621 w 8613217"/>
                <a:gd name="connsiteY315" fmla="*/ 962408 h 6281670"/>
                <a:gd name="connsiteX316" fmla="*/ 2368332 w 8613217"/>
                <a:gd name="connsiteY316" fmla="*/ 967119 h 6281670"/>
                <a:gd name="connsiteX317" fmla="*/ 2362948 w 8613217"/>
                <a:gd name="connsiteY317" fmla="*/ 965100 h 6281670"/>
                <a:gd name="connsiteX318" fmla="*/ 2435633 w 8613217"/>
                <a:gd name="connsiteY318" fmla="*/ 1055284 h 6281670"/>
                <a:gd name="connsiteX319" fmla="*/ 2426211 w 8613217"/>
                <a:gd name="connsiteY319" fmla="*/ 1053265 h 6281670"/>
                <a:gd name="connsiteX320" fmla="*/ 2370351 w 8613217"/>
                <a:gd name="connsiteY320" fmla="*/ 968465 h 6281670"/>
                <a:gd name="connsiteX321" fmla="*/ 2432268 w 8613217"/>
                <a:gd name="connsiteY321" fmla="*/ 1045862 h 6281670"/>
                <a:gd name="connsiteX322" fmla="*/ 2435633 w 8613217"/>
                <a:gd name="connsiteY322" fmla="*/ 1055284 h 6281670"/>
                <a:gd name="connsiteX323" fmla="*/ 695895 w 8613217"/>
                <a:gd name="connsiteY323" fmla="*/ 1016922 h 6281670"/>
                <a:gd name="connsiteX324" fmla="*/ 692530 w 8613217"/>
                <a:gd name="connsiteY324" fmla="*/ 1005481 h 6281670"/>
                <a:gd name="connsiteX325" fmla="*/ 695895 w 8613217"/>
                <a:gd name="connsiteY325" fmla="*/ 1016922 h 6281670"/>
                <a:gd name="connsiteX326" fmla="*/ 4511205 w 8613217"/>
                <a:gd name="connsiteY326" fmla="*/ 6014042 h 6281670"/>
                <a:gd name="connsiteX327" fmla="*/ 4537452 w 8613217"/>
                <a:gd name="connsiteY327" fmla="*/ 5944049 h 6281670"/>
                <a:gd name="connsiteX328" fmla="*/ 4511205 w 8613217"/>
                <a:gd name="connsiteY328" fmla="*/ 6014042 h 6281670"/>
                <a:gd name="connsiteX329" fmla="*/ 4750797 w 8613217"/>
                <a:gd name="connsiteY329" fmla="*/ 5917128 h 6281670"/>
                <a:gd name="connsiteX330" fmla="*/ 4741375 w 8613217"/>
                <a:gd name="connsiteY330" fmla="*/ 5939338 h 6281670"/>
                <a:gd name="connsiteX331" fmla="*/ 4732626 w 8613217"/>
                <a:gd name="connsiteY331" fmla="*/ 5935300 h 6281670"/>
                <a:gd name="connsiteX332" fmla="*/ 4727915 w 8613217"/>
                <a:gd name="connsiteY332" fmla="*/ 5907706 h 6281670"/>
                <a:gd name="connsiteX333" fmla="*/ 4750797 w 8613217"/>
                <a:gd name="connsiteY333" fmla="*/ 5875402 h 6281670"/>
                <a:gd name="connsiteX334" fmla="*/ 4750797 w 8613217"/>
                <a:gd name="connsiteY334" fmla="*/ 5917128 h 6281670"/>
                <a:gd name="connsiteX335" fmla="*/ 4875978 w 8613217"/>
                <a:gd name="connsiteY335" fmla="*/ 5457461 h 6281670"/>
                <a:gd name="connsiteX336" fmla="*/ 4616868 w 8613217"/>
                <a:gd name="connsiteY336" fmla="*/ 5877421 h 6281670"/>
                <a:gd name="connsiteX337" fmla="*/ 4562354 w 8613217"/>
                <a:gd name="connsiteY337" fmla="*/ 5884824 h 6281670"/>
                <a:gd name="connsiteX338" fmla="*/ 4880015 w 8613217"/>
                <a:gd name="connsiteY338" fmla="*/ 5419772 h 6281670"/>
                <a:gd name="connsiteX339" fmla="*/ 4875978 w 8613217"/>
                <a:gd name="connsiteY339" fmla="*/ 5457461 h 6281670"/>
                <a:gd name="connsiteX340" fmla="*/ 5020675 w 8613217"/>
                <a:gd name="connsiteY340" fmla="*/ 5141145 h 6281670"/>
                <a:gd name="connsiteX341" fmla="*/ 4989717 w 8613217"/>
                <a:gd name="connsiteY341" fmla="*/ 5179506 h 6281670"/>
                <a:gd name="connsiteX342" fmla="*/ 4445922 w 8613217"/>
                <a:gd name="connsiteY342" fmla="*/ 5878767 h 6281670"/>
                <a:gd name="connsiteX343" fmla="*/ 4415637 w 8613217"/>
                <a:gd name="connsiteY343" fmla="*/ 5953471 h 6281670"/>
                <a:gd name="connsiteX344" fmla="*/ 4357085 w 8613217"/>
                <a:gd name="connsiteY344" fmla="*/ 6075286 h 6281670"/>
                <a:gd name="connsiteX345" fmla="*/ 4338240 w 8613217"/>
                <a:gd name="connsiteY345" fmla="*/ 6125762 h 6281670"/>
                <a:gd name="connsiteX346" fmla="*/ 4322761 w 8613217"/>
                <a:gd name="connsiteY346" fmla="*/ 6080671 h 6281670"/>
                <a:gd name="connsiteX347" fmla="*/ 4306609 w 8613217"/>
                <a:gd name="connsiteY347" fmla="*/ 6061826 h 6281670"/>
                <a:gd name="connsiteX348" fmla="*/ 4295168 w 8613217"/>
                <a:gd name="connsiteY348" fmla="*/ 6082689 h 6281670"/>
                <a:gd name="connsiteX349" fmla="*/ 4292475 w 8613217"/>
                <a:gd name="connsiteY349" fmla="*/ 6112302 h 6281670"/>
                <a:gd name="connsiteX350" fmla="*/ 4277669 w 8613217"/>
                <a:gd name="connsiteY350" fmla="*/ 6097496 h 6281670"/>
                <a:gd name="connsiteX351" fmla="*/ 4183447 w 8613217"/>
                <a:gd name="connsiteY351" fmla="*/ 5282478 h 6281670"/>
                <a:gd name="connsiteX352" fmla="*/ 4412945 w 8613217"/>
                <a:gd name="connsiteY352" fmla="*/ 4743394 h 6281670"/>
                <a:gd name="connsiteX353" fmla="*/ 5036828 w 8613217"/>
                <a:gd name="connsiteY353" fmla="*/ 3935106 h 6281670"/>
                <a:gd name="connsiteX354" fmla="*/ 5054999 w 8613217"/>
                <a:gd name="connsiteY354" fmla="*/ 3966064 h 6281670"/>
                <a:gd name="connsiteX355" fmla="*/ 5020675 w 8613217"/>
                <a:gd name="connsiteY35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498320 w 8613217"/>
                <a:gd name="connsiteY165" fmla="*/ 2590426 h 6281670"/>
                <a:gd name="connsiteX166" fmla="*/ 3504378 w 8613217"/>
                <a:gd name="connsiteY166" fmla="*/ 2605906 h 6281670"/>
                <a:gd name="connsiteX167" fmla="*/ 3733875 w 8613217"/>
                <a:gd name="connsiteY167" fmla="*/ 3249979 h 6281670"/>
                <a:gd name="connsiteX168" fmla="*/ 3823385 w 8613217"/>
                <a:gd name="connsiteY168" fmla="*/ 4359777 h 6281670"/>
                <a:gd name="connsiteX169" fmla="*/ 3816655 w 8613217"/>
                <a:gd name="connsiteY169" fmla="*/ 4369199 h 6281670"/>
                <a:gd name="connsiteX170" fmla="*/ 3800503 w 8613217"/>
                <a:gd name="connsiteY170" fmla="*/ 4322761 h 6281670"/>
                <a:gd name="connsiteX171" fmla="*/ 3407464 w 8613217"/>
                <a:gd name="connsiteY171" fmla="*/ 3663208 h 6281670"/>
                <a:gd name="connsiteX172" fmla="*/ 2516395 w 8613217"/>
                <a:gd name="connsiteY172" fmla="*/ 2980101 h 6281670"/>
                <a:gd name="connsiteX173" fmla="*/ 2502934 w 8613217"/>
                <a:gd name="connsiteY173" fmla="*/ 2971351 h 6281670"/>
                <a:gd name="connsiteX174" fmla="*/ 2390541 w 8613217"/>
                <a:gd name="connsiteY174" fmla="*/ 2898666 h 6281670"/>
                <a:gd name="connsiteX175" fmla="*/ 2247863 w 8613217"/>
                <a:gd name="connsiteY175" fmla="*/ 2802425 h 6281670"/>
                <a:gd name="connsiteX176" fmla="*/ 2055381 w 8613217"/>
                <a:gd name="connsiteY176" fmla="*/ 2665131 h 6281670"/>
                <a:gd name="connsiteX177" fmla="*/ 1471879 w 8613217"/>
                <a:gd name="connsiteY177" fmla="*/ 2148930 h 6281670"/>
                <a:gd name="connsiteX178" fmla="*/ 1461111 w 8613217"/>
                <a:gd name="connsiteY178" fmla="*/ 2109895 h 6281670"/>
                <a:gd name="connsiteX179" fmla="*/ 1501492 w 8613217"/>
                <a:gd name="connsiteY179" fmla="*/ 1918759 h 6281670"/>
                <a:gd name="connsiteX180" fmla="*/ 1395155 w 8613217"/>
                <a:gd name="connsiteY180" fmla="*/ 1570812 h 6281670"/>
                <a:gd name="connsiteX181" fmla="*/ 937507 w 8613217"/>
                <a:gd name="connsiteY181" fmla="*/ 860783 h 6281670"/>
                <a:gd name="connsiteX182" fmla="*/ 682435 w 8613217"/>
                <a:gd name="connsiteY182" fmla="*/ 471109 h 6281670"/>
                <a:gd name="connsiteX183" fmla="*/ 590905 w 8613217"/>
                <a:gd name="connsiteY183" fmla="*/ 214691 h 6281670"/>
                <a:gd name="connsiteX184" fmla="*/ 581483 w 8613217"/>
                <a:gd name="connsiteY184" fmla="*/ 222767 h 6281670"/>
                <a:gd name="connsiteX185" fmla="*/ 555909 w 8613217"/>
                <a:gd name="connsiteY185" fmla="*/ 262475 h 6281670"/>
                <a:gd name="connsiteX186" fmla="*/ 423998 w 8613217"/>
                <a:gd name="connsiteY186" fmla="*/ 619845 h 6281670"/>
                <a:gd name="connsiteX187" fmla="*/ 443515 w 8613217"/>
                <a:gd name="connsiteY187" fmla="*/ 1227575 h 6281670"/>
                <a:gd name="connsiteX188" fmla="*/ 806942 w 8613217"/>
                <a:gd name="connsiteY188" fmla="*/ 1996156 h 6281670"/>
                <a:gd name="connsiteX189" fmla="*/ 1087589 w 8613217"/>
                <a:gd name="connsiteY189" fmla="*/ 2216231 h 6281670"/>
                <a:gd name="connsiteX190" fmla="*/ 1317086 w 8613217"/>
                <a:gd name="connsiteY190" fmla="*/ 2233729 h 6281670"/>
                <a:gd name="connsiteX191" fmla="*/ 1327181 w 8613217"/>
                <a:gd name="connsiteY191" fmla="*/ 2198060 h 6281670"/>
                <a:gd name="connsiteX192" fmla="*/ 816364 w 8613217"/>
                <a:gd name="connsiteY192" fmla="*/ 1324489 h 6281670"/>
                <a:gd name="connsiteX193" fmla="*/ 702625 w 8613217"/>
                <a:gd name="connsiteY193" fmla="*/ 1031056 h 6281670"/>
                <a:gd name="connsiteX194" fmla="*/ 767908 w 8613217"/>
                <a:gd name="connsiteY194" fmla="*/ 1173061 h 6281670"/>
                <a:gd name="connsiteX195" fmla="*/ 1444285 w 8613217"/>
                <a:gd name="connsiteY195" fmla="*/ 2226326 h 6281670"/>
                <a:gd name="connsiteX196" fmla="*/ 2209501 w 8613217"/>
                <a:gd name="connsiteY196" fmla="*/ 2876457 h 6281670"/>
                <a:gd name="connsiteX197" fmla="*/ 2308434 w 8613217"/>
                <a:gd name="connsiteY197" fmla="*/ 2939720 h 6281670"/>
                <a:gd name="connsiteX198" fmla="*/ 2340738 w 8613217"/>
                <a:gd name="connsiteY198" fmla="*/ 2972025 h 6281670"/>
                <a:gd name="connsiteX199" fmla="*/ 2302377 w 8613217"/>
                <a:gd name="connsiteY199" fmla="*/ 2972025 h 6281670"/>
                <a:gd name="connsiteX200" fmla="*/ 2266034 w 8613217"/>
                <a:gd name="connsiteY200" fmla="*/ 2967313 h 6281670"/>
                <a:gd name="connsiteX201" fmla="*/ 1817807 w 8613217"/>
                <a:gd name="connsiteY201" fmla="*/ 3025866 h 6281670"/>
                <a:gd name="connsiteX202" fmla="*/ 1007500 w 8613217"/>
                <a:gd name="connsiteY202" fmla="*/ 3309877 h 6281670"/>
                <a:gd name="connsiteX203" fmla="*/ 960389 w 8613217"/>
                <a:gd name="connsiteY203" fmla="*/ 3293725 h 6281670"/>
                <a:gd name="connsiteX204" fmla="*/ 446207 w 8613217"/>
                <a:gd name="connsiteY204" fmla="*/ 3134221 h 6281670"/>
                <a:gd name="connsiteX205" fmla="*/ 217383 w 8613217"/>
                <a:gd name="connsiteY205" fmla="*/ 3227096 h 6281670"/>
                <a:gd name="connsiteX206" fmla="*/ 0 w 8613217"/>
                <a:gd name="connsiteY206" fmla="*/ 3236518 h 6281670"/>
                <a:gd name="connsiteX207" fmla="*/ 0 w 8613217"/>
                <a:gd name="connsiteY207" fmla="*/ 3330740 h 6281670"/>
                <a:gd name="connsiteX208" fmla="*/ 9422 w 8613217"/>
                <a:gd name="connsiteY208" fmla="*/ 3346892 h 6281670"/>
                <a:gd name="connsiteX209" fmla="*/ 255072 w 8613217"/>
                <a:gd name="connsiteY209" fmla="*/ 3717723 h 6281670"/>
                <a:gd name="connsiteX210" fmla="*/ 747044 w 8613217"/>
                <a:gd name="connsiteY210" fmla="*/ 3826078 h 6281670"/>
                <a:gd name="connsiteX211" fmla="*/ 1016249 w 8613217"/>
                <a:gd name="connsiteY211" fmla="*/ 3490244 h 6281670"/>
                <a:gd name="connsiteX212" fmla="*/ 981253 w 8613217"/>
                <a:gd name="connsiteY212" fmla="*/ 3461305 h 6281670"/>
                <a:gd name="connsiteX213" fmla="*/ 563312 w 8613217"/>
                <a:gd name="connsiteY213" fmla="*/ 3490917 h 6281670"/>
                <a:gd name="connsiteX214" fmla="*/ 390347 w 8613217"/>
                <a:gd name="connsiteY214" fmla="*/ 3460632 h 6281670"/>
                <a:gd name="connsiteX215" fmla="*/ 489953 w 8613217"/>
                <a:gd name="connsiteY215" fmla="*/ 3463997 h 6281670"/>
                <a:gd name="connsiteX216" fmla="*/ 903183 w 8613217"/>
                <a:gd name="connsiteY216" fmla="*/ 3408137 h 6281670"/>
                <a:gd name="connsiteX217" fmla="*/ 1043170 w 8613217"/>
                <a:gd name="connsiteY217" fmla="*/ 3372467 h 6281670"/>
                <a:gd name="connsiteX218" fmla="*/ 1508895 w 8613217"/>
                <a:gd name="connsiteY218" fmla="*/ 3218347 h 6281670"/>
                <a:gd name="connsiteX219" fmla="*/ 1912029 w 8613217"/>
                <a:gd name="connsiteY219" fmla="*/ 3101243 h 6281670"/>
                <a:gd name="connsiteX220" fmla="*/ 1912029 w 8613217"/>
                <a:gd name="connsiteY220" fmla="*/ 3101243 h 6281670"/>
                <a:gd name="connsiteX221" fmla="*/ 1924816 w 8613217"/>
                <a:gd name="connsiteY221" fmla="*/ 3099224 h 6281670"/>
                <a:gd name="connsiteX222" fmla="*/ 1986061 w 8613217"/>
                <a:gd name="connsiteY222" fmla="*/ 3087783 h 6281670"/>
                <a:gd name="connsiteX223" fmla="*/ 1992791 w 8613217"/>
                <a:gd name="connsiteY223" fmla="*/ 3087110 h 6281670"/>
                <a:gd name="connsiteX224" fmla="*/ 2087013 w 8613217"/>
                <a:gd name="connsiteY224" fmla="*/ 3074322 h 6281670"/>
                <a:gd name="connsiteX225" fmla="*/ 2113933 w 8613217"/>
                <a:gd name="connsiteY225" fmla="*/ 3072976 h 6281670"/>
                <a:gd name="connsiteX226" fmla="*/ 2118644 w 8613217"/>
                <a:gd name="connsiteY226" fmla="*/ 3064227 h 6281670"/>
                <a:gd name="connsiteX227" fmla="*/ 2257958 w 8613217"/>
                <a:gd name="connsiteY227" fmla="*/ 3064227 h 6281670"/>
                <a:gd name="connsiteX228" fmla="*/ 2262669 w 8613217"/>
                <a:gd name="connsiteY228" fmla="*/ 3072976 h 6281670"/>
                <a:gd name="connsiteX229" fmla="*/ 2434960 w 8613217"/>
                <a:gd name="connsiteY229" fmla="*/ 3101243 h 6281670"/>
                <a:gd name="connsiteX230" fmla="*/ 2635518 w 8613217"/>
                <a:gd name="connsiteY230" fmla="*/ 3164506 h 6281670"/>
                <a:gd name="connsiteX231" fmla="*/ 3038653 w 8613217"/>
                <a:gd name="connsiteY231" fmla="*/ 3453902 h 6281670"/>
                <a:gd name="connsiteX232" fmla="*/ 3580428 w 8613217"/>
                <a:gd name="connsiteY232" fmla="*/ 4087880 h 6281670"/>
                <a:gd name="connsiteX233" fmla="*/ 3776274 w 8613217"/>
                <a:gd name="connsiteY233" fmla="*/ 4626290 h 6281670"/>
                <a:gd name="connsiteX234" fmla="*/ 3813963 w 8613217"/>
                <a:gd name="connsiteY234" fmla="*/ 4802619 h 6281670"/>
                <a:gd name="connsiteX235" fmla="*/ 3811944 w 8613217"/>
                <a:gd name="connsiteY235" fmla="*/ 5407658 h 6281670"/>
                <a:gd name="connsiteX236" fmla="*/ 3881265 w 8613217"/>
                <a:gd name="connsiteY236" fmla="*/ 5874056 h 6281670"/>
                <a:gd name="connsiteX237" fmla="*/ 3879919 w 8613217"/>
                <a:gd name="connsiteY237" fmla="*/ 5898957 h 6281670"/>
                <a:gd name="connsiteX238" fmla="*/ 3757430 w 8613217"/>
                <a:gd name="connsiteY238" fmla="*/ 5946068 h 6281670"/>
                <a:gd name="connsiteX239" fmla="*/ 3743970 w 8613217"/>
                <a:gd name="connsiteY239" fmla="*/ 6053750 h 6281670"/>
                <a:gd name="connsiteX240" fmla="*/ 3803195 w 8613217"/>
                <a:gd name="connsiteY240" fmla="*/ 6092112 h 6281670"/>
                <a:gd name="connsiteX241" fmla="*/ 3896071 w 8613217"/>
                <a:gd name="connsiteY241" fmla="*/ 6023464 h 6281670"/>
                <a:gd name="connsiteX242" fmla="*/ 3920972 w 8613217"/>
                <a:gd name="connsiteY242" fmla="*/ 5996544 h 6281670"/>
                <a:gd name="connsiteX243" fmla="*/ 3918953 w 8613217"/>
                <a:gd name="connsiteY243" fmla="*/ 6053077 h 6281670"/>
                <a:gd name="connsiteX244" fmla="*/ 3931741 w 8613217"/>
                <a:gd name="connsiteY244" fmla="*/ 6077978 h 6281670"/>
                <a:gd name="connsiteX245" fmla="*/ 3951931 w 8613217"/>
                <a:gd name="connsiteY245" fmla="*/ 6055769 h 6281670"/>
                <a:gd name="connsiteX246" fmla="*/ 3972121 w 8613217"/>
                <a:gd name="connsiteY246" fmla="*/ 5988468 h 6281670"/>
                <a:gd name="connsiteX247" fmla="*/ 3994331 w 8613217"/>
                <a:gd name="connsiteY247" fmla="*/ 5968277 h 6281670"/>
                <a:gd name="connsiteX248" fmla="*/ 4005099 w 8613217"/>
                <a:gd name="connsiteY248" fmla="*/ 5995198 h 6281670"/>
                <a:gd name="connsiteX249" fmla="*/ 4071054 w 8613217"/>
                <a:gd name="connsiteY249" fmla="*/ 6040290 h 6281670"/>
                <a:gd name="connsiteX250" fmla="*/ 4100667 w 8613217"/>
                <a:gd name="connsiteY250" fmla="*/ 6026829 h 6281670"/>
                <a:gd name="connsiteX251" fmla="*/ 4110089 w 8613217"/>
                <a:gd name="connsiteY251" fmla="*/ 5993179 h 6281670"/>
                <a:gd name="connsiteX252" fmla="*/ 4124895 w 8613217"/>
                <a:gd name="connsiteY252" fmla="*/ 6032214 h 6281670"/>
                <a:gd name="connsiteX253" fmla="*/ 4117492 w 8613217"/>
                <a:gd name="connsiteY253" fmla="*/ 6106918 h 6281670"/>
                <a:gd name="connsiteX254" fmla="*/ 4080476 w 8613217"/>
                <a:gd name="connsiteY254" fmla="*/ 6141242 h 6281670"/>
                <a:gd name="connsiteX255" fmla="*/ 4176717 w 8613217"/>
                <a:gd name="connsiteY255" fmla="*/ 6189025 h 6281670"/>
                <a:gd name="connsiteX256" fmla="*/ 4170660 w 8613217"/>
                <a:gd name="connsiteY256" fmla="*/ 6271133 h 6281670"/>
                <a:gd name="connsiteX257" fmla="*/ 4195562 w 8613217"/>
                <a:gd name="connsiteY257" fmla="*/ 6277863 h 6281670"/>
                <a:gd name="connsiteX258" fmla="*/ 4261517 w 8613217"/>
                <a:gd name="connsiteY258" fmla="*/ 6267768 h 6281670"/>
                <a:gd name="connsiteX259" fmla="*/ 4289784 w 8613217"/>
                <a:gd name="connsiteY259" fmla="*/ 6247578 h 6281670"/>
                <a:gd name="connsiteX260" fmla="*/ 4295840 w 8613217"/>
                <a:gd name="connsiteY260" fmla="*/ 6204505 h 6281670"/>
                <a:gd name="connsiteX261" fmla="*/ 4305936 w 8613217"/>
                <a:gd name="connsiteY261" fmla="*/ 6182969 h 6281670"/>
                <a:gd name="connsiteX262" fmla="*/ 4324107 w 8613217"/>
                <a:gd name="connsiteY262" fmla="*/ 6199794 h 6281670"/>
                <a:gd name="connsiteX263" fmla="*/ 4336894 w 8613217"/>
                <a:gd name="connsiteY263" fmla="*/ 6230752 h 6281670"/>
                <a:gd name="connsiteX264" fmla="*/ 4342951 w 8613217"/>
                <a:gd name="connsiteY264" fmla="*/ 6226714 h 6281670"/>
                <a:gd name="connsiteX265" fmla="*/ 4369872 w 8613217"/>
                <a:gd name="connsiteY265" fmla="*/ 6185660 h 6281670"/>
                <a:gd name="connsiteX266" fmla="*/ 4382659 w 8613217"/>
                <a:gd name="connsiteY266" fmla="*/ 6234791 h 6281670"/>
                <a:gd name="connsiteX267" fmla="*/ 4406888 w 8613217"/>
                <a:gd name="connsiteY267" fmla="*/ 6265749 h 6281670"/>
                <a:gd name="connsiteX268" fmla="*/ 4484284 w 8613217"/>
                <a:gd name="connsiteY268" fmla="*/ 6275171 h 6281670"/>
                <a:gd name="connsiteX269" fmla="*/ 4499090 w 8613217"/>
                <a:gd name="connsiteY269" fmla="*/ 6272479 h 6281670"/>
                <a:gd name="connsiteX270" fmla="*/ 4512551 w 8613217"/>
                <a:gd name="connsiteY270" fmla="*/ 6181622 h 6281670"/>
                <a:gd name="connsiteX271" fmla="*/ 4572449 w 8613217"/>
                <a:gd name="connsiteY271" fmla="*/ 6153356 h 6281670"/>
                <a:gd name="connsiteX272" fmla="*/ 4575814 w 8613217"/>
                <a:gd name="connsiteY272" fmla="*/ 6127781 h 6281670"/>
                <a:gd name="connsiteX273" fmla="*/ 4538125 w 8613217"/>
                <a:gd name="connsiteY273" fmla="*/ 6076633 h 6281670"/>
                <a:gd name="connsiteX274" fmla="*/ 4536779 w 8613217"/>
                <a:gd name="connsiteY274" fmla="*/ 6042309 h 6281670"/>
                <a:gd name="connsiteX275" fmla="*/ 4573122 w 8613217"/>
                <a:gd name="connsiteY275" fmla="*/ 6032214 h 6281670"/>
                <a:gd name="connsiteX276" fmla="*/ 4637731 w 8613217"/>
                <a:gd name="connsiteY276" fmla="*/ 6051058 h 6281670"/>
                <a:gd name="connsiteX277" fmla="*/ 4665997 w 8613217"/>
                <a:gd name="connsiteY277" fmla="*/ 6029522 h 6281670"/>
                <a:gd name="connsiteX278" fmla="*/ 4665997 w 8613217"/>
                <a:gd name="connsiteY278" fmla="*/ 5985776 h 6281670"/>
                <a:gd name="connsiteX279" fmla="*/ 4681477 w 8613217"/>
                <a:gd name="connsiteY279" fmla="*/ 5966931 h 6281670"/>
                <a:gd name="connsiteX280" fmla="*/ 4701667 w 8613217"/>
                <a:gd name="connsiteY280" fmla="*/ 5981065 h 6281670"/>
                <a:gd name="connsiteX281" fmla="*/ 4724550 w 8613217"/>
                <a:gd name="connsiteY281" fmla="*/ 6054423 h 6281670"/>
                <a:gd name="connsiteX282" fmla="*/ 4743394 w 8613217"/>
                <a:gd name="connsiteY282" fmla="*/ 6073268 h 6281670"/>
                <a:gd name="connsiteX283" fmla="*/ 4752143 w 8613217"/>
                <a:gd name="connsiteY283" fmla="*/ 6050385 h 6281670"/>
                <a:gd name="connsiteX284" fmla="*/ 4752143 w 8613217"/>
                <a:gd name="connsiteY284" fmla="*/ 5996544 h 6281670"/>
                <a:gd name="connsiteX285" fmla="*/ 4800600 w 8613217"/>
                <a:gd name="connsiteY285" fmla="*/ 6046347 h 6281670"/>
                <a:gd name="connsiteX286" fmla="*/ 4859825 w 8613217"/>
                <a:gd name="connsiteY286" fmla="*/ 6088747 h 6281670"/>
                <a:gd name="connsiteX287" fmla="*/ 4932511 w 8613217"/>
                <a:gd name="connsiteY287" fmla="*/ 6036252 h 6281670"/>
                <a:gd name="connsiteX288" fmla="*/ 4919050 w 8613217"/>
                <a:gd name="connsiteY288" fmla="*/ 5940011 h 6281670"/>
                <a:gd name="connsiteX289" fmla="*/ 4830213 w 8613217"/>
                <a:gd name="connsiteY289" fmla="*/ 5933281 h 6281670"/>
                <a:gd name="connsiteX290" fmla="*/ 4779064 w 8613217"/>
                <a:gd name="connsiteY290" fmla="*/ 5876074 h 6281670"/>
                <a:gd name="connsiteX291" fmla="*/ 4778391 w 8613217"/>
                <a:gd name="connsiteY291" fmla="*/ 5829637 h 6281670"/>
                <a:gd name="connsiteX292" fmla="*/ 5091342 w 8613217"/>
                <a:gd name="connsiteY292" fmla="*/ 5236712 h 6281670"/>
                <a:gd name="connsiteX293" fmla="*/ 5116243 w 8613217"/>
                <a:gd name="connsiteY293" fmla="*/ 5202389 h 6281670"/>
                <a:gd name="connsiteX294" fmla="*/ 5269690 w 8613217"/>
                <a:gd name="connsiteY294" fmla="*/ 5086631 h 6281670"/>
                <a:gd name="connsiteX295" fmla="*/ 5744837 w 8613217"/>
                <a:gd name="connsiteY295" fmla="*/ 4795889 h 6281670"/>
                <a:gd name="connsiteX296" fmla="*/ 5814830 w 8613217"/>
                <a:gd name="connsiteY296" fmla="*/ 4775699 h 6281670"/>
                <a:gd name="connsiteX297" fmla="*/ 6103553 w 8613217"/>
                <a:gd name="connsiteY297" fmla="*/ 4765603 h 6281670"/>
                <a:gd name="connsiteX298" fmla="*/ 7086824 w 8613217"/>
                <a:gd name="connsiteY298" fmla="*/ 4811369 h 6281670"/>
                <a:gd name="connsiteX299" fmla="*/ 7489959 w 8613217"/>
                <a:gd name="connsiteY299" fmla="*/ 4805311 h 6281670"/>
                <a:gd name="connsiteX300" fmla="*/ 7516880 w 8613217"/>
                <a:gd name="connsiteY300" fmla="*/ 4801946 h 6281670"/>
                <a:gd name="connsiteX301" fmla="*/ 7536397 w 8613217"/>
                <a:gd name="connsiteY301" fmla="*/ 4800600 h 6281670"/>
                <a:gd name="connsiteX302" fmla="*/ 7619850 w 8613217"/>
                <a:gd name="connsiteY302" fmla="*/ 4791178 h 6281670"/>
                <a:gd name="connsiteX303" fmla="*/ 7661577 w 8613217"/>
                <a:gd name="connsiteY303" fmla="*/ 4813388 h 6281670"/>
                <a:gd name="connsiteX304" fmla="*/ 7920014 w 8613217"/>
                <a:gd name="connsiteY304" fmla="*/ 5004523 h 6281670"/>
                <a:gd name="connsiteX305" fmla="*/ 8354780 w 8613217"/>
                <a:gd name="connsiteY305" fmla="*/ 4830886 h 6281670"/>
                <a:gd name="connsiteX306" fmla="*/ 8579567 w 8613217"/>
                <a:gd name="connsiteY306" fmla="*/ 4409580 h 6281670"/>
                <a:gd name="connsiteX307" fmla="*/ 8613217 w 8613217"/>
                <a:gd name="connsiteY307" fmla="*/ 4250076 h 6281670"/>
                <a:gd name="connsiteX308" fmla="*/ 8613217 w 8613217"/>
                <a:gd name="connsiteY308" fmla="*/ 4196235 h 6281670"/>
                <a:gd name="connsiteX309" fmla="*/ 8420062 w 8613217"/>
                <a:gd name="connsiteY309" fmla="*/ 4211041 h 6281670"/>
                <a:gd name="connsiteX310" fmla="*/ 4571776 w 8613217"/>
                <a:gd name="connsiteY310" fmla="*/ 915970 h 6281670"/>
                <a:gd name="connsiteX311" fmla="*/ 4583890 w 8613217"/>
                <a:gd name="connsiteY311" fmla="*/ 888377 h 6281670"/>
                <a:gd name="connsiteX312" fmla="*/ 4571776 w 8613217"/>
                <a:gd name="connsiteY312" fmla="*/ 915970 h 6281670"/>
                <a:gd name="connsiteX313" fmla="*/ 2362948 w 8613217"/>
                <a:gd name="connsiteY313" fmla="*/ 965100 h 6281670"/>
                <a:gd name="connsiteX314" fmla="*/ 2363621 w 8613217"/>
                <a:gd name="connsiteY314" fmla="*/ 962408 h 6281670"/>
                <a:gd name="connsiteX315" fmla="*/ 2368332 w 8613217"/>
                <a:gd name="connsiteY315" fmla="*/ 967119 h 6281670"/>
                <a:gd name="connsiteX316" fmla="*/ 2362948 w 8613217"/>
                <a:gd name="connsiteY316" fmla="*/ 965100 h 6281670"/>
                <a:gd name="connsiteX317" fmla="*/ 2435633 w 8613217"/>
                <a:gd name="connsiteY317" fmla="*/ 1055284 h 6281670"/>
                <a:gd name="connsiteX318" fmla="*/ 2426211 w 8613217"/>
                <a:gd name="connsiteY318" fmla="*/ 1053265 h 6281670"/>
                <a:gd name="connsiteX319" fmla="*/ 2370351 w 8613217"/>
                <a:gd name="connsiteY319" fmla="*/ 968465 h 6281670"/>
                <a:gd name="connsiteX320" fmla="*/ 2432268 w 8613217"/>
                <a:gd name="connsiteY320" fmla="*/ 1045862 h 6281670"/>
                <a:gd name="connsiteX321" fmla="*/ 2435633 w 8613217"/>
                <a:gd name="connsiteY321" fmla="*/ 1055284 h 6281670"/>
                <a:gd name="connsiteX322" fmla="*/ 695895 w 8613217"/>
                <a:gd name="connsiteY322" fmla="*/ 1016922 h 6281670"/>
                <a:gd name="connsiteX323" fmla="*/ 692530 w 8613217"/>
                <a:gd name="connsiteY323" fmla="*/ 1005481 h 6281670"/>
                <a:gd name="connsiteX324" fmla="*/ 695895 w 8613217"/>
                <a:gd name="connsiteY324" fmla="*/ 1016922 h 6281670"/>
                <a:gd name="connsiteX325" fmla="*/ 4511205 w 8613217"/>
                <a:gd name="connsiteY325" fmla="*/ 6014042 h 6281670"/>
                <a:gd name="connsiteX326" fmla="*/ 4537452 w 8613217"/>
                <a:gd name="connsiteY326" fmla="*/ 5944049 h 6281670"/>
                <a:gd name="connsiteX327" fmla="*/ 4511205 w 8613217"/>
                <a:gd name="connsiteY327" fmla="*/ 6014042 h 6281670"/>
                <a:gd name="connsiteX328" fmla="*/ 4750797 w 8613217"/>
                <a:gd name="connsiteY328" fmla="*/ 5917128 h 6281670"/>
                <a:gd name="connsiteX329" fmla="*/ 4741375 w 8613217"/>
                <a:gd name="connsiteY329" fmla="*/ 5939338 h 6281670"/>
                <a:gd name="connsiteX330" fmla="*/ 4732626 w 8613217"/>
                <a:gd name="connsiteY330" fmla="*/ 5935300 h 6281670"/>
                <a:gd name="connsiteX331" fmla="*/ 4727915 w 8613217"/>
                <a:gd name="connsiteY331" fmla="*/ 5907706 h 6281670"/>
                <a:gd name="connsiteX332" fmla="*/ 4750797 w 8613217"/>
                <a:gd name="connsiteY332" fmla="*/ 5875402 h 6281670"/>
                <a:gd name="connsiteX333" fmla="*/ 4750797 w 8613217"/>
                <a:gd name="connsiteY333" fmla="*/ 5917128 h 6281670"/>
                <a:gd name="connsiteX334" fmla="*/ 4875978 w 8613217"/>
                <a:gd name="connsiteY334" fmla="*/ 5457461 h 6281670"/>
                <a:gd name="connsiteX335" fmla="*/ 4616868 w 8613217"/>
                <a:gd name="connsiteY335" fmla="*/ 5877421 h 6281670"/>
                <a:gd name="connsiteX336" fmla="*/ 4562354 w 8613217"/>
                <a:gd name="connsiteY336" fmla="*/ 5884824 h 6281670"/>
                <a:gd name="connsiteX337" fmla="*/ 4880015 w 8613217"/>
                <a:gd name="connsiteY337" fmla="*/ 5419772 h 6281670"/>
                <a:gd name="connsiteX338" fmla="*/ 4875978 w 8613217"/>
                <a:gd name="connsiteY338" fmla="*/ 5457461 h 6281670"/>
                <a:gd name="connsiteX339" fmla="*/ 5020675 w 8613217"/>
                <a:gd name="connsiteY339" fmla="*/ 5141145 h 6281670"/>
                <a:gd name="connsiteX340" fmla="*/ 4989717 w 8613217"/>
                <a:gd name="connsiteY340" fmla="*/ 5179506 h 6281670"/>
                <a:gd name="connsiteX341" fmla="*/ 4445922 w 8613217"/>
                <a:gd name="connsiteY341" fmla="*/ 5878767 h 6281670"/>
                <a:gd name="connsiteX342" fmla="*/ 4415637 w 8613217"/>
                <a:gd name="connsiteY342" fmla="*/ 5953471 h 6281670"/>
                <a:gd name="connsiteX343" fmla="*/ 4357085 w 8613217"/>
                <a:gd name="connsiteY343" fmla="*/ 6075286 h 6281670"/>
                <a:gd name="connsiteX344" fmla="*/ 4338240 w 8613217"/>
                <a:gd name="connsiteY344" fmla="*/ 6125762 h 6281670"/>
                <a:gd name="connsiteX345" fmla="*/ 4322761 w 8613217"/>
                <a:gd name="connsiteY345" fmla="*/ 6080671 h 6281670"/>
                <a:gd name="connsiteX346" fmla="*/ 4306609 w 8613217"/>
                <a:gd name="connsiteY346" fmla="*/ 6061826 h 6281670"/>
                <a:gd name="connsiteX347" fmla="*/ 4295168 w 8613217"/>
                <a:gd name="connsiteY347" fmla="*/ 6082689 h 6281670"/>
                <a:gd name="connsiteX348" fmla="*/ 4292475 w 8613217"/>
                <a:gd name="connsiteY348" fmla="*/ 6112302 h 6281670"/>
                <a:gd name="connsiteX349" fmla="*/ 4277669 w 8613217"/>
                <a:gd name="connsiteY349" fmla="*/ 6097496 h 6281670"/>
                <a:gd name="connsiteX350" fmla="*/ 4183447 w 8613217"/>
                <a:gd name="connsiteY350" fmla="*/ 5282478 h 6281670"/>
                <a:gd name="connsiteX351" fmla="*/ 4412945 w 8613217"/>
                <a:gd name="connsiteY351" fmla="*/ 4743394 h 6281670"/>
                <a:gd name="connsiteX352" fmla="*/ 5036828 w 8613217"/>
                <a:gd name="connsiteY352" fmla="*/ 3935106 h 6281670"/>
                <a:gd name="connsiteX353" fmla="*/ 5054999 w 8613217"/>
                <a:gd name="connsiteY353" fmla="*/ 3966064 h 6281670"/>
                <a:gd name="connsiteX354" fmla="*/ 5020675 w 8613217"/>
                <a:gd name="connsiteY35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84860 w 8613217"/>
                <a:gd name="connsiteY163" fmla="*/ 2563506 h 6281670"/>
                <a:gd name="connsiteX164" fmla="*/ 3491590 w 8613217"/>
                <a:gd name="connsiteY164" fmla="*/ 2576966 h 6281670"/>
                <a:gd name="connsiteX165" fmla="*/ 3504378 w 8613217"/>
                <a:gd name="connsiteY165" fmla="*/ 2605906 h 6281670"/>
                <a:gd name="connsiteX166" fmla="*/ 3733875 w 8613217"/>
                <a:gd name="connsiteY166" fmla="*/ 3249979 h 6281670"/>
                <a:gd name="connsiteX167" fmla="*/ 3823385 w 8613217"/>
                <a:gd name="connsiteY167" fmla="*/ 4359777 h 6281670"/>
                <a:gd name="connsiteX168" fmla="*/ 3816655 w 8613217"/>
                <a:gd name="connsiteY168" fmla="*/ 4369199 h 6281670"/>
                <a:gd name="connsiteX169" fmla="*/ 3800503 w 8613217"/>
                <a:gd name="connsiteY169" fmla="*/ 4322761 h 6281670"/>
                <a:gd name="connsiteX170" fmla="*/ 3407464 w 8613217"/>
                <a:gd name="connsiteY170" fmla="*/ 3663208 h 6281670"/>
                <a:gd name="connsiteX171" fmla="*/ 2516395 w 8613217"/>
                <a:gd name="connsiteY171" fmla="*/ 2980101 h 6281670"/>
                <a:gd name="connsiteX172" fmla="*/ 2502934 w 8613217"/>
                <a:gd name="connsiteY172" fmla="*/ 2971351 h 6281670"/>
                <a:gd name="connsiteX173" fmla="*/ 2390541 w 8613217"/>
                <a:gd name="connsiteY173" fmla="*/ 2898666 h 6281670"/>
                <a:gd name="connsiteX174" fmla="*/ 2247863 w 8613217"/>
                <a:gd name="connsiteY174" fmla="*/ 2802425 h 6281670"/>
                <a:gd name="connsiteX175" fmla="*/ 2055381 w 8613217"/>
                <a:gd name="connsiteY175" fmla="*/ 2665131 h 6281670"/>
                <a:gd name="connsiteX176" fmla="*/ 1471879 w 8613217"/>
                <a:gd name="connsiteY176" fmla="*/ 2148930 h 6281670"/>
                <a:gd name="connsiteX177" fmla="*/ 1461111 w 8613217"/>
                <a:gd name="connsiteY177" fmla="*/ 2109895 h 6281670"/>
                <a:gd name="connsiteX178" fmla="*/ 1501492 w 8613217"/>
                <a:gd name="connsiteY178" fmla="*/ 1918759 h 6281670"/>
                <a:gd name="connsiteX179" fmla="*/ 1395155 w 8613217"/>
                <a:gd name="connsiteY179" fmla="*/ 1570812 h 6281670"/>
                <a:gd name="connsiteX180" fmla="*/ 937507 w 8613217"/>
                <a:gd name="connsiteY180" fmla="*/ 860783 h 6281670"/>
                <a:gd name="connsiteX181" fmla="*/ 682435 w 8613217"/>
                <a:gd name="connsiteY181" fmla="*/ 471109 h 6281670"/>
                <a:gd name="connsiteX182" fmla="*/ 590905 w 8613217"/>
                <a:gd name="connsiteY182" fmla="*/ 214691 h 6281670"/>
                <a:gd name="connsiteX183" fmla="*/ 581483 w 8613217"/>
                <a:gd name="connsiteY183" fmla="*/ 222767 h 6281670"/>
                <a:gd name="connsiteX184" fmla="*/ 555909 w 8613217"/>
                <a:gd name="connsiteY184" fmla="*/ 262475 h 6281670"/>
                <a:gd name="connsiteX185" fmla="*/ 423998 w 8613217"/>
                <a:gd name="connsiteY185" fmla="*/ 619845 h 6281670"/>
                <a:gd name="connsiteX186" fmla="*/ 443515 w 8613217"/>
                <a:gd name="connsiteY186" fmla="*/ 1227575 h 6281670"/>
                <a:gd name="connsiteX187" fmla="*/ 806942 w 8613217"/>
                <a:gd name="connsiteY187" fmla="*/ 1996156 h 6281670"/>
                <a:gd name="connsiteX188" fmla="*/ 1087589 w 8613217"/>
                <a:gd name="connsiteY188" fmla="*/ 2216231 h 6281670"/>
                <a:gd name="connsiteX189" fmla="*/ 1317086 w 8613217"/>
                <a:gd name="connsiteY189" fmla="*/ 2233729 h 6281670"/>
                <a:gd name="connsiteX190" fmla="*/ 1327181 w 8613217"/>
                <a:gd name="connsiteY190" fmla="*/ 2198060 h 6281670"/>
                <a:gd name="connsiteX191" fmla="*/ 816364 w 8613217"/>
                <a:gd name="connsiteY191" fmla="*/ 1324489 h 6281670"/>
                <a:gd name="connsiteX192" fmla="*/ 702625 w 8613217"/>
                <a:gd name="connsiteY192" fmla="*/ 1031056 h 6281670"/>
                <a:gd name="connsiteX193" fmla="*/ 767908 w 8613217"/>
                <a:gd name="connsiteY193" fmla="*/ 1173061 h 6281670"/>
                <a:gd name="connsiteX194" fmla="*/ 1444285 w 8613217"/>
                <a:gd name="connsiteY194" fmla="*/ 2226326 h 6281670"/>
                <a:gd name="connsiteX195" fmla="*/ 2209501 w 8613217"/>
                <a:gd name="connsiteY195" fmla="*/ 2876457 h 6281670"/>
                <a:gd name="connsiteX196" fmla="*/ 2308434 w 8613217"/>
                <a:gd name="connsiteY196" fmla="*/ 2939720 h 6281670"/>
                <a:gd name="connsiteX197" fmla="*/ 2340738 w 8613217"/>
                <a:gd name="connsiteY197" fmla="*/ 2972025 h 6281670"/>
                <a:gd name="connsiteX198" fmla="*/ 2302377 w 8613217"/>
                <a:gd name="connsiteY198" fmla="*/ 2972025 h 6281670"/>
                <a:gd name="connsiteX199" fmla="*/ 2266034 w 8613217"/>
                <a:gd name="connsiteY199" fmla="*/ 2967313 h 6281670"/>
                <a:gd name="connsiteX200" fmla="*/ 1817807 w 8613217"/>
                <a:gd name="connsiteY200" fmla="*/ 3025866 h 6281670"/>
                <a:gd name="connsiteX201" fmla="*/ 1007500 w 8613217"/>
                <a:gd name="connsiteY201" fmla="*/ 3309877 h 6281670"/>
                <a:gd name="connsiteX202" fmla="*/ 960389 w 8613217"/>
                <a:gd name="connsiteY202" fmla="*/ 3293725 h 6281670"/>
                <a:gd name="connsiteX203" fmla="*/ 446207 w 8613217"/>
                <a:gd name="connsiteY203" fmla="*/ 3134221 h 6281670"/>
                <a:gd name="connsiteX204" fmla="*/ 217383 w 8613217"/>
                <a:gd name="connsiteY204" fmla="*/ 3227096 h 6281670"/>
                <a:gd name="connsiteX205" fmla="*/ 0 w 8613217"/>
                <a:gd name="connsiteY205" fmla="*/ 3236518 h 6281670"/>
                <a:gd name="connsiteX206" fmla="*/ 0 w 8613217"/>
                <a:gd name="connsiteY206" fmla="*/ 3330740 h 6281670"/>
                <a:gd name="connsiteX207" fmla="*/ 9422 w 8613217"/>
                <a:gd name="connsiteY207" fmla="*/ 3346892 h 6281670"/>
                <a:gd name="connsiteX208" fmla="*/ 255072 w 8613217"/>
                <a:gd name="connsiteY208" fmla="*/ 3717723 h 6281670"/>
                <a:gd name="connsiteX209" fmla="*/ 747044 w 8613217"/>
                <a:gd name="connsiteY209" fmla="*/ 3826078 h 6281670"/>
                <a:gd name="connsiteX210" fmla="*/ 1016249 w 8613217"/>
                <a:gd name="connsiteY210" fmla="*/ 3490244 h 6281670"/>
                <a:gd name="connsiteX211" fmla="*/ 981253 w 8613217"/>
                <a:gd name="connsiteY211" fmla="*/ 3461305 h 6281670"/>
                <a:gd name="connsiteX212" fmla="*/ 563312 w 8613217"/>
                <a:gd name="connsiteY212" fmla="*/ 3490917 h 6281670"/>
                <a:gd name="connsiteX213" fmla="*/ 390347 w 8613217"/>
                <a:gd name="connsiteY213" fmla="*/ 3460632 h 6281670"/>
                <a:gd name="connsiteX214" fmla="*/ 489953 w 8613217"/>
                <a:gd name="connsiteY214" fmla="*/ 3463997 h 6281670"/>
                <a:gd name="connsiteX215" fmla="*/ 903183 w 8613217"/>
                <a:gd name="connsiteY215" fmla="*/ 3408137 h 6281670"/>
                <a:gd name="connsiteX216" fmla="*/ 1043170 w 8613217"/>
                <a:gd name="connsiteY216" fmla="*/ 3372467 h 6281670"/>
                <a:gd name="connsiteX217" fmla="*/ 1508895 w 8613217"/>
                <a:gd name="connsiteY217" fmla="*/ 3218347 h 6281670"/>
                <a:gd name="connsiteX218" fmla="*/ 1912029 w 8613217"/>
                <a:gd name="connsiteY218" fmla="*/ 3101243 h 6281670"/>
                <a:gd name="connsiteX219" fmla="*/ 1912029 w 8613217"/>
                <a:gd name="connsiteY219" fmla="*/ 3101243 h 6281670"/>
                <a:gd name="connsiteX220" fmla="*/ 1924816 w 8613217"/>
                <a:gd name="connsiteY220" fmla="*/ 3099224 h 6281670"/>
                <a:gd name="connsiteX221" fmla="*/ 1986061 w 8613217"/>
                <a:gd name="connsiteY221" fmla="*/ 3087783 h 6281670"/>
                <a:gd name="connsiteX222" fmla="*/ 1992791 w 8613217"/>
                <a:gd name="connsiteY222" fmla="*/ 3087110 h 6281670"/>
                <a:gd name="connsiteX223" fmla="*/ 2087013 w 8613217"/>
                <a:gd name="connsiteY223" fmla="*/ 3074322 h 6281670"/>
                <a:gd name="connsiteX224" fmla="*/ 2113933 w 8613217"/>
                <a:gd name="connsiteY224" fmla="*/ 3072976 h 6281670"/>
                <a:gd name="connsiteX225" fmla="*/ 2118644 w 8613217"/>
                <a:gd name="connsiteY225" fmla="*/ 3064227 h 6281670"/>
                <a:gd name="connsiteX226" fmla="*/ 2257958 w 8613217"/>
                <a:gd name="connsiteY226" fmla="*/ 3064227 h 6281670"/>
                <a:gd name="connsiteX227" fmla="*/ 2262669 w 8613217"/>
                <a:gd name="connsiteY227" fmla="*/ 3072976 h 6281670"/>
                <a:gd name="connsiteX228" fmla="*/ 2434960 w 8613217"/>
                <a:gd name="connsiteY228" fmla="*/ 3101243 h 6281670"/>
                <a:gd name="connsiteX229" fmla="*/ 2635518 w 8613217"/>
                <a:gd name="connsiteY229" fmla="*/ 3164506 h 6281670"/>
                <a:gd name="connsiteX230" fmla="*/ 3038653 w 8613217"/>
                <a:gd name="connsiteY230" fmla="*/ 3453902 h 6281670"/>
                <a:gd name="connsiteX231" fmla="*/ 3580428 w 8613217"/>
                <a:gd name="connsiteY231" fmla="*/ 4087880 h 6281670"/>
                <a:gd name="connsiteX232" fmla="*/ 3776274 w 8613217"/>
                <a:gd name="connsiteY232" fmla="*/ 4626290 h 6281670"/>
                <a:gd name="connsiteX233" fmla="*/ 3813963 w 8613217"/>
                <a:gd name="connsiteY233" fmla="*/ 4802619 h 6281670"/>
                <a:gd name="connsiteX234" fmla="*/ 3811944 w 8613217"/>
                <a:gd name="connsiteY234" fmla="*/ 5407658 h 6281670"/>
                <a:gd name="connsiteX235" fmla="*/ 3881265 w 8613217"/>
                <a:gd name="connsiteY235" fmla="*/ 5874056 h 6281670"/>
                <a:gd name="connsiteX236" fmla="*/ 3879919 w 8613217"/>
                <a:gd name="connsiteY236" fmla="*/ 5898957 h 6281670"/>
                <a:gd name="connsiteX237" fmla="*/ 3757430 w 8613217"/>
                <a:gd name="connsiteY237" fmla="*/ 5946068 h 6281670"/>
                <a:gd name="connsiteX238" fmla="*/ 3743970 w 8613217"/>
                <a:gd name="connsiteY238" fmla="*/ 6053750 h 6281670"/>
                <a:gd name="connsiteX239" fmla="*/ 3803195 w 8613217"/>
                <a:gd name="connsiteY239" fmla="*/ 6092112 h 6281670"/>
                <a:gd name="connsiteX240" fmla="*/ 3896071 w 8613217"/>
                <a:gd name="connsiteY240" fmla="*/ 6023464 h 6281670"/>
                <a:gd name="connsiteX241" fmla="*/ 3920972 w 8613217"/>
                <a:gd name="connsiteY241" fmla="*/ 5996544 h 6281670"/>
                <a:gd name="connsiteX242" fmla="*/ 3918953 w 8613217"/>
                <a:gd name="connsiteY242" fmla="*/ 6053077 h 6281670"/>
                <a:gd name="connsiteX243" fmla="*/ 3931741 w 8613217"/>
                <a:gd name="connsiteY243" fmla="*/ 6077978 h 6281670"/>
                <a:gd name="connsiteX244" fmla="*/ 3951931 w 8613217"/>
                <a:gd name="connsiteY244" fmla="*/ 6055769 h 6281670"/>
                <a:gd name="connsiteX245" fmla="*/ 3972121 w 8613217"/>
                <a:gd name="connsiteY245" fmla="*/ 5988468 h 6281670"/>
                <a:gd name="connsiteX246" fmla="*/ 3994331 w 8613217"/>
                <a:gd name="connsiteY246" fmla="*/ 5968277 h 6281670"/>
                <a:gd name="connsiteX247" fmla="*/ 4005099 w 8613217"/>
                <a:gd name="connsiteY247" fmla="*/ 5995198 h 6281670"/>
                <a:gd name="connsiteX248" fmla="*/ 4071054 w 8613217"/>
                <a:gd name="connsiteY248" fmla="*/ 6040290 h 6281670"/>
                <a:gd name="connsiteX249" fmla="*/ 4100667 w 8613217"/>
                <a:gd name="connsiteY249" fmla="*/ 6026829 h 6281670"/>
                <a:gd name="connsiteX250" fmla="*/ 4110089 w 8613217"/>
                <a:gd name="connsiteY250" fmla="*/ 5993179 h 6281670"/>
                <a:gd name="connsiteX251" fmla="*/ 4124895 w 8613217"/>
                <a:gd name="connsiteY251" fmla="*/ 6032214 h 6281670"/>
                <a:gd name="connsiteX252" fmla="*/ 4117492 w 8613217"/>
                <a:gd name="connsiteY252" fmla="*/ 6106918 h 6281670"/>
                <a:gd name="connsiteX253" fmla="*/ 4080476 w 8613217"/>
                <a:gd name="connsiteY253" fmla="*/ 6141242 h 6281670"/>
                <a:gd name="connsiteX254" fmla="*/ 4176717 w 8613217"/>
                <a:gd name="connsiteY254" fmla="*/ 6189025 h 6281670"/>
                <a:gd name="connsiteX255" fmla="*/ 4170660 w 8613217"/>
                <a:gd name="connsiteY255" fmla="*/ 6271133 h 6281670"/>
                <a:gd name="connsiteX256" fmla="*/ 4195562 w 8613217"/>
                <a:gd name="connsiteY256" fmla="*/ 6277863 h 6281670"/>
                <a:gd name="connsiteX257" fmla="*/ 4261517 w 8613217"/>
                <a:gd name="connsiteY257" fmla="*/ 6267768 h 6281670"/>
                <a:gd name="connsiteX258" fmla="*/ 4289784 w 8613217"/>
                <a:gd name="connsiteY258" fmla="*/ 6247578 h 6281670"/>
                <a:gd name="connsiteX259" fmla="*/ 4295840 w 8613217"/>
                <a:gd name="connsiteY259" fmla="*/ 6204505 h 6281670"/>
                <a:gd name="connsiteX260" fmla="*/ 4305936 w 8613217"/>
                <a:gd name="connsiteY260" fmla="*/ 6182969 h 6281670"/>
                <a:gd name="connsiteX261" fmla="*/ 4324107 w 8613217"/>
                <a:gd name="connsiteY261" fmla="*/ 6199794 h 6281670"/>
                <a:gd name="connsiteX262" fmla="*/ 4336894 w 8613217"/>
                <a:gd name="connsiteY262" fmla="*/ 6230752 h 6281670"/>
                <a:gd name="connsiteX263" fmla="*/ 4342951 w 8613217"/>
                <a:gd name="connsiteY263" fmla="*/ 6226714 h 6281670"/>
                <a:gd name="connsiteX264" fmla="*/ 4369872 w 8613217"/>
                <a:gd name="connsiteY264" fmla="*/ 6185660 h 6281670"/>
                <a:gd name="connsiteX265" fmla="*/ 4382659 w 8613217"/>
                <a:gd name="connsiteY265" fmla="*/ 6234791 h 6281670"/>
                <a:gd name="connsiteX266" fmla="*/ 4406888 w 8613217"/>
                <a:gd name="connsiteY266" fmla="*/ 6265749 h 6281670"/>
                <a:gd name="connsiteX267" fmla="*/ 4484284 w 8613217"/>
                <a:gd name="connsiteY267" fmla="*/ 6275171 h 6281670"/>
                <a:gd name="connsiteX268" fmla="*/ 4499090 w 8613217"/>
                <a:gd name="connsiteY268" fmla="*/ 6272479 h 6281670"/>
                <a:gd name="connsiteX269" fmla="*/ 4512551 w 8613217"/>
                <a:gd name="connsiteY269" fmla="*/ 6181622 h 6281670"/>
                <a:gd name="connsiteX270" fmla="*/ 4572449 w 8613217"/>
                <a:gd name="connsiteY270" fmla="*/ 6153356 h 6281670"/>
                <a:gd name="connsiteX271" fmla="*/ 4575814 w 8613217"/>
                <a:gd name="connsiteY271" fmla="*/ 6127781 h 6281670"/>
                <a:gd name="connsiteX272" fmla="*/ 4538125 w 8613217"/>
                <a:gd name="connsiteY272" fmla="*/ 6076633 h 6281670"/>
                <a:gd name="connsiteX273" fmla="*/ 4536779 w 8613217"/>
                <a:gd name="connsiteY273" fmla="*/ 6042309 h 6281670"/>
                <a:gd name="connsiteX274" fmla="*/ 4573122 w 8613217"/>
                <a:gd name="connsiteY274" fmla="*/ 6032214 h 6281670"/>
                <a:gd name="connsiteX275" fmla="*/ 4637731 w 8613217"/>
                <a:gd name="connsiteY275" fmla="*/ 6051058 h 6281670"/>
                <a:gd name="connsiteX276" fmla="*/ 4665997 w 8613217"/>
                <a:gd name="connsiteY276" fmla="*/ 6029522 h 6281670"/>
                <a:gd name="connsiteX277" fmla="*/ 4665997 w 8613217"/>
                <a:gd name="connsiteY277" fmla="*/ 5985776 h 6281670"/>
                <a:gd name="connsiteX278" fmla="*/ 4681477 w 8613217"/>
                <a:gd name="connsiteY278" fmla="*/ 5966931 h 6281670"/>
                <a:gd name="connsiteX279" fmla="*/ 4701667 w 8613217"/>
                <a:gd name="connsiteY279" fmla="*/ 5981065 h 6281670"/>
                <a:gd name="connsiteX280" fmla="*/ 4724550 w 8613217"/>
                <a:gd name="connsiteY280" fmla="*/ 6054423 h 6281670"/>
                <a:gd name="connsiteX281" fmla="*/ 4743394 w 8613217"/>
                <a:gd name="connsiteY281" fmla="*/ 6073268 h 6281670"/>
                <a:gd name="connsiteX282" fmla="*/ 4752143 w 8613217"/>
                <a:gd name="connsiteY282" fmla="*/ 6050385 h 6281670"/>
                <a:gd name="connsiteX283" fmla="*/ 4752143 w 8613217"/>
                <a:gd name="connsiteY283" fmla="*/ 5996544 h 6281670"/>
                <a:gd name="connsiteX284" fmla="*/ 4800600 w 8613217"/>
                <a:gd name="connsiteY284" fmla="*/ 6046347 h 6281670"/>
                <a:gd name="connsiteX285" fmla="*/ 4859825 w 8613217"/>
                <a:gd name="connsiteY285" fmla="*/ 6088747 h 6281670"/>
                <a:gd name="connsiteX286" fmla="*/ 4932511 w 8613217"/>
                <a:gd name="connsiteY286" fmla="*/ 6036252 h 6281670"/>
                <a:gd name="connsiteX287" fmla="*/ 4919050 w 8613217"/>
                <a:gd name="connsiteY287" fmla="*/ 5940011 h 6281670"/>
                <a:gd name="connsiteX288" fmla="*/ 4830213 w 8613217"/>
                <a:gd name="connsiteY288" fmla="*/ 5933281 h 6281670"/>
                <a:gd name="connsiteX289" fmla="*/ 4779064 w 8613217"/>
                <a:gd name="connsiteY289" fmla="*/ 5876074 h 6281670"/>
                <a:gd name="connsiteX290" fmla="*/ 4778391 w 8613217"/>
                <a:gd name="connsiteY290" fmla="*/ 5829637 h 6281670"/>
                <a:gd name="connsiteX291" fmla="*/ 5091342 w 8613217"/>
                <a:gd name="connsiteY291" fmla="*/ 5236712 h 6281670"/>
                <a:gd name="connsiteX292" fmla="*/ 5116243 w 8613217"/>
                <a:gd name="connsiteY292" fmla="*/ 5202389 h 6281670"/>
                <a:gd name="connsiteX293" fmla="*/ 5269690 w 8613217"/>
                <a:gd name="connsiteY293" fmla="*/ 5086631 h 6281670"/>
                <a:gd name="connsiteX294" fmla="*/ 5744837 w 8613217"/>
                <a:gd name="connsiteY294" fmla="*/ 4795889 h 6281670"/>
                <a:gd name="connsiteX295" fmla="*/ 5814830 w 8613217"/>
                <a:gd name="connsiteY295" fmla="*/ 4775699 h 6281670"/>
                <a:gd name="connsiteX296" fmla="*/ 6103553 w 8613217"/>
                <a:gd name="connsiteY296" fmla="*/ 4765603 h 6281670"/>
                <a:gd name="connsiteX297" fmla="*/ 7086824 w 8613217"/>
                <a:gd name="connsiteY297" fmla="*/ 4811369 h 6281670"/>
                <a:gd name="connsiteX298" fmla="*/ 7489959 w 8613217"/>
                <a:gd name="connsiteY298" fmla="*/ 4805311 h 6281670"/>
                <a:gd name="connsiteX299" fmla="*/ 7516880 w 8613217"/>
                <a:gd name="connsiteY299" fmla="*/ 4801946 h 6281670"/>
                <a:gd name="connsiteX300" fmla="*/ 7536397 w 8613217"/>
                <a:gd name="connsiteY300" fmla="*/ 4800600 h 6281670"/>
                <a:gd name="connsiteX301" fmla="*/ 7619850 w 8613217"/>
                <a:gd name="connsiteY301" fmla="*/ 4791178 h 6281670"/>
                <a:gd name="connsiteX302" fmla="*/ 7661577 w 8613217"/>
                <a:gd name="connsiteY302" fmla="*/ 4813388 h 6281670"/>
                <a:gd name="connsiteX303" fmla="*/ 7920014 w 8613217"/>
                <a:gd name="connsiteY303" fmla="*/ 5004523 h 6281670"/>
                <a:gd name="connsiteX304" fmla="*/ 8354780 w 8613217"/>
                <a:gd name="connsiteY304" fmla="*/ 4830886 h 6281670"/>
                <a:gd name="connsiteX305" fmla="*/ 8579567 w 8613217"/>
                <a:gd name="connsiteY305" fmla="*/ 4409580 h 6281670"/>
                <a:gd name="connsiteX306" fmla="*/ 8613217 w 8613217"/>
                <a:gd name="connsiteY306" fmla="*/ 4250076 h 6281670"/>
                <a:gd name="connsiteX307" fmla="*/ 8613217 w 8613217"/>
                <a:gd name="connsiteY307" fmla="*/ 4196235 h 6281670"/>
                <a:gd name="connsiteX308" fmla="*/ 8420062 w 8613217"/>
                <a:gd name="connsiteY308" fmla="*/ 4211041 h 6281670"/>
                <a:gd name="connsiteX309" fmla="*/ 4571776 w 8613217"/>
                <a:gd name="connsiteY309" fmla="*/ 915970 h 6281670"/>
                <a:gd name="connsiteX310" fmla="*/ 4583890 w 8613217"/>
                <a:gd name="connsiteY310" fmla="*/ 888377 h 6281670"/>
                <a:gd name="connsiteX311" fmla="*/ 4571776 w 8613217"/>
                <a:gd name="connsiteY311" fmla="*/ 915970 h 6281670"/>
                <a:gd name="connsiteX312" fmla="*/ 2362948 w 8613217"/>
                <a:gd name="connsiteY312" fmla="*/ 965100 h 6281670"/>
                <a:gd name="connsiteX313" fmla="*/ 2363621 w 8613217"/>
                <a:gd name="connsiteY313" fmla="*/ 962408 h 6281670"/>
                <a:gd name="connsiteX314" fmla="*/ 2368332 w 8613217"/>
                <a:gd name="connsiteY314" fmla="*/ 967119 h 6281670"/>
                <a:gd name="connsiteX315" fmla="*/ 2362948 w 8613217"/>
                <a:gd name="connsiteY315" fmla="*/ 965100 h 6281670"/>
                <a:gd name="connsiteX316" fmla="*/ 2435633 w 8613217"/>
                <a:gd name="connsiteY316" fmla="*/ 1055284 h 6281670"/>
                <a:gd name="connsiteX317" fmla="*/ 2426211 w 8613217"/>
                <a:gd name="connsiteY317" fmla="*/ 1053265 h 6281670"/>
                <a:gd name="connsiteX318" fmla="*/ 2370351 w 8613217"/>
                <a:gd name="connsiteY318" fmla="*/ 968465 h 6281670"/>
                <a:gd name="connsiteX319" fmla="*/ 2432268 w 8613217"/>
                <a:gd name="connsiteY319" fmla="*/ 1045862 h 6281670"/>
                <a:gd name="connsiteX320" fmla="*/ 2435633 w 8613217"/>
                <a:gd name="connsiteY320" fmla="*/ 1055284 h 6281670"/>
                <a:gd name="connsiteX321" fmla="*/ 695895 w 8613217"/>
                <a:gd name="connsiteY321" fmla="*/ 1016922 h 6281670"/>
                <a:gd name="connsiteX322" fmla="*/ 692530 w 8613217"/>
                <a:gd name="connsiteY322" fmla="*/ 1005481 h 6281670"/>
                <a:gd name="connsiteX323" fmla="*/ 695895 w 8613217"/>
                <a:gd name="connsiteY323" fmla="*/ 1016922 h 6281670"/>
                <a:gd name="connsiteX324" fmla="*/ 4511205 w 8613217"/>
                <a:gd name="connsiteY324" fmla="*/ 6014042 h 6281670"/>
                <a:gd name="connsiteX325" fmla="*/ 4537452 w 8613217"/>
                <a:gd name="connsiteY325" fmla="*/ 5944049 h 6281670"/>
                <a:gd name="connsiteX326" fmla="*/ 4511205 w 8613217"/>
                <a:gd name="connsiteY326" fmla="*/ 6014042 h 6281670"/>
                <a:gd name="connsiteX327" fmla="*/ 4750797 w 8613217"/>
                <a:gd name="connsiteY327" fmla="*/ 5917128 h 6281670"/>
                <a:gd name="connsiteX328" fmla="*/ 4741375 w 8613217"/>
                <a:gd name="connsiteY328" fmla="*/ 5939338 h 6281670"/>
                <a:gd name="connsiteX329" fmla="*/ 4732626 w 8613217"/>
                <a:gd name="connsiteY329" fmla="*/ 5935300 h 6281670"/>
                <a:gd name="connsiteX330" fmla="*/ 4727915 w 8613217"/>
                <a:gd name="connsiteY330" fmla="*/ 5907706 h 6281670"/>
                <a:gd name="connsiteX331" fmla="*/ 4750797 w 8613217"/>
                <a:gd name="connsiteY331" fmla="*/ 5875402 h 6281670"/>
                <a:gd name="connsiteX332" fmla="*/ 4750797 w 8613217"/>
                <a:gd name="connsiteY332" fmla="*/ 5917128 h 6281670"/>
                <a:gd name="connsiteX333" fmla="*/ 4875978 w 8613217"/>
                <a:gd name="connsiteY333" fmla="*/ 5457461 h 6281670"/>
                <a:gd name="connsiteX334" fmla="*/ 4616868 w 8613217"/>
                <a:gd name="connsiteY334" fmla="*/ 5877421 h 6281670"/>
                <a:gd name="connsiteX335" fmla="*/ 4562354 w 8613217"/>
                <a:gd name="connsiteY335" fmla="*/ 5884824 h 6281670"/>
                <a:gd name="connsiteX336" fmla="*/ 4880015 w 8613217"/>
                <a:gd name="connsiteY336" fmla="*/ 5419772 h 6281670"/>
                <a:gd name="connsiteX337" fmla="*/ 4875978 w 8613217"/>
                <a:gd name="connsiteY337" fmla="*/ 5457461 h 6281670"/>
                <a:gd name="connsiteX338" fmla="*/ 5020675 w 8613217"/>
                <a:gd name="connsiteY338" fmla="*/ 5141145 h 6281670"/>
                <a:gd name="connsiteX339" fmla="*/ 4989717 w 8613217"/>
                <a:gd name="connsiteY339" fmla="*/ 5179506 h 6281670"/>
                <a:gd name="connsiteX340" fmla="*/ 4445922 w 8613217"/>
                <a:gd name="connsiteY340" fmla="*/ 5878767 h 6281670"/>
                <a:gd name="connsiteX341" fmla="*/ 4415637 w 8613217"/>
                <a:gd name="connsiteY341" fmla="*/ 5953471 h 6281670"/>
                <a:gd name="connsiteX342" fmla="*/ 4357085 w 8613217"/>
                <a:gd name="connsiteY342" fmla="*/ 6075286 h 6281670"/>
                <a:gd name="connsiteX343" fmla="*/ 4338240 w 8613217"/>
                <a:gd name="connsiteY343" fmla="*/ 6125762 h 6281670"/>
                <a:gd name="connsiteX344" fmla="*/ 4322761 w 8613217"/>
                <a:gd name="connsiteY344" fmla="*/ 6080671 h 6281670"/>
                <a:gd name="connsiteX345" fmla="*/ 4306609 w 8613217"/>
                <a:gd name="connsiteY345" fmla="*/ 6061826 h 6281670"/>
                <a:gd name="connsiteX346" fmla="*/ 4295168 w 8613217"/>
                <a:gd name="connsiteY346" fmla="*/ 6082689 h 6281670"/>
                <a:gd name="connsiteX347" fmla="*/ 4292475 w 8613217"/>
                <a:gd name="connsiteY347" fmla="*/ 6112302 h 6281670"/>
                <a:gd name="connsiteX348" fmla="*/ 4277669 w 8613217"/>
                <a:gd name="connsiteY348" fmla="*/ 6097496 h 6281670"/>
                <a:gd name="connsiteX349" fmla="*/ 4183447 w 8613217"/>
                <a:gd name="connsiteY349" fmla="*/ 5282478 h 6281670"/>
                <a:gd name="connsiteX350" fmla="*/ 4412945 w 8613217"/>
                <a:gd name="connsiteY350" fmla="*/ 4743394 h 6281670"/>
                <a:gd name="connsiteX351" fmla="*/ 5036828 w 8613217"/>
                <a:gd name="connsiteY351" fmla="*/ 3935106 h 6281670"/>
                <a:gd name="connsiteX352" fmla="*/ 5054999 w 8613217"/>
                <a:gd name="connsiteY352" fmla="*/ 3966064 h 6281670"/>
                <a:gd name="connsiteX353" fmla="*/ 5020675 w 8613217"/>
                <a:gd name="connsiteY35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491590 w 8613217"/>
                <a:gd name="connsiteY163" fmla="*/ 2576966 h 6281670"/>
                <a:gd name="connsiteX164" fmla="*/ 3504378 w 8613217"/>
                <a:gd name="connsiteY164" fmla="*/ 2605906 h 6281670"/>
                <a:gd name="connsiteX165" fmla="*/ 3733875 w 8613217"/>
                <a:gd name="connsiteY165" fmla="*/ 3249979 h 6281670"/>
                <a:gd name="connsiteX166" fmla="*/ 3823385 w 8613217"/>
                <a:gd name="connsiteY166" fmla="*/ 4359777 h 6281670"/>
                <a:gd name="connsiteX167" fmla="*/ 3816655 w 8613217"/>
                <a:gd name="connsiteY167" fmla="*/ 4369199 h 6281670"/>
                <a:gd name="connsiteX168" fmla="*/ 3800503 w 8613217"/>
                <a:gd name="connsiteY168" fmla="*/ 4322761 h 6281670"/>
                <a:gd name="connsiteX169" fmla="*/ 3407464 w 8613217"/>
                <a:gd name="connsiteY169" fmla="*/ 3663208 h 6281670"/>
                <a:gd name="connsiteX170" fmla="*/ 2516395 w 8613217"/>
                <a:gd name="connsiteY170" fmla="*/ 2980101 h 6281670"/>
                <a:gd name="connsiteX171" fmla="*/ 2502934 w 8613217"/>
                <a:gd name="connsiteY171" fmla="*/ 2971351 h 6281670"/>
                <a:gd name="connsiteX172" fmla="*/ 2390541 w 8613217"/>
                <a:gd name="connsiteY172" fmla="*/ 2898666 h 6281670"/>
                <a:gd name="connsiteX173" fmla="*/ 2247863 w 8613217"/>
                <a:gd name="connsiteY173" fmla="*/ 2802425 h 6281670"/>
                <a:gd name="connsiteX174" fmla="*/ 2055381 w 8613217"/>
                <a:gd name="connsiteY174" fmla="*/ 2665131 h 6281670"/>
                <a:gd name="connsiteX175" fmla="*/ 1471879 w 8613217"/>
                <a:gd name="connsiteY175" fmla="*/ 2148930 h 6281670"/>
                <a:gd name="connsiteX176" fmla="*/ 1461111 w 8613217"/>
                <a:gd name="connsiteY176" fmla="*/ 2109895 h 6281670"/>
                <a:gd name="connsiteX177" fmla="*/ 1501492 w 8613217"/>
                <a:gd name="connsiteY177" fmla="*/ 1918759 h 6281670"/>
                <a:gd name="connsiteX178" fmla="*/ 1395155 w 8613217"/>
                <a:gd name="connsiteY178" fmla="*/ 1570812 h 6281670"/>
                <a:gd name="connsiteX179" fmla="*/ 937507 w 8613217"/>
                <a:gd name="connsiteY179" fmla="*/ 860783 h 6281670"/>
                <a:gd name="connsiteX180" fmla="*/ 682435 w 8613217"/>
                <a:gd name="connsiteY180" fmla="*/ 471109 h 6281670"/>
                <a:gd name="connsiteX181" fmla="*/ 590905 w 8613217"/>
                <a:gd name="connsiteY181" fmla="*/ 214691 h 6281670"/>
                <a:gd name="connsiteX182" fmla="*/ 581483 w 8613217"/>
                <a:gd name="connsiteY182" fmla="*/ 222767 h 6281670"/>
                <a:gd name="connsiteX183" fmla="*/ 555909 w 8613217"/>
                <a:gd name="connsiteY183" fmla="*/ 262475 h 6281670"/>
                <a:gd name="connsiteX184" fmla="*/ 423998 w 8613217"/>
                <a:gd name="connsiteY184" fmla="*/ 619845 h 6281670"/>
                <a:gd name="connsiteX185" fmla="*/ 443515 w 8613217"/>
                <a:gd name="connsiteY185" fmla="*/ 1227575 h 6281670"/>
                <a:gd name="connsiteX186" fmla="*/ 806942 w 8613217"/>
                <a:gd name="connsiteY186" fmla="*/ 1996156 h 6281670"/>
                <a:gd name="connsiteX187" fmla="*/ 1087589 w 8613217"/>
                <a:gd name="connsiteY187" fmla="*/ 2216231 h 6281670"/>
                <a:gd name="connsiteX188" fmla="*/ 1317086 w 8613217"/>
                <a:gd name="connsiteY188" fmla="*/ 2233729 h 6281670"/>
                <a:gd name="connsiteX189" fmla="*/ 1327181 w 8613217"/>
                <a:gd name="connsiteY189" fmla="*/ 2198060 h 6281670"/>
                <a:gd name="connsiteX190" fmla="*/ 816364 w 8613217"/>
                <a:gd name="connsiteY190" fmla="*/ 1324489 h 6281670"/>
                <a:gd name="connsiteX191" fmla="*/ 702625 w 8613217"/>
                <a:gd name="connsiteY191" fmla="*/ 1031056 h 6281670"/>
                <a:gd name="connsiteX192" fmla="*/ 767908 w 8613217"/>
                <a:gd name="connsiteY192" fmla="*/ 1173061 h 6281670"/>
                <a:gd name="connsiteX193" fmla="*/ 1444285 w 8613217"/>
                <a:gd name="connsiteY193" fmla="*/ 2226326 h 6281670"/>
                <a:gd name="connsiteX194" fmla="*/ 2209501 w 8613217"/>
                <a:gd name="connsiteY194" fmla="*/ 2876457 h 6281670"/>
                <a:gd name="connsiteX195" fmla="*/ 2308434 w 8613217"/>
                <a:gd name="connsiteY195" fmla="*/ 2939720 h 6281670"/>
                <a:gd name="connsiteX196" fmla="*/ 2340738 w 8613217"/>
                <a:gd name="connsiteY196" fmla="*/ 2972025 h 6281670"/>
                <a:gd name="connsiteX197" fmla="*/ 2302377 w 8613217"/>
                <a:gd name="connsiteY197" fmla="*/ 2972025 h 6281670"/>
                <a:gd name="connsiteX198" fmla="*/ 2266034 w 8613217"/>
                <a:gd name="connsiteY198" fmla="*/ 2967313 h 6281670"/>
                <a:gd name="connsiteX199" fmla="*/ 1817807 w 8613217"/>
                <a:gd name="connsiteY199" fmla="*/ 3025866 h 6281670"/>
                <a:gd name="connsiteX200" fmla="*/ 1007500 w 8613217"/>
                <a:gd name="connsiteY200" fmla="*/ 3309877 h 6281670"/>
                <a:gd name="connsiteX201" fmla="*/ 960389 w 8613217"/>
                <a:gd name="connsiteY201" fmla="*/ 3293725 h 6281670"/>
                <a:gd name="connsiteX202" fmla="*/ 446207 w 8613217"/>
                <a:gd name="connsiteY202" fmla="*/ 3134221 h 6281670"/>
                <a:gd name="connsiteX203" fmla="*/ 217383 w 8613217"/>
                <a:gd name="connsiteY203" fmla="*/ 3227096 h 6281670"/>
                <a:gd name="connsiteX204" fmla="*/ 0 w 8613217"/>
                <a:gd name="connsiteY204" fmla="*/ 3236518 h 6281670"/>
                <a:gd name="connsiteX205" fmla="*/ 0 w 8613217"/>
                <a:gd name="connsiteY205" fmla="*/ 3330740 h 6281670"/>
                <a:gd name="connsiteX206" fmla="*/ 9422 w 8613217"/>
                <a:gd name="connsiteY206" fmla="*/ 3346892 h 6281670"/>
                <a:gd name="connsiteX207" fmla="*/ 255072 w 8613217"/>
                <a:gd name="connsiteY207" fmla="*/ 3717723 h 6281670"/>
                <a:gd name="connsiteX208" fmla="*/ 747044 w 8613217"/>
                <a:gd name="connsiteY208" fmla="*/ 3826078 h 6281670"/>
                <a:gd name="connsiteX209" fmla="*/ 1016249 w 8613217"/>
                <a:gd name="connsiteY209" fmla="*/ 3490244 h 6281670"/>
                <a:gd name="connsiteX210" fmla="*/ 981253 w 8613217"/>
                <a:gd name="connsiteY210" fmla="*/ 3461305 h 6281670"/>
                <a:gd name="connsiteX211" fmla="*/ 563312 w 8613217"/>
                <a:gd name="connsiteY211" fmla="*/ 3490917 h 6281670"/>
                <a:gd name="connsiteX212" fmla="*/ 390347 w 8613217"/>
                <a:gd name="connsiteY212" fmla="*/ 3460632 h 6281670"/>
                <a:gd name="connsiteX213" fmla="*/ 489953 w 8613217"/>
                <a:gd name="connsiteY213" fmla="*/ 3463997 h 6281670"/>
                <a:gd name="connsiteX214" fmla="*/ 903183 w 8613217"/>
                <a:gd name="connsiteY214" fmla="*/ 3408137 h 6281670"/>
                <a:gd name="connsiteX215" fmla="*/ 1043170 w 8613217"/>
                <a:gd name="connsiteY215" fmla="*/ 3372467 h 6281670"/>
                <a:gd name="connsiteX216" fmla="*/ 1508895 w 8613217"/>
                <a:gd name="connsiteY216" fmla="*/ 3218347 h 6281670"/>
                <a:gd name="connsiteX217" fmla="*/ 1912029 w 8613217"/>
                <a:gd name="connsiteY217" fmla="*/ 3101243 h 6281670"/>
                <a:gd name="connsiteX218" fmla="*/ 1912029 w 8613217"/>
                <a:gd name="connsiteY218" fmla="*/ 3101243 h 6281670"/>
                <a:gd name="connsiteX219" fmla="*/ 1924816 w 8613217"/>
                <a:gd name="connsiteY219" fmla="*/ 3099224 h 6281670"/>
                <a:gd name="connsiteX220" fmla="*/ 1986061 w 8613217"/>
                <a:gd name="connsiteY220" fmla="*/ 3087783 h 6281670"/>
                <a:gd name="connsiteX221" fmla="*/ 1992791 w 8613217"/>
                <a:gd name="connsiteY221" fmla="*/ 3087110 h 6281670"/>
                <a:gd name="connsiteX222" fmla="*/ 2087013 w 8613217"/>
                <a:gd name="connsiteY222" fmla="*/ 3074322 h 6281670"/>
                <a:gd name="connsiteX223" fmla="*/ 2113933 w 8613217"/>
                <a:gd name="connsiteY223" fmla="*/ 3072976 h 6281670"/>
                <a:gd name="connsiteX224" fmla="*/ 2118644 w 8613217"/>
                <a:gd name="connsiteY224" fmla="*/ 3064227 h 6281670"/>
                <a:gd name="connsiteX225" fmla="*/ 2257958 w 8613217"/>
                <a:gd name="connsiteY225" fmla="*/ 3064227 h 6281670"/>
                <a:gd name="connsiteX226" fmla="*/ 2262669 w 8613217"/>
                <a:gd name="connsiteY226" fmla="*/ 3072976 h 6281670"/>
                <a:gd name="connsiteX227" fmla="*/ 2434960 w 8613217"/>
                <a:gd name="connsiteY227" fmla="*/ 3101243 h 6281670"/>
                <a:gd name="connsiteX228" fmla="*/ 2635518 w 8613217"/>
                <a:gd name="connsiteY228" fmla="*/ 3164506 h 6281670"/>
                <a:gd name="connsiteX229" fmla="*/ 3038653 w 8613217"/>
                <a:gd name="connsiteY229" fmla="*/ 3453902 h 6281670"/>
                <a:gd name="connsiteX230" fmla="*/ 3580428 w 8613217"/>
                <a:gd name="connsiteY230" fmla="*/ 4087880 h 6281670"/>
                <a:gd name="connsiteX231" fmla="*/ 3776274 w 8613217"/>
                <a:gd name="connsiteY231" fmla="*/ 4626290 h 6281670"/>
                <a:gd name="connsiteX232" fmla="*/ 3813963 w 8613217"/>
                <a:gd name="connsiteY232" fmla="*/ 4802619 h 6281670"/>
                <a:gd name="connsiteX233" fmla="*/ 3811944 w 8613217"/>
                <a:gd name="connsiteY233" fmla="*/ 5407658 h 6281670"/>
                <a:gd name="connsiteX234" fmla="*/ 3881265 w 8613217"/>
                <a:gd name="connsiteY234" fmla="*/ 5874056 h 6281670"/>
                <a:gd name="connsiteX235" fmla="*/ 3879919 w 8613217"/>
                <a:gd name="connsiteY235" fmla="*/ 5898957 h 6281670"/>
                <a:gd name="connsiteX236" fmla="*/ 3757430 w 8613217"/>
                <a:gd name="connsiteY236" fmla="*/ 5946068 h 6281670"/>
                <a:gd name="connsiteX237" fmla="*/ 3743970 w 8613217"/>
                <a:gd name="connsiteY237" fmla="*/ 6053750 h 6281670"/>
                <a:gd name="connsiteX238" fmla="*/ 3803195 w 8613217"/>
                <a:gd name="connsiteY238" fmla="*/ 6092112 h 6281670"/>
                <a:gd name="connsiteX239" fmla="*/ 3896071 w 8613217"/>
                <a:gd name="connsiteY239" fmla="*/ 6023464 h 6281670"/>
                <a:gd name="connsiteX240" fmla="*/ 3920972 w 8613217"/>
                <a:gd name="connsiteY240" fmla="*/ 5996544 h 6281670"/>
                <a:gd name="connsiteX241" fmla="*/ 3918953 w 8613217"/>
                <a:gd name="connsiteY241" fmla="*/ 6053077 h 6281670"/>
                <a:gd name="connsiteX242" fmla="*/ 3931741 w 8613217"/>
                <a:gd name="connsiteY242" fmla="*/ 6077978 h 6281670"/>
                <a:gd name="connsiteX243" fmla="*/ 3951931 w 8613217"/>
                <a:gd name="connsiteY243" fmla="*/ 6055769 h 6281670"/>
                <a:gd name="connsiteX244" fmla="*/ 3972121 w 8613217"/>
                <a:gd name="connsiteY244" fmla="*/ 5988468 h 6281670"/>
                <a:gd name="connsiteX245" fmla="*/ 3994331 w 8613217"/>
                <a:gd name="connsiteY245" fmla="*/ 5968277 h 6281670"/>
                <a:gd name="connsiteX246" fmla="*/ 4005099 w 8613217"/>
                <a:gd name="connsiteY246" fmla="*/ 5995198 h 6281670"/>
                <a:gd name="connsiteX247" fmla="*/ 4071054 w 8613217"/>
                <a:gd name="connsiteY247" fmla="*/ 6040290 h 6281670"/>
                <a:gd name="connsiteX248" fmla="*/ 4100667 w 8613217"/>
                <a:gd name="connsiteY248" fmla="*/ 6026829 h 6281670"/>
                <a:gd name="connsiteX249" fmla="*/ 4110089 w 8613217"/>
                <a:gd name="connsiteY249" fmla="*/ 5993179 h 6281670"/>
                <a:gd name="connsiteX250" fmla="*/ 4124895 w 8613217"/>
                <a:gd name="connsiteY250" fmla="*/ 6032214 h 6281670"/>
                <a:gd name="connsiteX251" fmla="*/ 4117492 w 8613217"/>
                <a:gd name="connsiteY251" fmla="*/ 6106918 h 6281670"/>
                <a:gd name="connsiteX252" fmla="*/ 4080476 w 8613217"/>
                <a:gd name="connsiteY252" fmla="*/ 6141242 h 6281670"/>
                <a:gd name="connsiteX253" fmla="*/ 4176717 w 8613217"/>
                <a:gd name="connsiteY253" fmla="*/ 6189025 h 6281670"/>
                <a:gd name="connsiteX254" fmla="*/ 4170660 w 8613217"/>
                <a:gd name="connsiteY254" fmla="*/ 6271133 h 6281670"/>
                <a:gd name="connsiteX255" fmla="*/ 4195562 w 8613217"/>
                <a:gd name="connsiteY255" fmla="*/ 6277863 h 6281670"/>
                <a:gd name="connsiteX256" fmla="*/ 4261517 w 8613217"/>
                <a:gd name="connsiteY256" fmla="*/ 6267768 h 6281670"/>
                <a:gd name="connsiteX257" fmla="*/ 4289784 w 8613217"/>
                <a:gd name="connsiteY257" fmla="*/ 6247578 h 6281670"/>
                <a:gd name="connsiteX258" fmla="*/ 4295840 w 8613217"/>
                <a:gd name="connsiteY258" fmla="*/ 6204505 h 6281670"/>
                <a:gd name="connsiteX259" fmla="*/ 4305936 w 8613217"/>
                <a:gd name="connsiteY259" fmla="*/ 6182969 h 6281670"/>
                <a:gd name="connsiteX260" fmla="*/ 4324107 w 8613217"/>
                <a:gd name="connsiteY260" fmla="*/ 6199794 h 6281670"/>
                <a:gd name="connsiteX261" fmla="*/ 4336894 w 8613217"/>
                <a:gd name="connsiteY261" fmla="*/ 6230752 h 6281670"/>
                <a:gd name="connsiteX262" fmla="*/ 4342951 w 8613217"/>
                <a:gd name="connsiteY262" fmla="*/ 6226714 h 6281670"/>
                <a:gd name="connsiteX263" fmla="*/ 4369872 w 8613217"/>
                <a:gd name="connsiteY263" fmla="*/ 6185660 h 6281670"/>
                <a:gd name="connsiteX264" fmla="*/ 4382659 w 8613217"/>
                <a:gd name="connsiteY264" fmla="*/ 6234791 h 6281670"/>
                <a:gd name="connsiteX265" fmla="*/ 4406888 w 8613217"/>
                <a:gd name="connsiteY265" fmla="*/ 6265749 h 6281670"/>
                <a:gd name="connsiteX266" fmla="*/ 4484284 w 8613217"/>
                <a:gd name="connsiteY266" fmla="*/ 6275171 h 6281670"/>
                <a:gd name="connsiteX267" fmla="*/ 4499090 w 8613217"/>
                <a:gd name="connsiteY267" fmla="*/ 6272479 h 6281670"/>
                <a:gd name="connsiteX268" fmla="*/ 4512551 w 8613217"/>
                <a:gd name="connsiteY268" fmla="*/ 6181622 h 6281670"/>
                <a:gd name="connsiteX269" fmla="*/ 4572449 w 8613217"/>
                <a:gd name="connsiteY269" fmla="*/ 6153356 h 6281670"/>
                <a:gd name="connsiteX270" fmla="*/ 4575814 w 8613217"/>
                <a:gd name="connsiteY270" fmla="*/ 6127781 h 6281670"/>
                <a:gd name="connsiteX271" fmla="*/ 4538125 w 8613217"/>
                <a:gd name="connsiteY271" fmla="*/ 6076633 h 6281670"/>
                <a:gd name="connsiteX272" fmla="*/ 4536779 w 8613217"/>
                <a:gd name="connsiteY272" fmla="*/ 6042309 h 6281670"/>
                <a:gd name="connsiteX273" fmla="*/ 4573122 w 8613217"/>
                <a:gd name="connsiteY273" fmla="*/ 6032214 h 6281670"/>
                <a:gd name="connsiteX274" fmla="*/ 4637731 w 8613217"/>
                <a:gd name="connsiteY274" fmla="*/ 6051058 h 6281670"/>
                <a:gd name="connsiteX275" fmla="*/ 4665997 w 8613217"/>
                <a:gd name="connsiteY275" fmla="*/ 6029522 h 6281670"/>
                <a:gd name="connsiteX276" fmla="*/ 4665997 w 8613217"/>
                <a:gd name="connsiteY276" fmla="*/ 5985776 h 6281670"/>
                <a:gd name="connsiteX277" fmla="*/ 4681477 w 8613217"/>
                <a:gd name="connsiteY277" fmla="*/ 5966931 h 6281670"/>
                <a:gd name="connsiteX278" fmla="*/ 4701667 w 8613217"/>
                <a:gd name="connsiteY278" fmla="*/ 5981065 h 6281670"/>
                <a:gd name="connsiteX279" fmla="*/ 4724550 w 8613217"/>
                <a:gd name="connsiteY279" fmla="*/ 6054423 h 6281670"/>
                <a:gd name="connsiteX280" fmla="*/ 4743394 w 8613217"/>
                <a:gd name="connsiteY280" fmla="*/ 6073268 h 6281670"/>
                <a:gd name="connsiteX281" fmla="*/ 4752143 w 8613217"/>
                <a:gd name="connsiteY281" fmla="*/ 6050385 h 6281670"/>
                <a:gd name="connsiteX282" fmla="*/ 4752143 w 8613217"/>
                <a:gd name="connsiteY282" fmla="*/ 5996544 h 6281670"/>
                <a:gd name="connsiteX283" fmla="*/ 4800600 w 8613217"/>
                <a:gd name="connsiteY283" fmla="*/ 6046347 h 6281670"/>
                <a:gd name="connsiteX284" fmla="*/ 4859825 w 8613217"/>
                <a:gd name="connsiteY284" fmla="*/ 6088747 h 6281670"/>
                <a:gd name="connsiteX285" fmla="*/ 4932511 w 8613217"/>
                <a:gd name="connsiteY285" fmla="*/ 6036252 h 6281670"/>
                <a:gd name="connsiteX286" fmla="*/ 4919050 w 8613217"/>
                <a:gd name="connsiteY286" fmla="*/ 5940011 h 6281670"/>
                <a:gd name="connsiteX287" fmla="*/ 4830213 w 8613217"/>
                <a:gd name="connsiteY287" fmla="*/ 5933281 h 6281670"/>
                <a:gd name="connsiteX288" fmla="*/ 4779064 w 8613217"/>
                <a:gd name="connsiteY288" fmla="*/ 5876074 h 6281670"/>
                <a:gd name="connsiteX289" fmla="*/ 4778391 w 8613217"/>
                <a:gd name="connsiteY289" fmla="*/ 5829637 h 6281670"/>
                <a:gd name="connsiteX290" fmla="*/ 5091342 w 8613217"/>
                <a:gd name="connsiteY290" fmla="*/ 5236712 h 6281670"/>
                <a:gd name="connsiteX291" fmla="*/ 5116243 w 8613217"/>
                <a:gd name="connsiteY291" fmla="*/ 5202389 h 6281670"/>
                <a:gd name="connsiteX292" fmla="*/ 5269690 w 8613217"/>
                <a:gd name="connsiteY292" fmla="*/ 5086631 h 6281670"/>
                <a:gd name="connsiteX293" fmla="*/ 5744837 w 8613217"/>
                <a:gd name="connsiteY293" fmla="*/ 4795889 h 6281670"/>
                <a:gd name="connsiteX294" fmla="*/ 5814830 w 8613217"/>
                <a:gd name="connsiteY294" fmla="*/ 4775699 h 6281670"/>
                <a:gd name="connsiteX295" fmla="*/ 6103553 w 8613217"/>
                <a:gd name="connsiteY295" fmla="*/ 4765603 h 6281670"/>
                <a:gd name="connsiteX296" fmla="*/ 7086824 w 8613217"/>
                <a:gd name="connsiteY296" fmla="*/ 4811369 h 6281670"/>
                <a:gd name="connsiteX297" fmla="*/ 7489959 w 8613217"/>
                <a:gd name="connsiteY297" fmla="*/ 4805311 h 6281670"/>
                <a:gd name="connsiteX298" fmla="*/ 7516880 w 8613217"/>
                <a:gd name="connsiteY298" fmla="*/ 4801946 h 6281670"/>
                <a:gd name="connsiteX299" fmla="*/ 7536397 w 8613217"/>
                <a:gd name="connsiteY299" fmla="*/ 4800600 h 6281670"/>
                <a:gd name="connsiteX300" fmla="*/ 7619850 w 8613217"/>
                <a:gd name="connsiteY300" fmla="*/ 4791178 h 6281670"/>
                <a:gd name="connsiteX301" fmla="*/ 7661577 w 8613217"/>
                <a:gd name="connsiteY301" fmla="*/ 4813388 h 6281670"/>
                <a:gd name="connsiteX302" fmla="*/ 7920014 w 8613217"/>
                <a:gd name="connsiteY302" fmla="*/ 5004523 h 6281670"/>
                <a:gd name="connsiteX303" fmla="*/ 8354780 w 8613217"/>
                <a:gd name="connsiteY303" fmla="*/ 4830886 h 6281670"/>
                <a:gd name="connsiteX304" fmla="*/ 8579567 w 8613217"/>
                <a:gd name="connsiteY304" fmla="*/ 4409580 h 6281670"/>
                <a:gd name="connsiteX305" fmla="*/ 8613217 w 8613217"/>
                <a:gd name="connsiteY305" fmla="*/ 4250076 h 6281670"/>
                <a:gd name="connsiteX306" fmla="*/ 8613217 w 8613217"/>
                <a:gd name="connsiteY306" fmla="*/ 4196235 h 6281670"/>
                <a:gd name="connsiteX307" fmla="*/ 8420062 w 8613217"/>
                <a:gd name="connsiteY307" fmla="*/ 4211041 h 6281670"/>
                <a:gd name="connsiteX308" fmla="*/ 4571776 w 8613217"/>
                <a:gd name="connsiteY308" fmla="*/ 915970 h 6281670"/>
                <a:gd name="connsiteX309" fmla="*/ 4583890 w 8613217"/>
                <a:gd name="connsiteY309" fmla="*/ 888377 h 6281670"/>
                <a:gd name="connsiteX310" fmla="*/ 4571776 w 8613217"/>
                <a:gd name="connsiteY310" fmla="*/ 915970 h 6281670"/>
                <a:gd name="connsiteX311" fmla="*/ 2362948 w 8613217"/>
                <a:gd name="connsiteY311" fmla="*/ 965100 h 6281670"/>
                <a:gd name="connsiteX312" fmla="*/ 2363621 w 8613217"/>
                <a:gd name="connsiteY312" fmla="*/ 962408 h 6281670"/>
                <a:gd name="connsiteX313" fmla="*/ 2368332 w 8613217"/>
                <a:gd name="connsiteY313" fmla="*/ 967119 h 6281670"/>
                <a:gd name="connsiteX314" fmla="*/ 2362948 w 8613217"/>
                <a:gd name="connsiteY314" fmla="*/ 965100 h 6281670"/>
                <a:gd name="connsiteX315" fmla="*/ 2435633 w 8613217"/>
                <a:gd name="connsiteY315" fmla="*/ 1055284 h 6281670"/>
                <a:gd name="connsiteX316" fmla="*/ 2426211 w 8613217"/>
                <a:gd name="connsiteY316" fmla="*/ 1053265 h 6281670"/>
                <a:gd name="connsiteX317" fmla="*/ 2370351 w 8613217"/>
                <a:gd name="connsiteY317" fmla="*/ 968465 h 6281670"/>
                <a:gd name="connsiteX318" fmla="*/ 2432268 w 8613217"/>
                <a:gd name="connsiteY318" fmla="*/ 1045862 h 6281670"/>
                <a:gd name="connsiteX319" fmla="*/ 2435633 w 8613217"/>
                <a:gd name="connsiteY319" fmla="*/ 1055284 h 6281670"/>
                <a:gd name="connsiteX320" fmla="*/ 695895 w 8613217"/>
                <a:gd name="connsiteY320" fmla="*/ 1016922 h 6281670"/>
                <a:gd name="connsiteX321" fmla="*/ 692530 w 8613217"/>
                <a:gd name="connsiteY321" fmla="*/ 1005481 h 6281670"/>
                <a:gd name="connsiteX322" fmla="*/ 695895 w 8613217"/>
                <a:gd name="connsiteY322" fmla="*/ 1016922 h 6281670"/>
                <a:gd name="connsiteX323" fmla="*/ 4511205 w 8613217"/>
                <a:gd name="connsiteY323" fmla="*/ 6014042 h 6281670"/>
                <a:gd name="connsiteX324" fmla="*/ 4537452 w 8613217"/>
                <a:gd name="connsiteY324" fmla="*/ 5944049 h 6281670"/>
                <a:gd name="connsiteX325" fmla="*/ 4511205 w 8613217"/>
                <a:gd name="connsiteY325" fmla="*/ 6014042 h 6281670"/>
                <a:gd name="connsiteX326" fmla="*/ 4750797 w 8613217"/>
                <a:gd name="connsiteY326" fmla="*/ 5917128 h 6281670"/>
                <a:gd name="connsiteX327" fmla="*/ 4741375 w 8613217"/>
                <a:gd name="connsiteY327" fmla="*/ 5939338 h 6281670"/>
                <a:gd name="connsiteX328" fmla="*/ 4732626 w 8613217"/>
                <a:gd name="connsiteY328" fmla="*/ 5935300 h 6281670"/>
                <a:gd name="connsiteX329" fmla="*/ 4727915 w 8613217"/>
                <a:gd name="connsiteY329" fmla="*/ 5907706 h 6281670"/>
                <a:gd name="connsiteX330" fmla="*/ 4750797 w 8613217"/>
                <a:gd name="connsiteY330" fmla="*/ 5875402 h 6281670"/>
                <a:gd name="connsiteX331" fmla="*/ 4750797 w 8613217"/>
                <a:gd name="connsiteY331" fmla="*/ 5917128 h 6281670"/>
                <a:gd name="connsiteX332" fmla="*/ 4875978 w 8613217"/>
                <a:gd name="connsiteY332" fmla="*/ 5457461 h 6281670"/>
                <a:gd name="connsiteX333" fmla="*/ 4616868 w 8613217"/>
                <a:gd name="connsiteY333" fmla="*/ 5877421 h 6281670"/>
                <a:gd name="connsiteX334" fmla="*/ 4562354 w 8613217"/>
                <a:gd name="connsiteY334" fmla="*/ 5884824 h 6281670"/>
                <a:gd name="connsiteX335" fmla="*/ 4880015 w 8613217"/>
                <a:gd name="connsiteY335" fmla="*/ 5419772 h 6281670"/>
                <a:gd name="connsiteX336" fmla="*/ 4875978 w 8613217"/>
                <a:gd name="connsiteY336" fmla="*/ 5457461 h 6281670"/>
                <a:gd name="connsiteX337" fmla="*/ 5020675 w 8613217"/>
                <a:gd name="connsiteY337" fmla="*/ 5141145 h 6281670"/>
                <a:gd name="connsiteX338" fmla="*/ 4989717 w 8613217"/>
                <a:gd name="connsiteY338" fmla="*/ 5179506 h 6281670"/>
                <a:gd name="connsiteX339" fmla="*/ 4445922 w 8613217"/>
                <a:gd name="connsiteY339" fmla="*/ 5878767 h 6281670"/>
                <a:gd name="connsiteX340" fmla="*/ 4415637 w 8613217"/>
                <a:gd name="connsiteY340" fmla="*/ 5953471 h 6281670"/>
                <a:gd name="connsiteX341" fmla="*/ 4357085 w 8613217"/>
                <a:gd name="connsiteY341" fmla="*/ 6075286 h 6281670"/>
                <a:gd name="connsiteX342" fmla="*/ 4338240 w 8613217"/>
                <a:gd name="connsiteY342" fmla="*/ 6125762 h 6281670"/>
                <a:gd name="connsiteX343" fmla="*/ 4322761 w 8613217"/>
                <a:gd name="connsiteY343" fmla="*/ 6080671 h 6281670"/>
                <a:gd name="connsiteX344" fmla="*/ 4306609 w 8613217"/>
                <a:gd name="connsiteY344" fmla="*/ 6061826 h 6281670"/>
                <a:gd name="connsiteX345" fmla="*/ 4295168 w 8613217"/>
                <a:gd name="connsiteY345" fmla="*/ 6082689 h 6281670"/>
                <a:gd name="connsiteX346" fmla="*/ 4292475 w 8613217"/>
                <a:gd name="connsiteY346" fmla="*/ 6112302 h 6281670"/>
                <a:gd name="connsiteX347" fmla="*/ 4277669 w 8613217"/>
                <a:gd name="connsiteY347" fmla="*/ 6097496 h 6281670"/>
                <a:gd name="connsiteX348" fmla="*/ 4183447 w 8613217"/>
                <a:gd name="connsiteY348" fmla="*/ 5282478 h 6281670"/>
                <a:gd name="connsiteX349" fmla="*/ 4412945 w 8613217"/>
                <a:gd name="connsiteY349" fmla="*/ 4743394 h 6281670"/>
                <a:gd name="connsiteX350" fmla="*/ 5036828 w 8613217"/>
                <a:gd name="connsiteY350" fmla="*/ 3935106 h 6281670"/>
                <a:gd name="connsiteX351" fmla="*/ 5054999 w 8613217"/>
                <a:gd name="connsiteY351" fmla="*/ 3966064 h 6281670"/>
                <a:gd name="connsiteX352" fmla="*/ 5020675 w 8613217"/>
                <a:gd name="connsiteY35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478130 w 8613217"/>
                <a:gd name="connsiteY162" fmla="*/ 2550045 h 6281670"/>
                <a:gd name="connsiteX163" fmla="*/ 3504378 w 8613217"/>
                <a:gd name="connsiteY163" fmla="*/ 2605906 h 6281670"/>
                <a:gd name="connsiteX164" fmla="*/ 3733875 w 8613217"/>
                <a:gd name="connsiteY164" fmla="*/ 3249979 h 6281670"/>
                <a:gd name="connsiteX165" fmla="*/ 3823385 w 8613217"/>
                <a:gd name="connsiteY165" fmla="*/ 4359777 h 6281670"/>
                <a:gd name="connsiteX166" fmla="*/ 3816655 w 8613217"/>
                <a:gd name="connsiteY166" fmla="*/ 4369199 h 6281670"/>
                <a:gd name="connsiteX167" fmla="*/ 3800503 w 8613217"/>
                <a:gd name="connsiteY167" fmla="*/ 4322761 h 6281670"/>
                <a:gd name="connsiteX168" fmla="*/ 3407464 w 8613217"/>
                <a:gd name="connsiteY168" fmla="*/ 3663208 h 6281670"/>
                <a:gd name="connsiteX169" fmla="*/ 2516395 w 8613217"/>
                <a:gd name="connsiteY169" fmla="*/ 2980101 h 6281670"/>
                <a:gd name="connsiteX170" fmla="*/ 2502934 w 8613217"/>
                <a:gd name="connsiteY170" fmla="*/ 2971351 h 6281670"/>
                <a:gd name="connsiteX171" fmla="*/ 2390541 w 8613217"/>
                <a:gd name="connsiteY171" fmla="*/ 2898666 h 6281670"/>
                <a:gd name="connsiteX172" fmla="*/ 2247863 w 8613217"/>
                <a:gd name="connsiteY172" fmla="*/ 2802425 h 6281670"/>
                <a:gd name="connsiteX173" fmla="*/ 2055381 w 8613217"/>
                <a:gd name="connsiteY173" fmla="*/ 2665131 h 6281670"/>
                <a:gd name="connsiteX174" fmla="*/ 1471879 w 8613217"/>
                <a:gd name="connsiteY174" fmla="*/ 2148930 h 6281670"/>
                <a:gd name="connsiteX175" fmla="*/ 1461111 w 8613217"/>
                <a:gd name="connsiteY175" fmla="*/ 2109895 h 6281670"/>
                <a:gd name="connsiteX176" fmla="*/ 1501492 w 8613217"/>
                <a:gd name="connsiteY176" fmla="*/ 1918759 h 6281670"/>
                <a:gd name="connsiteX177" fmla="*/ 1395155 w 8613217"/>
                <a:gd name="connsiteY177" fmla="*/ 1570812 h 6281670"/>
                <a:gd name="connsiteX178" fmla="*/ 937507 w 8613217"/>
                <a:gd name="connsiteY178" fmla="*/ 860783 h 6281670"/>
                <a:gd name="connsiteX179" fmla="*/ 682435 w 8613217"/>
                <a:gd name="connsiteY179" fmla="*/ 471109 h 6281670"/>
                <a:gd name="connsiteX180" fmla="*/ 590905 w 8613217"/>
                <a:gd name="connsiteY180" fmla="*/ 214691 h 6281670"/>
                <a:gd name="connsiteX181" fmla="*/ 581483 w 8613217"/>
                <a:gd name="connsiteY181" fmla="*/ 222767 h 6281670"/>
                <a:gd name="connsiteX182" fmla="*/ 555909 w 8613217"/>
                <a:gd name="connsiteY182" fmla="*/ 262475 h 6281670"/>
                <a:gd name="connsiteX183" fmla="*/ 423998 w 8613217"/>
                <a:gd name="connsiteY183" fmla="*/ 619845 h 6281670"/>
                <a:gd name="connsiteX184" fmla="*/ 443515 w 8613217"/>
                <a:gd name="connsiteY184" fmla="*/ 1227575 h 6281670"/>
                <a:gd name="connsiteX185" fmla="*/ 806942 w 8613217"/>
                <a:gd name="connsiteY185" fmla="*/ 1996156 h 6281670"/>
                <a:gd name="connsiteX186" fmla="*/ 1087589 w 8613217"/>
                <a:gd name="connsiteY186" fmla="*/ 2216231 h 6281670"/>
                <a:gd name="connsiteX187" fmla="*/ 1317086 w 8613217"/>
                <a:gd name="connsiteY187" fmla="*/ 2233729 h 6281670"/>
                <a:gd name="connsiteX188" fmla="*/ 1327181 w 8613217"/>
                <a:gd name="connsiteY188" fmla="*/ 2198060 h 6281670"/>
                <a:gd name="connsiteX189" fmla="*/ 816364 w 8613217"/>
                <a:gd name="connsiteY189" fmla="*/ 1324489 h 6281670"/>
                <a:gd name="connsiteX190" fmla="*/ 702625 w 8613217"/>
                <a:gd name="connsiteY190" fmla="*/ 1031056 h 6281670"/>
                <a:gd name="connsiteX191" fmla="*/ 767908 w 8613217"/>
                <a:gd name="connsiteY191" fmla="*/ 1173061 h 6281670"/>
                <a:gd name="connsiteX192" fmla="*/ 1444285 w 8613217"/>
                <a:gd name="connsiteY192" fmla="*/ 2226326 h 6281670"/>
                <a:gd name="connsiteX193" fmla="*/ 2209501 w 8613217"/>
                <a:gd name="connsiteY193" fmla="*/ 2876457 h 6281670"/>
                <a:gd name="connsiteX194" fmla="*/ 2308434 w 8613217"/>
                <a:gd name="connsiteY194" fmla="*/ 2939720 h 6281670"/>
                <a:gd name="connsiteX195" fmla="*/ 2340738 w 8613217"/>
                <a:gd name="connsiteY195" fmla="*/ 2972025 h 6281670"/>
                <a:gd name="connsiteX196" fmla="*/ 2302377 w 8613217"/>
                <a:gd name="connsiteY196" fmla="*/ 2972025 h 6281670"/>
                <a:gd name="connsiteX197" fmla="*/ 2266034 w 8613217"/>
                <a:gd name="connsiteY197" fmla="*/ 2967313 h 6281670"/>
                <a:gd name="connsiteX198" fmla="*/ 1817807 w 8613217"/>
                <a:gd name="connsiteY198" fmla="*/ 3025866 h 6281670"/>
                <a:gd name="connsiteX199" fmla="*/ 1007500 w 8613217"/>
                <a:gd name="connsiteY199" fmla="*/ 3309877 h 6281670"/>
                <a:gd name="connsiteX200" fmla="*/ 960389 w 8613217"/>
                <a:gd name="connsiteY200" fmla="*/ 3293725 h 6281670"/>
                <a:gd name="connsiteX201" fmla="*/ 446207 w 8613217"/>
                <a:gd name="connsiteY201" fmla="*/ 3134221 h 6281670"/>
                <a:gd name="connsiteX202" fmla="*/ 217383 w 8613217"/>
                <a:gd name="connsiteY202" fmla="*/ 3227096 h 6281670"/>
                <a:gd name="connsiteX203" fmla="*/ 0 w 8613217"/>
                <a:gd name="connsiteY203" fmla="*/ 3236518 h 6281670"/>
                <a:gd name="connsiteX204" fmla="*/ 0 w 8613217"/>
                <a:gd name="connsiteY204" fmla="*/ 3330740 h 6281670"/>
                <a:gd name="connsiteX205" fmla="*/ 9422 w 8613217"/>
                <a:gd name="connsiteY205" fmla="*/ 3346892 h 6281670"/>
                <a:gd name="connsiteX206" fmla="*/ 255072 w 8613217"/>
                <a:gd name="connsiteY206" fmla="*/ 3717723 h 6281670"/>
                <a:gd name="connsiteX207" fmla="*/ 747044 w 8613217"/>
                <a:gd name="connsiteY207" fmla="*/ 3826078 h 6281670"/>
                <a:gd name="connsiteX208" fmla="*/ 1016249 w 8613217"/>
                <a:gd name="connsiteY208" fmla="*/ 3490244 h 6281670"/>
                <a:gd name="connsiteX209" fmla="*/ 981253 w 8613217"/>
                <a:gd name="connsiteY209" fmla="*/ 3461305 h 6281670"/>
                <a:gd name="connsiteX210" fmla="*/ 563312 w 8613217"/>
                <a:gd name="connsiteY210" fmla="*/ 3490917 h 6281670"/>
                <a:gd name="connsiteX211" fmla="*/ 390347 w 8613217"/>
                <a:gd name="connsiteY211" fmla="*/ 3460632 h 6281670"/>
                <a:gd name="connsiteX212" fmla="*/ 489953 w 8613217"/>
                <a:gd name="connsiteY212" fmla="*/ 3463997 h 6281670"/>
                <a:gd name="connsiteX213" fmla="*/ 903183 w 8613217"/>
                <a:gd name="connsiteY213" fmla="*/ 3408137 h 6281670"/>
                <a:gd name="connsiteX214" fmla="*/ 1043170 w 8613217"/>
                <a:gd name="connsiteY214" fmla="*/ 3372467 h 6281670"/>
                <a:gd name="connsiteX215" fmla="*/ 1508895 w 8613217"/>
                <a:gd name="connsiteY215" fmla="*/ 3218347 h 6281670"/>
                <a:gd name="connsiteX216" fmla="*/ 1912029 w 8613217"/>
                <a:gd name="connsiteY216" fmla="*/ 3101243 h 6281670"/>
                <a:gd name="connsiteX217" fmla="*/ 1912029 w 8613217"/>
                <a:gd name="connsiteY217" fmla="*/ 3101243 h 6281670"/>
                <a:gd name="connsiteX218" fmla="*/ 1924816 w 8613217"/>
                <a:gd name="connsiteY218" fmla="*/ 3099224 h 6281670"/>
                <a:gd name="connsiteX219" fmla="*/ 1986061 w 8613217"/>
                <a:gd name="connsiteY219" fmla="*/ 3087783 h 6281670"/>
                <a:gd name="connsiteX220" fmla="*/ 1992791 w 8613217"/>
                <a:gd name="connsiteY220" fmla="*/ 3087110 h 6281670"/>
                <a:gd name="connsiteX221" fmla="*/ 2087013 w 8613217"/>
                <a:gd name="connsiteY221" fmla="*/ 3074322 h 6281670"/>
                <a:gd name="connsiteX222" fmla="*/ 2113933 w 8613217"/>
                <a:gd name="connsiteY222" fmla="*/ 3072976 h 6281670"/>
                <a:gd name="connsiteX223" fmla="*/ 2118644 w 8613217"/>
                <a:gd name="connsiteY223" fmla="*/ 3064227 h 6281670"/>
                <a:gd name="connsiteX224" fmla="*/ 2257958 w 8613217"/>
                <a:gd name="connsiteY224" fmla="*/ 3064227 h 6281670"/>
                <a:gd name="connsiteX225" fmla="*/ 2262669 w 8613217"/>
                <a:gd name="connsiteY225" fmla="*/ 3072976 h 6281670"/>
                <a:gd name="connsiteX226" fmla="*/ 2434960 w 8613217"/>
                <a:gd name="connsiteY226" fmla="*/ 3101243 h 6281670"/>
                <a:gd name="connsiteX227" fmla="*/ 2635518 w 8613217"/>
                <a:gd name="connsiteY227" fmla="*/ 3164506 h 6281670"/>
                <a:gd name="connsiteX228" fmla="*/ 3038653 w 8613217"/>
                <a:gd name="connsiteY228" fmla="*/ 3453902 h 6281670"/>
                <a:gd name="connsiteX229" fmla="*/ 3580428 w 8613217"/>
                <a:gd name="connsiteY229" fmla="*/ 4087880 h 6281670"/>
                <a:gd name="connsiteX230" fmla="*/ 3776274 w 8613217"/>
                <a:gd name="connsiteY230" fmla="*/ 4626290 h 6281670"/>
                <a:gd name="connsiteX231" fmla="*/ 3813963 w 8613217"/>
                <a:gd name="connsiteY231" fmla="*/ 4802619 h 6281670"/>
                <a:gd name="connsiteX232" fmla="*/ 3811944 w 8613217"/>
                <a:gd name="connsiteY232" fmla="*/ 5407658 h 6281670"/>
                <a:gd name="connsiteX233" fmla="*/ 3881265 w 8613217"/>
                <a:gd name="connsiteY233" fmla="*/ 5874056 h 6281670"/>
                <a:gd name="connsiteX234" fmla="*/ 3879919 w 8613217"/>
                <a:gd name="connsiteY234" fmla="*/ 5898957 h 6281670"/>
                <a:gd name="connsiteX235" fmla="*/ 3757430 w 8613217"/>
                <a:gd name="connsiteY235" fmla="*/ 5946068 h 6281670"/>
                <a:gd name="connsiteX236" fmla="*/ 3743970 w 8613217"/>
                <a:gd name="connsiteY236" fmla="*/ 6053750 h 6281670"/>
                <a:gd name="connsiteX237" fmla="*/ 3803195 w 8613217"/>
                <a:gd name="connsiteY237" fmla="*/ 6092112 h 6281670"/>
                <a:gd name="connsiteX238" fmla="*/ 3896071 w 8613217"/>
                <a:gd name="connsiteY238" fmla="*/ 6023464 h 6281670"/>
                <a:gd name="connsiteX239" fmla="*/ 3920972 w 8613217"/>
                <a:gd name="connsiteY239" fmla="*/ 5996544 h 6281670"/>
                <a:gd name="connsiteX240" fmla="*/ 3918953 w 8613217"/>
                <a:gd name="connsiteY240" fmla="*/ 6053077 h 6281670"/>
                <a:gd name="connsiteX241" fmla="*/ 3931741 w 8613217"/>
                <a:gd name="connsiteY241" fmla="*/ 6077978 h 6281670"/>
                <a:gd name="connsiteX242" fmla="*/ 3951931 w 8613217"/>
                <a:gd name="connsiteY242" fmla="*/ 6055769 h 6281670"/>
                <a:gd name="connsiteX243" fmla="*/ 3972121 w 8613217"/>
                <a:gd name="connsiteY243" fmla="*/ 5988468 h 6281670"/>
                <a:gd name="connsiteX244" fmla="*/ 3994331 w 8613217"/>
                <a:gd name="connsiteY244" fmla="*/ 5968277 h 6281670"/>
                <a:gd name="connsiteX245" fmla="*/ 4005099 w 8613217"/>
                <a:gd name="connsiteY245" fmla="*/ 5995198 h 6281670"/>
                <a:gd name="connsiteX246" fmla="*/ 4071054 w 8613217"/>
                <a:gd name="connsiteY246" fmla="*/ 6040290 h 6281670"/>
                <a:gd name="connsiteX247" fmla="*/ 4100667 w 8613217"/>
                <a:gd name="connsiteY247" fmla="*/ 6026829 h 6281670"/>
                <a:gd name="connsiteX248" fmla="*/ 4110089 w 8613217"/>
                <a:gd name="connsiteY248" fmla="*/ 5993179 h 6281670"/>
                <a:gd name="connsiteX249" fmla="*/ 4124895 w 8613217"/>
                <a:gd name="connsiteY249" fmla="*/ 6032214 h 6281670"/>
                <a:gd name="connsiteX250" fmla="*/ 4117492 w 8613217"/>
                <a:gd name="connsiteY250" fmla="*/ 6106918 h 6281670"/>
                <a:gd name="connsiteX251" fmla="*/ 4080476 w 8613217"/>
                <a:gd name="connsiteY251" fmla="*/ 6141242 h 6281670"/>
                <a:gd name="connsiteX252" fmla="*/ 4176717 w 8613217"/>
                <a:gd name="connsiteY252" fmla="*/ 6189025 h 6281670"/>
                <a:gd name="connsiteX253" fmla="*/ 4170660 w 8613217"/>
                <a:gd name="connsiteY253" fmla="*/ 6271133 h 6281670"/>
                <a:gd name="connsiteX254" fmla="*/ 4195562 w 8613217"/>
                <a:gd name="connsiteY254" fmla="*/ 6277863 h 6281670"/>
                <a:gd name="connsiteX255" fmla="*/ 4261517 w 8613217"/>
                <a:gd name="connsiteY255" fmla="*/ 6267768 h 6281670"/>
                <a:gd name="connsiteX256" fmla="*/ 4289784 w 8613217"/>
                <a:gd name="connsiteY256" fmla="*/ 6247578 h 6281670"/>
                <a:gd name="connsiteX257" fmla="*/ 4295840 w 8613217"/>
                <a:gd name="connsiteY257" fmla="*/ 6204505 h 6281670"/>
                <a:gd name="connsiteX258" fmla="*/ 4305936 w 8613217"/>
                <a:gd name="connsiteY258" fmla="*/ 6182969 h 6281670"/>
                <a:gd name="connsiteX259" fmla="*/ 4324107 w 8613217"/>
                <a:gd name="connsiteY259" fmla="*/ 6199794 h 6281670"/>
                <a:gd name="connsiteX260" fmla="*/ 4336894 w 8613217"/>
                <a:gd name="connsiteY260" fmla="*/ 6230752 h 6281670"/>
                <a:gd name="connsiteX261" fmla="*/ 4342951 w 8613217"/>
                <a:gd name="connsiteY261" fmla="*/ 6226714 h 6281670"/>
                <a:gd name="connsiteX262" fmla="*/ 4369872 w 8613217"/>
                <a:gd name="connsiteY262" fmla="*/ 6185660 h 6281670"/>
                <a:gd name="connsiteX263" fmla="*/ 4382659 w 8613217"/>
                <a:gd name="connsiteY263" fmla="*/ 6234791 h 6281670"/>
                <a:gd name="connsiteX264" fmla="*/ 4406888 w 8613217"/>
                <a:gd name="connsiteY264" fmla="*/ 6265749 h 6281670"/>
                <a:gd name="connsiteX265" fmla="*/ 4484284 w 8613217"/>
                <a:gd name="connsiteY265" fmla="*/ 6275171 h 6281670"/>
                <a:gd name="connsiteX266" fmla="*/ 4499090 w 8613217"/>
                <a:gd name="connsiteY266" fmla="*/ 6272479 h 6281670"/>
                <a:gd name="connsiteX267" fmla="*/ 4512551 w 8613217"/>
                <a:gd name="connsiteY267" fmla="*/ 6181622 h 6281670"/>
                <a:gd name="connsiteX268" fmla="*/ 4572449 w 8613217"/>
                <a:gd name="connsiteY268" fmla="*/ 6153356 h 6281670"/>
                <a:gd name="connsiteX269" fmla="*/ 4575814 w 8613217"/>
                <a:gd name="connsiteY269" fmla="*/ 6127781 h 6281670"/>
                <a:gd name="connsiteX270" fmla="*/ 4538125 w 8613217"/>
                <a:gd name="connsiteY270" fmla="*/ 6076633 h 6281670"/>
                <a:gd name="connsiteX271" fmla="*/ 4536779 w 8613217"/>
                <a:gd name="connsiteY271" fmla="*/ 6042309 h 6281670"/>
                <a:gd name="connsiteX272" fmla="*/ 4573122 w 8613217"/>
                <a:gd name="connsiteY272" fmla="*/ 6032214 h 6281670"/>
                <a:gd name="connsiteX273" fmla="*/ 4637731 w 8613217"/>
                <a:gd name="connsiteY273" fmla="*/ 6051058 h 6281670"/>
                <a:gd name="connsiteX274" fmla="*/ 4665997 w 8613217"/>
                <a:gd name="connsiteY274" fmla="*/ 6029522 h 6281670"/>
                <a:gd name="connsiteX275" fmla="*/ 4665997 w 8613217"/>
                <a:gd name="connsiteY275" fmla="*/ 5985776 h 6281670"/>
                <a:gd name="connsiteX276" fmla="*/ 4681477 w 8613217"/>
                <a:gd name="connsiteY276" fmla="*/ 5966931 h 6281670"/>
                <a:gd name="connsiteX277" fmla="*/ 4701667 w 8613217"/>
                <a:gd name="connsiteY277" fmla="*/ 5981065 h 6281670"/>
                <a:gd name="connsiteX278" fmla="*/ 4724550 w 8613217"/>
                <a:gd name="connsiteY278" fmla="*/ 6054423 h 6281670"/>
                <a:gd name="connsiteX279" fmla="*/ 4743394 w 8613217"/>
                <a:gd name="connsiteY279" fmla="*/ 6073268 h 6281670"/>
                <a:gd name="connsiteX280" fmla="*/ 4752143 w 8613217"/>
                <a:gd name="connsiteY280" fmla="*/ 6050385 h 6281670"/>
                <a:gd name="connsiteX281" fmla="*/ 4752143 w 8613217"/>
                <a:gd name="connsiteY281" fmla="*/ 5996544 h 6281670"/>
                <a:gd name="connsiteX282" fmla="*/ 4800600 w 8613217"/>
                <a:gd name="connsiteY282" fmla="*/ 6046347 h 6281670"/>
                <a:gd name="connsiteX283" fmla="*/ 4859825 w 8613217"/>
                <a:gd name="connsiteY283" fmla="*/ 6088747 h 6281670"/>
                <a:gd name="connsiteX284" fmla="*/ 4932511 w 8613217"/>
                <a:gd name="connsiteY284" fmla="*/ 6036252 h 6281670"/>
                <a:gd name="connsiteX285" fmla="*/ 4919050 w 8613217"/>
                <a:gd name="connsiteY285" fmla="*/ 5940011 h 6281670"/>
                <a:gd name="connsiteX286" fmla="*/ 4830213 w 8613217"/>
                <a:gd name="connsiteY286" fmla="*/ 5933281 h 6281670"/>
                <a:gd name="connsiteX287" fmla="*/ 4779064 w 8613217"/>
                <a:gd name="connsiteY287" fmla="*/ 5876074 h 6281670"/>
                <a:gd name="connsiteX288" fmla="*/ 4778391 w 8613217"/>
                <a:gd name="connsiteY288" fmla="*/ 5829637 h 6281670"/>
                <a:gd name="connsiteX289" fmla="*/ 5091342 w 8613217"/>
                <a:gd name="connsiteY289" fmla="*/ 5236712 h 6281670"/>
                <a:gd name="connsiteX290" fmla="*/ 5116243 w 8613217"/>
                <a:gd name="connsiteY290" fmla="*/ 5202389 h 6281670"/>
                <a:gd name="connsiteX291" fmla="*/ 5269690 w 8613217"/>
                <a:gd name="connsiteY291" fmla="*/ 5086631 h 6281670"/>
                <a:gd name="connsiteX292" fmla="*/ 5744837 w 8613217"/>
                <a:gd name="connsiteY292" fmla="*/ 4795889 h 6281670"/>
                <a:gd name="connsiteX293" fmla="*/ 5814830 w 8613217"/>
                <a:gd name="connsiteY293" fmla="*/ 4775699 h 6281670"/>
                <a:gd name="connsiteX294" fmla="*/ 6103553 w 8613217"/>
                <a:gd name="connsiteY294" fmla="*/ 4765603 h 6281670"/>
                <a:gd name="connsiteX295" fmla="*/ 7086824 w 8613217"/>
                <a:gd name="connsiteY295" fmla="*/ 4811369 h 6281670"/>
                <a:gd name="connsiteX296" fmla="*/ 7489959 w 8613217"/>
                <a:gd name="connsiteY296" fmla="*/ 4805311 h 6281670"/>
                <a:gd name="connsiteX297" fmla="*/ 7516880 w 8613217"/>
                <a:gd name="connsiteY297" fmla="*/ 4801946 h 6281670"/>
                <a:gd name="connsiteX298" fmla="*/ 7536397 w 8613217"/>
                <a:gd name="connsiteY298" fmla="*/ 4800600 h 6281670"/>
                <a:gd name="connsiteX299" fmla="*/ 7619850 w 8613217"/>
                <a:gd name="connsiteY299" fmla="*/ 4791178 h 6281670"/>
                <a:gd name="connsiteX300" fmla="*/ 7661577 w 8613217"/>
                <a:gd name="connsiteY300" fmla="*/ 4813388 h 6281670"/>
                <a:gd name="connsiteX301" fmla="*/ 7920014 w 8613217"/>
                <a:gd name="connsiteY301" fmla="*/ 5004523 h 6281670"/>
                <a:gd name="connsiteX302" fmla="*/ 8354780 w 8613217"/>
                <a:gd name="connsiteY302" fmla="*/ 4830886 h 6281670"/>
                <a:gd name="connsiteX303" fmla="*/ 8579567 w 8613217"/>
                <a:gd name="connsiteY303" fmla="*/ 4409580 h 6281670"/>
                <a:gd name="connsiteX304" fmla="*/ 8613217 w 8613217"/>
                <a:gd name="connsiteY304" fmla="*/ 4250076 h 6281670"/>
                <a:gd name="connsiteX305" fmla="*/ 8613217 w 8613217"/>
                <a:gd name="connsiteY305" fmla="*/ 4196235 h 6281670"/>
                <a:gd name="connsiteX306" fmla="*/ 8420062 w 8613217"/>
                <a:gd name="connsiteY306" fmla="*/ 4211041 h 6281670"/>
                <a:gd name="connsiteX307" fmla="*/ 4571776 w 8613217"/>
                <a:gd name="connsiteY307" fmla="*/ 915970 h 6281670"/>
                <a:gd name="connsiteX308" fmla="*/ 4583890 w 8613217"/>
                <a:gd name="connsiteY308" fmla="*/ 888377 h 6281670"/>
                <a:gd name="connsiteX309" fmla="*/ 4571776 w 8613217"/>
                <a:gd name="connsiteY309" fmla="*/ 915970 h 6281670"/>
                <a:gd name="connsiteX310" fmla="*/ 2362948 w 8613217"/>
                <a:gd name="connsiteY310" fmla="*/ 965100 h 6281670"/>
                <a:gd name="connsiteX311" fmla="*/ 2363621 w 8613217"/>
                <a:gd name="connsiteY311" fmla="*/ 962408 h 6281670"/>
                <a:gd name="connsiteX312" fmla="*/ 2368332 w 8613217"/>
                <a:gd name="connsiteY312" fmla="*/ 967119 h 6281670"/>
                <a:gd name="connsiteX313" fmla="*/ 2362948 w 8613217"/>
                <a:gd name="connsiteY313" fmla="*/ 965100 h 6281670"/>
                <a:gd name="connsiteX314" fmla="*/ 2435633 w 8613217"/>
                <a:gd name="connsiteY314" fmla="*/ 1055284 h 6281670"/>
                <a:gd name="connsiteX315" fmla="*/ 2426211 w 8613217"/>
                <a:gd name="connsiteY315" fmla="*/ 1053265 h 6281670"/>
                <a:gd name="connsiteX316" fmla="*/ 2370351 w 8613217"/>
                <a:gd name="connsiteY316" fmla="*/ 968465 h 6281670"/>
                <a:gd name="connsiteX317" fmla="*/ 2432268 w 8613217"/>
                <a:gd name="connsiteY317" fmla="*/ 1045862 h 6281670"/>
                <a:gd name="connsiteX318" fmla="*/ 2435633 w 8613217"/>
                <a:gd name="connsiteY318" fmla="*/ 1055284 h 6281670"/>
                <a:gd name="connsiteX319" fmla="*/ 695895 w 8613217"/>
                <a:gd name="connsiteY319" fmla="*/ 1016922 h 6281670"/>
                <a:gd name="connsiteX320" fmla="*/ 692530 w 8613217"/>
                <a:gd name="connsiteY320" fmla="*/ 1005481 h 6281670"/>
                <a:gd name="connsiteX321" fmla="*/ 695895 w 8613217"/>
                <a:gd name="connsiteY321" fmla="*/ 1016922 h 6281670"/>
                <a:gd name="connsiteX322" fmla="*/ 4511205 w 8613217"/>
                <a:gd name="connsiteY322" fmla="*/ 6014042 h 6281670"/>
                <a:gd name="connsiteX323" fmla="*/ 4537452 w 8613217"/>
                <a:gd name="connsiteY323" fmla="*/ 5944049 h 6281670"/>
                <a:gd name="connsiteX324" fmla="*/ 4511205 w 8613217"/>
                <a:gd name="connsiteY324" fmla="*/ 6014042 h 6281670"/>
                <a:gd name="connsiteX325" fmla="*/ 4750797 w 8613217"/>
                <a:gd name="connsiteY325" fmla="*/ 5917128 h 6281670"/>
                <a:gd name="connsiteX326" fmla="*/ 4741375 w 8613217"/>
                <a:gd name="connsiteY326" fmla="*/ 5939338 h 6281670"/>
                <a:gd name="connsiteX327" fmla="*/ 4732626 w 8613217"/>
                <a:gd name="connsiteY327" fmla="*/ 5935300 h 6281670"/>
                <a:gd name="connsiteX328" fmla="*/ 4727915 w 8613217"/>
                <a:gd name="connsiteY328" fmla="*/ 5907706 h 6281670"/>
                <a:gd name="connsiteX329" fmla="*/ 4750797 w 8613217"/>
                <a:gd name="connsiteY329" fmla="*/ 5875402 h 6281670"/>
                <a:gd name="connsiteX330" fmla="*/ 4750797 w 8613217"/>
                <a:gd name="connsiteY330" fmla="*/ 5917128 h 6281670"/>
                <a:gd name="connsiteX331" fmla="*/ 4875978 w 8613217"/>
                <a:gd name="connsiteY331" fmla="*/ 5457461 h 6281670"/>
                <a:gd name="connsiteX332" fmla="*/ 4616868 w 8613217"/>
                <a:gd name="connsiteY332" fmla="*/ 5877421 h 6281670"/>
                <a:gd name="connsiteX333" fmla="*/ 4562354 w 8613217"/>
                <a:gd name="connsiteY333" fmla="*/ 5884824 h 6281670"/>
                <a:gd name="connsiteX334" fmla="*/ 4880015 w 8613217"/>
                <a:gd name="connsiteY334" fmla="*/ 5419772 h 6281670"/>
                <a:gd name="connsiteX335" fmla="*/ 4875978 w 8613217"/>
                <a:gd name="connsiteY335" fmla="*/ 5457461 h 6281670"/>
                <a:gd name="connsiteX336" fmla="*/ 5020675 w 8613217"/>
                <a:gd name="connsiteY336" fmla="*/ 5141145 h 6281670"/>
                <a:gd name="connsiteX337" fmla="*/ 4989717 w 8613217"/>
                <a:gd name="connsiteY337" fmla="*/ 5179506 h 6281670"/>
                <a:gd name="connsiteX338" fmla="*/ 4445922 w 8613217"/>
                <a:gd name="connsiteY338" fmla="*/ 5878767 h 6281670"/>
                <a:gd name="connsiteX339" fmla="*/ 4415637 w 8613217"/>
                <a:gd name="connsiteY339" fmla="*/ 5953471 h 6281670"/>
                <a:gd name="connsiteX340" fmla="*/ 4357085 w 8613217"/>
                <a:gd name="connsiteY340" fmla="*/ 6075286 h 6281670"/>
                <a:gd name="connsiteX341" fmla="*/ 4338240 w 8613217"/>
                <a:gd name="connsiteY341" fmla="*/ 6125762 h 6281670"/>
                <a:gd name="connsiteX342" fmla="*/ 4322761 w 8613217"/>
                <a:gd name="connsiteY342" fmla="*/ 6080671 h 6281670"/>
                <a:gd name="connsiteX343" fmla="*/ 4306609 w 8613217"/>
                <a:gd name="connsiteY343" fmla="*/ 6061826 h 6281670"/>
                <a:gd name="connsiteX344" fmla="*/ 4295168 w 8613217"/>
                <a:gd name="connsiteY344" fmla="*/ 6082689 h 6281670"/>
                <a:gd name="connsiteX345" fmla="*/ 4292475 w 8613217"/>
                <a:gd name="connsiteY345" fmla="*/ 6112302 h 6281670"/>
                <a:gd name="connsiteX346" fmla="*/ 4277669 w 8613217"/>
                <a:gd name="connsiteY346" fmla="*/ 6097496 h 6281670"/>
                <a:gd name="connsiteX347" fmla="*/ 4183447 w 8613217"/>
                <a:gd name="connsiteY347" fmla="*/ 5282478 h 6281670"/>
                <a:gd name="connsiteX348" fmla="*/ 4412945 w 8613217"/>
                <a:gd name="connsiteY348" fmla="*/ 4743394 h 6281670"/>
                <a:gd name="connsiteX349" fmla="*/ 5036828 w 8613217"/>
                <a:gd name="connsiteY349" fmla="*/ 3935106 h 6281670"/>
                <a:gd name="connsiteX350" fmla="*/ 5054999 w 8613217"/>
                <a:gd name="connsiteY350" fmla="*/ 3966064 h 6281670"/>
                <a:gd name="connsiteX351" fmla="*/ 5020675 w 8613217"/>
                <a:gd name="connsiteY35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471400 w 8613217"/>
                <a:gd name="connsiteY161" fmla="*/ 2536585 h 6281670"/>
                <a:gd name="connsiteX162" fmla="*/ 3504378 w 8613217"/>
                <a:gd name="connsiteY162" fmla="*/ 2605906 h 6281670"/>
                <a:gd name="connsiteX163" fmla="*/ 3733875 w 8613217"/>
                <a:gd name="connsiteY163" fmla="*/ 3249979 h 6281670"/>
                <a:gd name="connsiteX164" fmla="*/ 3823385 w 8613217"/>
                <a:gd name="connsiteY164" fmla="*/ 4359777 h 6281670"/>
                <a:gd name="connsiteX165" fmla="*/ 3816655 w 8613217"/>
                <a:gd name="connsiteY165" fmla="*/ 4369199 h 6281670"/>
                <a:gd name="connsiteX166" fmla="*/ 3800503 w 8613217"/>
                <a:gd name="connsiteY166" fmla="*/ 4322761 h 6281670"/>
                <a:gd name="connsiteX167" fmla="*/ 3407464 w 8613217"/>
                <a:gd name="connsiteY167" fmla="*/ 3663208 h 6281670"/>
                <a:gd name="connsiteX168" fmla="*/ 2516395 w 8613217"/>
                <a:gd name="connsiteY168" fmla="*/ 2980101 h 6281670"/>
                <a:gd name="connsiteX169" fmla="*/ 2502934 w 8613217"/>
                <a:gd name="connsiteY169" fmla="*/ 2971351 h 6281670"/>
                <a:gd name="connsiteX170" fmla="*/ 2390541 w 8613217"/>
                <a:gd name="connsiteY170" fmla="*/ 2898666 h 6281670"/>
                <a:gd name="connsiteX171" fmla="*/ 2247863 w 8613217"/>
                <a:gd name="connsiteY171" fmla="*/ 2802425 h 6281670"/>
                <a:gd name="connsiteX172" fmla="*/ 2055381 w 8613217"/>
                <a:gd name="connsiteY172" fmla="*/ 2665131 h 6281670"/>
                <a:gd name="connsiteX173" fmla="*/ 1471879 w 8613217"/>
                <a:gd name="connsiteY173" fmla="*/ 2148930 h 6281670"/>
                <a:gd name="connsiteX174" fmla="*/ 1461111 w 8613217"/>
                <a:gd name="connsiteY174" fmla="*/ 2109895 h 6281670"/>
                <a:gd name="connsiteX175" fmla="*/ 1501492 w 8613217"/>
                <a:gd name="connsiteY175" fmla="*/ 1918759 h 6281670"/>
                <a:gd name="connsiteX176" fmla="*/ 1395155 w 8613217"/>
                <a:gd name="connsiteY176" fmla="*/ 1570812 h 6281670"/>
                <a:gd name="connsiteX177" fmla="*/ 937507 w 8613217"/>
                <a:gd name="connsiteY177" fmla="*/ 860783 h 6281670"/>
                <a:gd name="connsiteX178" fmla="*/ 682435 w 8613217"/>
                <a:gd name="connsiteY178" fmla="*/ 471109 h 6281670"/>
                <a:gd name="connsiteX179" fmla="*/ 590905 w 8613217"/>
                <a:gd name="connsiteY179" fmla="*/ 214691 h 6281670"/>
                <a:gd name="connsiteX180" fmla="*/ 581483 w 8613217"/>
                <a:gd name="connsiteY180" fmla="*/ 222767 h 6281670"/>
                <a:gd name="connsiteX181" fmla="*/ 555909 w 8613217"/>
                <a:gd name="connsiteY181" fmla="*/ 262475 h 6281670"/>
                <a:gd name="connsiteX182" fmla="*/ 423998 w 8613217"/>
                <a:gd name="connsiteY182" fmla="*/ 619845 h 6281670"/>
                <a:gd name="connsiteX183" fmla="*/ 443515 w 8613217"/>
                <a:gd name="connsiteY183" fmla="*/ 1227575 h 6281670"/>
                <a:gd name="connsiteX184" fmla="*/ 806942 w 8613217"/>
                <a:gd name="connsiteY184" fmla="*/ 1996156 h 6281670"/>
                <a:gd name="connsiteX185" fmla="*/ 1087589 w 8613217"/>
                <a:gd name="connsiteY185" fmla="*/ 2216231 h 6281670"/>
                <a:gd name="connsiteX186" fmla="*/ 1317086 w 8613217"/>
                <a:gd name="connsiteY186" fmla="*/ 2233729 h 6281670"/>
                <a:gd name="connsiteX187" fmla="*/ 1327181 w 8613217"/>
                <a:gd name="connsiteY187" fmla="*/ 2198060 h 6281670"/>
                <a:gd name="connsiteX188" fmla="*/ 816364 w 8613217"/>
                <a:gd name="connsiteY188" fmla="*/ 1324489 h 6281670"/>
                <a:gd name="connsiteX189" fmla="*/ 702625 w 8613217"/>
                <a:gd name="connsiteY189" fmla="*/ 1031056 h 6281670"/>
                <a:gd name="connsiteX190" fmla="*/ 767908 w 8613217"/>
                <a:gd name="connsiteY190" fmla="*/ 1173061 h 6281670"/>
                <a:gd name="connsiteX191" fmla="*/ 1444285 w 8613217"/>
                <a:gd name="connsiteY191" fmla="*/ 2226326 h 6281670"/>
                <a:gd name="connsiteX192" fmla="*/ 2209501 w 8613217"/>
                <a:gd name="connsiteY192" fmla="*/ 2876457 h 6281670"/>
                <a:gd name="connsiteX193" fmla="*/ 2308434 w 8613217"/>
                <a:gd name="connsiteY193" fmla="*/ 2939720 h 6281670"/>
                <a:gd name="connsiteX194" fmla="*/ 2340738 w 8613217"/>
                <a:gd name="connsiteY194" fmla="*/ 2972025 h 6281670"/>
                <a:gd name="connsiteX195" fmla="*/ 2302377 w 8613217"/>
                <a:gd name="connsiteY195" fmla="*/ 2972025 h 6281670"/>
                <a:gd name="connsiteX196" fmla="*/ 2266034 w 8613217"/>
                <a:gd name="connsiteY196" fmla="*/ 2967313 h 6281670"/>
                <a:gd name="connsiteX197" fmla="*/ 1817807 w 8613217"/>
                <a:gd name="connsiteY197" fmla="*/ 3025866 h 6281670"/>
                <a:gd name="connsiteX198" fmla="*/ 1007500 w 8613217"/>
                <a:gd name="connsiteY198" fmla="*/ 3309877 h 6281670"/>
                <a:gd name="connsiteX199" fmla="*/ 960389 w 8613217"/>
                <a:gd name="connsiteY199" fmla="*/ 3293725 h 6281670"/>
                <a:gd name="connsiteX200" fmla="*/ 446207 w 8613217"/>
                <a:gd name="connsiteY200" fmla="*/ 3134221 h 6281670"/>
                <a:gd name="connsiteX201" fmla="*/ 217383 w 8613217"/>
                <a:gd name="connsiteY201" fmla="*/ 3227096 h 6281670"/>
                <a:gd name="connsiteX202" fmla="*/ 0 w 8613217"/>
                <a:gd name="connsiteY202" fmla="*/ 3236518 h 6281670"/>
                <a:gd name="connsiteX203" fmla="*/ 0 w 8613217"/>
                <a:gd name="connsiteY203" fmla="*/ 3330740 h 6281670"/>
                <a:gd name="connsiteX204" fmla="*/ 9422 w 8613217"/>
                <a:gd name="connsiteY204" fmla="*/ 3346892 h 6281670"/>
                <a:gd name="connsiteX205" fmla="*/ 255072 w 8613217"/>
                <a:gd name="connsiteY205" fmla="*/ 3717723 h 6281670"/>
                <a:gd name="connsiteX206" fmla="*/ 747044 w 8613217"/>
                <a:gd name="connsiteY206" fmla="*/ 3826078 h 6281670"/>
                <a:gd name="connsiteX207" fmla="*/ 1016249 w 8613217"/>
                <a:gd name="connsiteY207" fmla="*/ 3490244 h 6281670"/>
                <a:gd name="connsiteX208" fmla="*/ 981253 w 8613217"/>
                <a:gd name="connsiteY208" fmla="*/ 3461305 h 6281670"/>
                <a:gd name="connsiteX209" fmla="*/ 563312 w 8613217"/>
                <a:gd name="connsiteY209" fmla="*/ 3490917 h 6281670"/>
                <a:gd name="connsiteX210" fmla="*/ 390347 w 8613217"/>
                <a:gd name="connsiteY210" fmla="*/ 3460632 h 6281670"/>
                <a:gd name="connsiteX211" fmla="*/ 489953 w 8613217"/>
                <a:gd name="connsiteY211" fmla="*/ 3463997 h 6281670"/>
                <a:gd name="connsiteX212" fmla="*/ 903183 w 8613217"/>
                <a:gd name="connsiteY212" fmla="*/ 3408137 h 6281670"/>
                <a:gd name="connsiteX213" fmla="*/ 1043170 w 8613217"/>
                <a:gd name="connsiteY213" fmla="*/ 3372467 h 6281670"/>
                <a:gd name="connsiteX214" fmla="*/ 1508895 w 8613217"/>
                <a:gd name="connsiteY214" fmla="*/ 3218347 h 6281670"/>
                <a:gd name="connsiteX215" fmla="*/ 1912029 w 8613217"/>
                <a:gd name="connsiteY215" fmla="*/ 3101243 h 6281670"/>
                <a:gd name="connsiteX216" fmla="*/ 1912029 w 8613217"/>
                <a:gd name="connsiteY216" fmla="*/ 3101243 h 6281670"/>
                <a:gd name="connsiteX217" fmla="*/ 1924816 w 8613217"/>
                <a:gd name="connsiteY217" fmla="*/ 3099224 h 6281670"/>
                <a:gd name="connsiteX218" fmla="*/ 1986061 w 8613217"/>
                <a:gd name="connsiteY218" fmla="*/ 3087783 h 6281670"/>
                <a:gd name="connsiteX219" fmla="*/ 1992791 w 8613217"/>
                <a:gd name="connsiteY219" fmla="*/ 3087110 h 6281670"/>
                <a:gd name="connsiteX220" fmla="*/ 2087013 w 8613217"/>
                <a:gd name="connsiteY220" fmla="*/ 3074322 h 6281670"/>
                <a:gd name="connsiteX221" fmla="*/ 2113933 w 8613217"/>
                <a:gd name="connsiteY221" fmla="*/ 3072976 h 6281670"/>
                <a:gd name="connsiteX222" fmla="*/ 2118644 w 8613217"/>
                <a:gd name="connsiteY222" fmla="*/ 3064227 h 6281670"/>
                <a:gd name="connsiteX223" fmla="*/ 2257958 w 8613217"/>
                <a:gd name="connsiteY223" fmla="*/ 3064227 h 6281670"/>
                <a:gd name="connsiteX224" fmla="*/ 2262669 w 8613217"/>
                <a:gd name="connsiteY224" fmla="*/ 3072976 h 6281670"/>
                <a:gd name="connsiteX225" fmla="*/ 2434960 w 8613217"/>
                <a:gd name="connsiteY225" fmla="*/ 3101243 h 6281670"/>
                <a:gd name="connsiteX226" fmla="*/ 2635518 w 8613217"/>
                <a:gd name="connsiteY226" fmla="*/ 3164506 h 6281670"/>
                <a:gd name="connsiteX227" fmla="*/ 3038653 w 8613217"/>
                <a:gd name="connsiteY227" fmla="*/ 3453902 h 6281670"/>
                <a:gd name="connsiteX228" fmla="*/ 3580428 w 8613217"/>
                <a:gd name="connsiteY228" fmla="*/ 4087880 h 6281670"/>
                <a:gd name="connsiteX229" fmla="*/ 3776274 w 8613217"/>
                <a:gd name="connsiteY229" fmla="*/ 4626290 h 6281670"/>
                <a:gd name="connsiteX230" fmla="*/ 3813963 w 8613217"/>
                <a:gd name="connsiteY230" fmla="*/ 4802619 h 6281670"/>
                <a:gd name="connsiteX231" fmla="*/ 3811944 w 8613217"/>
                <a:gd name="connsiteY231" fmla="*/ 5407658 h 6281670"/>
                <a:gd name="connsiteX232" fmla="*/ 3881265 w 8613217"/>
                <a:gd name="connsiteY232" fmla="*/ 5874056 h 6281670"/>
                <a:gd name="connsiteX233" fmla="*/ 3879919 w 8613217"/>
                <a:gd name="connsiteY233" fmla="*/ 5898957 h 6281670"/>
                <a:gd name="connsiteX234" fmla="*/ 3757430 w 8613217"/>
                <a:gd name="connsiteY234" fmla="*/ 5946068 h 6281670"/>
                <a:gd name="connsiteX235" fmla="*/ 3743970 w 8613217"/>
                <a:gd name="connsiteY235" fmla="*/ 6053750 h 6281670"/>
                <a:gd name="connsiteX236" fmla="*/ 3803195 w 8613217"/>
                <a:gd name="connsiteY236" fmla="*/ 6092112 h 6281670"/>
                <a:gd name="connsiteX237" fmla="*/ 3896071 w 8613217"/>
                <a:gd name="connsiteY237" fmla="*/ 6023464 h 6281670"/>
                <a:gd name="connsiteX238" fmla="*/ 3920972 w 8613217"/>
                <a:gd name="connsiteY238" fmla="*/ 5996544 h 6281670"/>
                <a:gd name="connsiteX239" fmla="*/ 3918953 w 8613217"/>
                <a:gd name="connsiteY239" fmla="*/ 6053077 h 6281670"/>
                <a:gd name="connsiteX240" fmla="*/ 3931741 w 8613217"/>
                <a:gd name="connsiteY240" fmla="*/ 6077978 h 6281670"/>
                <a:gd name="connsiteX241" fmla="*/ 3951931 w 8613217"/>
                <a:gd name="connsiteY241" fmla="*/ 6055769 h 6281670"/>
                <a:gd name="connsiteX242" fmla="*/ 3972121 w 8613217"/>
                <a:gd name="connsiteY242" fmla="*/ 5988468 h 6281670"/>
                <a:gd name="connsiteX243" fmla="*/ 3994331 w 8613217"/>
                <a:gd name="connsiteY243" fmla="*/ 5968277 h 6281670"/>
                <a:gd name="connsiteX244" fmla="*/ 4005099 w 8613217"/>
                <a:gd name="connsiteY244" fmla="*/ 5995198 h 6281670"/>
                <a:gd name="connsiteX245" fmla="*/ 4071054 w 8613217"/>
                <a:gd name="connsiteY245" fmla="*/ 6040290 h 6281670"/>
                <a:gd name="connsiteX246" fmla="*/ 4100667 w 8613217"/>
                <a:gd name="connsiteY246" fmla="*/ 6026829 h 6281670"/>
                <a:gd name="connsiteX247" fmla="*/ 4110089 w 8613217"/>
                <a:gd name="connsiteY247" fmla="*/ 5993179 h 6281670"/>
                <a:gd name="connsiteX248" fmla="*/ 4124895 w 8613217"/>
                <a:gd name="connsiteY248" fmla="*/ 6032214 h 6281670"/>
                <a:gd name="connsiteX249" fmla="*/ 4117492 w 8613217"/>
                <a:gd name="connsiteY249" fmla="*/ 6106918 h 6281670"/>
                <a:gd name="connsiteX250" fmla="*/ 4080476 w 8613217"/>
                <a:gd name="connsiteY250" fmla="*/ 6141242 h 6281670"/>
                <a:gd name="connsiteX251" fmla="*/ 4176717 w 8613217"/>
                <a:gd name="connsiteY251" fmla="*/ 6189025 h 6281670"/>
                <a:gd name="connsiteX252" fmla="*/ 4170660 w 8613217"/>
                <a:gd name="connsiteY252" fmla="*/ 6271133 h 6281670"/>
                <a:gd name="connsiteX253" fmla="*/ 4195562 w 8613217"/>
                <a:gd name="connsiteY253" fmla="*/ 6277863 h 6281670"/>
                <a:gd name="connsiteX254" fmla="*/ 4261517 w 8613217"/>
                <a:gd name="connsiteY254" fmla="*/ 6267768 h 6281670"/>
                <a:gd name="connsiteX255" fmla="*/ 4289784 w 8613217"/>
                <a:gd name="connsiteY255" fmla="*/ 6247578 h 6281670"/>
                <a:gd name="connsiteX256" fmla="*/ 4295840 w 8613217"/>
                <a:gd name="connsiteY256" fmla="*/ 6204505 h 6281670"/>
                <a:gd name="connsiteX257" fmla="*/ 4305936 w 8613217"/>
                <a:gd name="connsiteY257" fmla="*/ 6182969 h 6281670"/>
                <a:gd name="connsiteX258" fmla="*/ 4324107 w 8613217"/>
                <a:gd name="connsiteY258" fmla="*/ 6199794 h 6281670"/>
                <a:gd name="connsiteX259" fmla="*/ 4336894 w 8613217"/>
                <a:gd name="connsiteY259" fmla="*/ 6230752 h 6281670"/>
                <a:gd name="connsiteX260" fmla="*/ 4342951 w 8613217"/>
                <a:gd name="connsiteY260" fmla="*/ 6226714 h 6281670"/>
                <a:gd name="connsiteX261" fmla="*/ 4369872 w 8613217"/>
                <a:gd name="connsiteY261" fmla="*/ 6185660 h 6281670"/>
                <a:gd name="connsiteX262" fmla="*/ 4382659 w 8613217"/>
                <a:gd name="connsiteY262" fmla="*/ 6234791 h 6281670"/>
                <a:gd name="connsiteX263" fmla="*/ 4406888 w 8613217"/>
                <a:gd name="connsiteY263" fmla="*/ 6265749 h 6281670"/>
                <a:gd name="connsiteX264" fmla="*/ 4484284 w 8613217"/>
                <a:gd name="connsiteY264" fmla="*/ 6275171 h 6281670"/>
                <a:gd name="connsiteX265" fmla="*/ 4499090 w 8613217"/>
                <a:gd name="connsiteY265" fmla="*/ 6272479 h 6281670"/>
                <a:gd name="connsiteX266" fmla="*/ 4512551 w 8613217"/>
                <a:gd name="connsiteY266" fmla="*/ 6181622 h 6281670"/>
                <a:gd name="connsiteX267" fmla="*/ 4572449 w 8613217"/>
                <a:gd name="connsiteY267" fmla="*/ 6153356 h 6281670"/>
                <a:gd name="connsiteX268" fmla="*/ 4575814 w 8613217"/>
                <a:gd name="connsiteY268" fmla="*/ 6127781 h 6281670"/>
                <a:gd name="connsiteX269" fmla="*/ 4538125 w 8613217"/>
                <a:gd name="connsiteY269" fmla="*/ 6076633 h 6281670"/>
                <a:gd name="connsiteX270" fmla="*/ 4536779 w 8613217"/>
                <a:gd name="connsiteY270" fmla="*/ 6042309 h 6281670"/>
                <a:gd name="connsiteX271" fmla="*/ 4573122 w 8613217"/>
                <a:gd name="connsiteY271" fmla="*/ 6032214 h 6281670"/>
                <a:gd name="connsiteX272" fmla="*/ 4637731 w 8613217"/>
                <a:gd name="connsiteY272" fmla="*/ 6051058 h 6281670"/>
                <a:gd name="connsiteX273" fmla="*/ 4665997 w 8613217"/>
                <a:gd name="connsiteY273" fmla="*/ 6029522 h 6281670"/>
                <a:gd name="connsiteX274" fmla="*/ 4665997 w 8613217"/>
                <a:gd name="connsiteY274" fmla="*/ 5985776 h 6281670"/>
                <a:gd name="connsiteX275" fmla="*/ 4681477 w 8613217"/>
                <a:gd name="connsiteY275" fmla="*/ 5966931 h 6281670"/>
                <a:gd name="connsiteX276" fmla="*/ 4701667 w 8613217"/>
                <a:gd name="connsiteY276" fmla="*/ 5981065 h 6281670"/>
                <a:gd name="connsiteX277" fmla="*/ 4724550 w 8613217"/>
                <a:gd name="connsiteY277" fmla="*/ 6054423 h 6281670"/>
                <a:gd name="connsiteX278" fmla="*/ 4743394 w 8613217"/>
                <a:gd name="connsiteY278" fmla="*/ 6073268 h 6281670"/>
                <a:gd name="connsiteX279" fmla="*/ 4752143 w 8613217"/>
                <a:gd name="connsiteY279" fmla="*/ 6050385 h 6281670"/>
                <a:gd name="connsiteX280" fmla="*/ 4752143 w 8613217"/>
                <a:gd name="connsiteY280" fmla="*/ 5996544 h 6281670"/>
                <a:gd name="connsiteX281" fmla="*/ 4800600 w 8613217"/>
                <a:gd name="connsiteY281" fmla="*/ 6046347 h 6281670"/>
                <a:gd name="connsiteX282" fmla="*/ 4859825 w 8613217"/>
                <a:gd name="connsiteY282" fmla="*/ 6088747 h 6281670"/>
                <a:gd name="connsiteX283" fmla="*/ 4932511 w 8613217"/>
                <a:gd name="connsiteY283" fmla="*/ 6036252 h 6281670"/>
                <a:gd name="connsiteX284" fmla="*/ 4919050 w 8613217"/>
                <a:gd name="connsiteY284" fmla="*/ 5940011 h 6281670"/>
                <a:gd name="connsiteX285" fmla="*/ 4830213 w 8613217"/>
                <a:gd name="connsiteY285" fmla="*/ 5933281 h 6281670"/>
                <a:gd name="connsiteX286" fmla="*/ 4779064 w 8613217"/>
                <a:gd name="connsiteY286" fmla="*/ 5876074 h 6281670"/>
                <a:gd name="connsiteX287" fmla="*/ 4778391 w 8613217"/>
                <a:gd name="connsiteY287" fmla="*/ 5829637 h 6281670"/>
                <a:gd name="connsiteX288" fmla="*/ 5091342 w 8613217"/>
                <a:gd name="connsiteY288" fmla="*/ 5236712 h 6281670"/>
                <a:gd name="connsiteX289" fmla="*/ 5116243 w 8613217"/>
                <a:gd name="connsiteY289" fmla="*/ 5202389 h 6281670"/>
                <a:gd name="connsiteX290" fmla="*/ 5269690 w 8613217"/>
                <a:gd name="connsiteY290" fmla="*/ 5086631 h 6281670"/>
                <a:gd name="connsiteX291" fmla="*/ 5744837 w 8613217"/>
                <a:gd name="connsiteY291" fmla="*/ 4795889 h 6281670"/>
                <a:gd name="connsiteX292" fmla="*/ 5814830 w 8613217"/>
                <a:gd name="connsiteY292" fmla="*/ 4775699 h 6281670"/>
                <a:gd name="connsiteX293" fmla="*/ 6103553 w 8613217"/>
                <a:gd name="connsiteY293" fmla="*/ 4765603 h 6281670"/>
                <a:gd name="connsiteX294" fmla="*/ 7086824 w 8613217"/>
                <a:gd name="connsiteY294" fmla="*/ 4811369 h 6281670"/>
                <a:gd name="connsiteX295" fmla="*/ 7489959 w 8613217"/>
                <a:gd name="connsiteY295" fmla="*/ 4805311 h 6281670"/>
                <a:gd name="connsiteX296" fmla="*/ 7516880 w 8613217"/>
                <a:gd name="connsiteY296" fmla="*/ 4801946 h 6281670"/>
                <a:gd name="connsiteX297" fmla="*/ 7536397 w 8613217"/>
                <a:gd name="connsiteY297" fmla="*/ 4800600 h 6281670"/>
                <a:gd name="connsiteX298" fmla="*/ 7619850 w 8613217"/>
                <a:gd name="connsiteY298" fmla="*/ 4791178 h 6281670"/>
                <a:gd name="connsiteX299" fmla="*/ 7661577 w 8613217"/>
                <a:gd name="connsiteY299" fmla="*/ 4813388 h 6281670"/>
                <a:gd name="connsiteX300" fmla="*/ 7920014 w 8613217"/>
                <a:gd name="connsiteY300" fmla="*/ 5004523 h 6281670"/>
                <a:gd name="connsiteX301" fmla="*/ 8354780 w 8613217"/>
                <a:gd name="connsiteY301" fmla="*/ 4830886 h 6281670"/>
                <a:gd name="connsiteX302" fmla="*/ 8579567 w 8613217"/>
                <a:gd name="connsiteY302" fmla="*/ 4409580 h 6281670"/>
                <a:gd name="connsiteX303" fmla="*/ 8613217 w 8613217"/>
                <a:gd name="connsiteY303" fmla="*/ 4250076 h 6281670"/>
                <a:gd name="connsiteX304" fmla="*/ 8613217 w 8613217"/>
                <a:gd name="connsiteY304" fmla="*/ 4196235 h 6281670"/>
                <a:gd name="connsiteX305" fmla="*/ 8420062 w 8613217"/>
                <a:gd name="connsiteY305" fmla="*/ 4211041 h 6281670"/>
                <a:gd name="connsiteX306" fmla="*/ 4571776 w 8613217"/>
                <a:gd name="connsiteY306" fmla="*/ 915970 h 6281670"/>
                <a:gd name="connsiteX307" fmla="*/ 4583890 w 8613217"/>
                <a:gd name="connsiteY307" fmla="*/ 888377 h 6281670"/>
                <a:gd name="connsiteX308" fmla="*/ 4571776 w 8613217"/>
                <a:gd name="connsiteY308" fmla="*/ 915970 h 6281670"/>
                <a:gd name="connsiteX309" fmla="*/ 2362948 w 8613217"/>
                <a:gd name="connsiteY309" fmla="*/ 965100 h 6281670"/>
                <a:gd name="connsiteX310" fmla="*/ 2363621 w 8613217"/>
                <a:gd name="connsiteY310" fmla="*/ 962408 h 6281670"/>
                <a:gd name="connsiteX311" fmla="*/ 2368332 w 8613217"/>
                <a:gd name="connsiteY311" fmla="*/ 967119 h 6281670"/>
                <a:gd name="connsiteX312" fmla="*/ 2362948 w 8613217"/>
                <a:gd name="connsiteY312" fmla="*/ 965100 h 6281670"/>
                <a:gd name="connsiteX313" fmla="*/ 2435633 w 8613217"/>
                <a:gd name="connsiteY313" fmla="*/ 1055284 h 6281670"/>
                <a:gd name="connsiteX314" fmla="*/ 2426211 w 8613217"/>
                <a:gd name="connsiteY314" fmla="*/ 1053265 h 6281670"/>
                <a:gd name="connsiteX315" fmla="*/ 2370351 w 8613217"/>
                <a:gd name="connsiteY315" fmla="*/ 968465 h 6281670"/>
                <a:gd name="connsiteX316" fmla="*/ 2432268 w 8613217"/>
                <a:gd name="connsiteY316" fmla="*/ 1045862 h 6281670"/>
                <a:gd name="connsiteX317" fmla="*/ 2435633 w 8613217"/>
                <a:gd name="connsiteY317" fmla="*/ 1055284 h 6281670"/>
                <a:gd name="connsiteX318" fmla="*/ 695895 w 8613217"/>
                <a:gd name="connsiteY318" fmla="*/ 1016922 h 6281670"/>
                <a:gd name="connsiteX319" fmla="*/ 692530 w 8613217"/>
                <a:gd name="connsiteY319" fmla="*/ 1005481 h 6281670"/>
                <a:gd name="connsiteX320" fmla="*/ 695895 w 8613217"/>
                <a:gd name="connsiteY320" fmla="*/ 1016922 h 6281670"/>
                <a:gd name="connsiteX321" fmla="*/ 4511205 w 8613217"/>
                <a:gd name="connsiteY321" fmla="*/ 6014042 h 6281670"/>
                <a:gd name="connsiteX322" fmla="*/ 4537452 w 8613217"/>
                <a:gd name="connsiteY322" fmla="*/ 5944049 h 6281670"/>
                <a:gd name="connsiteX323" fmla="*/ 4511205 w 8613217"/>
                <a:gd name="connsiteY323" fmla="*/ 6014042 h 6281670"/>
                <a:gd name="connsiteX324" fmla="*/ 4750797 w 8613217"/>
                <a:gd name="connsiteY324" fmla="*/ 5917128 h 6281670"/>
                <a:gd name="connsiteX325" fmla="*/ 4741375 w 8613217"/>
                <a:gd name="connsiteY325" fmla="*/ 5939338 h 6281670"/>
                <a:gd name="connsiteX326" fmla="*/ 4732626 w 8613217"/>
                <a:gd name="connsiteY326" fmla="*/ 5935300 h 6281670"/>
                <a:gd name="connsiteX327" fmla="*/ 4727915 w 8613217"/>
                <a:gd name="connsiteY327" fmla="*/ 5907706 h 6281670"/>
                <a:gd name="connsiteX328" fmla="*/ 4750797 w 8613217"/>
                <a:gd name="connsiteY328" fmla="*/ 5875402 h 6281670"/>
                <a:gd name="connsiteX329" fmla="*/ 4750797 w 8613217"/>
                <a:gd name="connsiteY329" fmla="*/ 5917128 h 6281670"/>
                <a:gd name="connsiteX330" fmla="*/ 4875978 w 8613217"/>
                <a:gd name="connsiteY330" fmla="*/ 5457461 h 6281670"/>
                <a:gd name="connsiteX331" fmla="*/ 4616868 w 8613217"/>
                <a:gd name="connsiteY331" fmla="*/ 5877421 h 6281670"/>
                <a:gd name="connsiteX332" fmla="*/ 4562354 w 8613217"/>
                <a:gd name="connsiteY332" fmla="*/ 5884824 h 6281670"/>
                <a:gd name="connsiteX333" fmla="*/ 4880015 w 8613217"/>
                <a:gd name="connsiteY333" fmla="*/ 5419772 h 6281670"/>
                <a:gd name="connsiteX334" fmla="*/ 4875978 w 8613217"/>
                <a:gd name="connsiteY334" fmla="*/ 5457461 h 6281670"/>
                <a:gd name="connsiteX335" fmla="*/ 5020675 w 8613217"/>
                <a:gd name="connsiteY335" fmla="*/ 5141145 h 6281670"/>
                <a:gd name="connsiteX336" fmla="*/ 4989717 w 8613217"/>
                <a:gd name="connsiteY336" fmla="*/ 5179506 h 6281670"/>
                <a:gd name="connsiteX337" fmla="*/ 4445922 w 8613217"/>
                <a:gd name="connsiteY337" fmla="*/ 5878767 h 6281670"/>
                <a:gd name="connsiteX338" fmla="*/ 4415637 w 8613217"/>
                <a:gd name="connsiteY338" fmla="*/ 5953471 h 6281670"/>
                <a:gd name="connsiteX339" fmla="*/ 4357085 w 8613217"/>
                <a:gd name="connsiteY339" fmla="*/ 6075286 h 6281670"/>
                <a:gd name="connsiteX340" fmla="*/ 4338240 w 8613217"/>
                <a:gd name="connsiteY340" fmla="*/ 6125762 h 6281670"/>
                <a:gd name="connsiteX341" fmla="*/ 4322761 w 8613217"/>
                <a:gd name="connsiteY341" fmla="*/ 6080671 h 6281670"/>
                <a:gd name="connsiteX342" fmla="*/ 4306609 w 8613217"/>
                <a:gd name="connsiteY342" fmla="*/ 6061826 h 6281670"/>
                <a:gd name="connsiteX343" fmla="*/ 4295168 w 8613217"/>
                <a:gd name="connsiteY343" fmla="*/ 6082689 h 6281670"/>
                <a:gd name="connsiteX344" fmla="*/ 4292475 w 8613217"/>
                <a:gd name="connsiteY344" fmla="*/ 6112302 h 6281670"/>
                <a:gd name="connsiteX345" fmla="*/ 4277669 w 8613217"/>
                <a:gd name="connsiteY345" fmla="*/ 6097496 h 6281670"/>
                <a:gd name="connsiteX346" fmla="*/ 4183447 w 8613217"/>
                <a:gd name="connsiteY346" fmla="*/ 5282478 h 6281670"/>
                <a:gd name="connsiteX347" fmla="*/ 4412945 w 8613217"/>
                <a:gd name="connsiteY347" fmla="*/ 4743394 h 6281670"/>
                <a:gd name="connsiteX348" fmla="*/ 5036828 w 8613217"/>
                <a:gd name="connsiteY348" fmla="*/ 3935106 h 6281670"/>
                <a:gd name="connsiteX349" fmla="*/ 5054999 w 8613217"/>
                <a:gd name="connsiteY349" fmla="*/ 3966064 h 6281670"/>
                <a:gd name="connsiteX350" fmla="*/ 5020675 w 8613217"/>
                <a:gd name="connsiteY35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56872 w 8613217"/>
                <a:gd name="connsiteY136" fmla="*/ 2543315 h 6281670"/>
                <a:gd name="connsiteX137" fmla="*/ 3531298 w 8613217"/>
                <a:gd name="connsiteY137" fmla="*/ 2494185 h 6281670"/>
                <a:gd name="connsiteX138" fmla="*/ 3525241 w 8613217"/>
                <a:gd name="connsiteY138" fmla="*/ 2482071 h 6281670"/>
                <a:gd name="connsiteX139" fmla="*/ 3410829 w 8613217"/>
                <a:gd name="connsiteY139" fmla="*/ 2273437 h 6281670"/>
                <a:gd name="connsiteX140" fmla="*/ 3411502 w 8613217"/>
                <a:gd name="connsiteY140" fmla="*/ 2229018 h 6281670"/>
                <a:gd name="connsiteX141" fmla="*/ 3451209 w 8613217"/>
                <a:gd name="connsiteY141" fmla="*/ 2126720 h 6281670"/>
                <a:gd name="connsiteX142" fmla="*/ 3431692 w 8613217"/>
                <a:gd name="connsiteY142" fmla="*/ 1895877 h 6281670"/>
                <a:gd name="connsiteX143" fmla="*/ 3186715 w 8613217"/>
                <a:gd name="connsiteY143" fmla="*/ 1401886 h 6281670"/>
                <a:gd name="connsiteX144" fmla="*/ 2531874 w 8613217"/>
                <a:gd name="connsiteY144" fmla="*/ 701952 h 6281670"/>
                <a:gd name="connsiteX145" fmla="*/ 1731662 w 8613217"/>
                <a:gd name="connsiteY145" fmla="*/ 39035 h 6281670"/>
                <a:gd name="connsiteX146" fmla="*/ 1722913 w 8613217"/>
                <a:gd name="connsiteY146" fmla="*/ 36343 h 6281670"/>
                <a:gd name="connsiteX147" fmla="*/ 1723586 w 8613217"/>
                <a:gd name="connsiteY147" fmla="*/ 47111 h 6281670"/>
                <a:gd name="connsiteX148" fmla="*/ 1984042 w 8613217"/>
                <a:gd name="connsiteY148" fmla="*/ 871552 h 6281670"/>
                <a:gd name="connsiteX149" fmla="*/ 2773486 w 8613217"/>
                <a:gd name="connsiteY149" fmla="*/ 2064130 h 6281670"/>
                <a:gd name="connsiteX150" fmla="*/ 3058170 w 8613217"/>
                <a:gd name="connsiteY150" fmla="*/ 2286897 h 6281670"/>
                <a:gd name="connsiteX151" fmla="*/ 3235845 w 8613217"/>
                <a:gd name="connsiteY151" fmla="*/ 2329297 h 6281670"/>
                <a:gd name="connsiteX152" fmla="*/ 3256709 w 8613217"/>
                <a:gd name="connsiteY152" fmla="*/ 2294974 h 6281670"/>
                <a:gd name="connsiteX153" fmla="*/ 3083072 w 8613217"/>
                <a:gd name="connsiteY153" fmla="*/ 1999521 h 6281670"/>
                <a:gd name="connsiteX154" fmla="*/ 2450440 w 8613217"/>
                <a:gd name="connsiteY154" fmla="*/ 1092973 h 6281670"/>
                <a:gd name="connsiteX155" fmla="*/ 2432941 w 8613217"/>
                <a:gd name="connsiteY155" fmla="*/ 1062014 h 6281670"/>
                <a:gd name="connsiteX156" fmla="*/ 2454478 w 8613217"/>
                <a:gd name="connsiteY156" fmla="*/ 1076820 h 6281670"/>
                <a:gd name="connsiteX157" fmla="*/ 2967986 w 8613217"/>
                <a:gd name="connsiteY157" fmla="*/ 1739738 h 6281670"/>
                <a:gd name="connsiteX158" fmla="*/ 3266131 w 8613217"/>
                <a:gd name="connsiteY158" fmla="*/ 2175850 h 6281670"/>
                <a:gd name="connsiteX159" fmla="*/ 3457939 w 8613217"/>
                <a:gd name="connsiteY159" fmla="*/ 2509665 h 6281670"/>
                <a:gd name="connsiteX160" fmla="*/ 3464670 w 8613217"/>
                <a:gd name="connsiteY160" fmla="*/ 2523125 h 6281670"/>
                <a:gd name="connsiteX161" fmla="*/ 3504378 w 8613217"/>
                <a:gd name="connsiteY161" fmla="*/ 2605906 h 6281670"/>
                <a:gd name="connsiteX162" fmla="*/ 3733875 w 8613217"/>
                <a:gd name="connsiteY162" fmla="*/ 3249979 h 6281670"/>
                <a:gd name="connsiteX163" fmla="*/ 3823385 w 8613217"/>
                <a:gd name="connsiteY163" fmla="*/ 4359777 h 6281670"/>
                <a:gd name="connsiteX164" fmla="*/ 3816655 w 8613217"/>
                <a:gd name="connsiteY164" fmla="*/ 4369199 h 6281670"/>
                <a:gd name="connsiteX165" fmla="*/ 3800503 w 8613217"/>
                <a:gd name="connsiteY165" fmla="*/ 4322761 h 6281670"/>
                <a:gd name="connsiteX166" fmla="*/ 3407464 w 8613217"/>
                <a:gd name="connsiteY166" fmla="*/ 3663208 h 6281670"/>
                <a:gd name="connsiteX167" fmla="*/ 2516395 w 8613217"/>
                <a:gd name="connsiteY167" fmla="*/ 2980101 h 6281670"/>
                <a:gd name="connsiteX168" fmla="*/ 2502934 w 8613217"/>
                <a:gd name="connsiteY168" fmla="*/ 2971351 h 6281670"/>
                <a:gd name="connsiteX169" fmla="*/ 2390541 w 8613217"/>
                <a:gd name="connsiteY169" fmla="*/ 2898666 h 6281670"/>
                <a:gd name="connsiteX170" fmla="*/ 2247863 w 8613217"/>
                <a:gd name="connsiteY170" fmla="*/ 2802425 h 6281670"/>
                <a:gd name="connsiteX171" fmla="*/ 2055381 w 8613217"/>
                <a:gd name="connsiteY171" fmla="*/ 2665131 h 6281670"/>
                <a:gd name="connsiteX172" fmla="*/ 1471879 w 8613217"/>
                <a:gd name="connsiteY172" fmla="*/ 2148930 h 6281670"/>
                <a:gd name="connsiteX173" fmla="*/ 1461111 w 8613217"/>
                <a:gd name="connsiteY173" fmla="*/ 2109895 h 6281670"/>
                <a:gd name="connsiteX174" fmla="*/ 1501492 w 8613217"/>
                <a:gd name="connsiteY174" fmla="*/ 1918759 h 6281670"/>
                <a:gd name="connsiteX175" fmla="*/ 1395155 w 8613217"/>
                <a:gd name="connsiteY175" fmla="*/ 1570812 h 6281670"/>
                <a:gd name="connsiteX176" fmla="*/ 937507 w 8613217"/>
                <a:gd name="connsiteY176" fmla="*/ 860783 h 6281670"/>
                <a:gd name="connsiteX177" fmla="*/ 682435 w 8613217"/>
                <a:gd name="connsiteY177" fmla="*/ 471109 h 6281670"/>
                <a:gd name="connsiteX178" fmla="*/ 590905 w 8613217"/>
                <a:gd name="connsiteY178" fmla="*/ 214691 h 6281670"/>
                <a:gd name="connsiteX179" fmla="*/ 581483 w 8613217"/>
                <a:gd name="connsiteY179" fmla="*/ 222767 h 6281670"/>
                <a:gd name="connsiteX180" fmla="*/ 555909 w 8613217"/>
                <a:gd name="connsiteY180" fmla="*/ 262475 h 6281670"/>
                <a:gd name="connsiteX181" fmla="*/ 423998 w 8613217"/>
                <a:gd name="connsiteY181" fmla="*/ 619845 h 6281670"/>
                <a:gd name="connsiteX182" fmla="*/ 443515 w 8613217"/>
                <a:gd name="connsiteY182" fmla="*/ 1227575 h 6281670"/>
                <a:gd name="connsiteX183" fmla="*/ 806942 w 8613217"/>
                <a:gd name="connsiteY183" fmla="*/ 1996156 h 6281670"/>
                <a:gd name="connsiteX184" fmla="*/ 1087589 w 8613217"/>
                <a:gd name="connsiteY184" fmla="*/ 2216231 h 6281670"/>
                <a:gd name="connsiteX185" fmla="*/ 1317086 w 8613217"/>
                <a:gd name="connsiteY185" fmla="*/ 2233729 h 6281670"/>
                <a:gd name="connsiteX186" fmla="*/ 1327181 w 8613217"/>
                <a:gd name="connsiteY186" fmla="*/ 2198060 h 6281670"/>
                <a:gd name="connsiteX187" fmla="*/ 816364 w 8613217"/>
                <a:gd name="connsiteY187" fmla="*/ 1324489 h 6281670"/>
                <a:gd name="connsiteX188" fmla="*/ 702625 w 8613217"/>
                <a:gd name="connsiteY188" fmla="*/ 1031056 h 6281670"/>
                <a:gd name="connsiteX189" fmla="*/ 767908 w 8613217"/>
                <a:gd name="connsiteY189" fmla="*/ 1173061 h 6281670"/>
                <a:gd name="connsiteX190" fmla="*/ 1444285 w 8613217"/>
                <a:gd name="connsiteY190" fmla="*/ 2226326 h 6281670"/>
                <a:gd name="connsiteX191" fmla="*/ 2209501 w 8613217"/>
                <a:gd name="connsiteY191" fmla="*/ 2876457 h 6281670"/>
                <a:gd name="connsiteX192" fmla="*/ 2308434 w 8613217"/>
                <a:gd name="connsiteY192" fmla="*/ 2939720 h 6281670"/>
                <a:gd name="connsiteX193" fmla="*/ 2340738 w 8613217"/>
                <a:gd name="connsiteY193" fmla="*/ 2972025 h 6281670"/>
                <a:gd name="connsiteX194" fmla="*/ 2302377 w 8613217"/>
                <a:gd name="connsiteY194" fmla="*/ 2972025 h 6281670"/>
                <a:gd name="connsiteX195" fmla="*/ 2266034 w 8613217"/>
                <a:gd name="connsiteY195" fmla="*/ 2967313 h 6281670"/>
                <a:gd name="connsiteX196" fmla="*/ 1817807 w 8613217"/>
                <a:gd name="connsiteY196" fmla="*/ 3025866 h 6281670"/>
                <a:gd name="connsiteX197" fmla="*/ 1007500 w 8613217"/>
                <a:gd name="connsiteY197" fmla="*/ 3309877 h 6281670"/>
                <a:gd name="connsiteX198" fmla="*/ 960389 w 8613217"/>
                <a:gd name="connsiteY198" fmla="*/ 3293725 h 6281670"/>
                <a:gd name="connsiteX199" fmla="*/ 446207 w 8613217"/>
                <a:gd name="connsiteY199" fmla="*/ 3134221 h 6281670"/>
                <a:gd name="connsiteX200" fmla="*/ 217383 w 8613217"/>
                <a:gd name="connsiteY200" fmla="*/ 3227096 h 6281670"/>
                <a:gd name="connsiteX201" fmla="*/ 0 w 8613217"/>
                <a:gd name="connsiteY201" fmla="*/ 3236518 h 6281670"/>
                <a:gd name="connsiteX202" fmla="*/ 0 w 8613217"/>
                <a:gd name="connsiteY202" fmla="*/ 3330740 h 6281670"/>
                <a:gd name="connsiteX203" fmla="*/ 9422 w 8613217"/>
                <a:gd name="connsiteY203" fmla="*/ 3346892 h 6281670"/>
                <a:gd name="connsiteX204" fmla="*/ 255072 w 8613217"/>
                <a:gd name="connsiteY204" fmla="*/ 3717723 h 6281670"/>
                <a:gd name="connsiteX205" fmla="*/ 747044 w 8613217"/>
                <a:gd name="connsiteY205" fmla="*/ 3826078 h 6281670"/>
                <a:gd name="connsiteX206" fmla="*/ 1016249 w 8613217"/>
                <a:gd name="connsiteY206" fmla="*/ 3490244 h 6281670"/>
                <a:gd name="connsiteX207" fmla="*/ 981253 w 8613217"/>
                <a:gd name="connsiteY207" fmla="*/ 3461305 h 6281670"/>
                <a:gd name="connsiteX208" fmla="*/ 563312 w 8613217"/>
                <a:gd name="connsiteY208" fmla="*/ 3490917 h 6281670"/>
                <a:gd name="connsiteX209" fmla="*/ 390347 w 8613217"/>
                <a:gd name="connsiteY209" fmla="*/ 3460632 h 6281670"/>
                <a:gd name="connsiteX210" fmla="*/ 489953 w 8613217"/>
                <a:gd name="connsiteY210" fmla="*/ 3463997 h 6281670"/>
                <a:gd name="connsiteX211" fmla="*/ 903183 w 8613217"/>
                <a:gd name="connsiteY211" fmla="*/ 3408137 h 6281670"/>
                <a:gd name="connsiteX212" fmla="*/ 1043170 w 8613217"/>
                <a:gd name="connsiteY212" fmla="*/ 3372467 h 6281670"/>
                <a:gd name="connsiteX213" fmla="*/ 1508895 w 8613217"/>
                <a:gd name="connsiteY213" fmla="*/ 3218347 h 6281670"/>
                <a:gd name="connsiteX214" fmla="*/ 1912029 w 8613217"/>
                <a:gd name="connsiteY214" fmla="*/ 3101243 h 6281670"/>
                <a:gd name="connsiteX215" fmla="*/ 1912029 w 8613217"/>
                <a:gd name="connsiteY215" fmla="*/ 3101243 h 6281670"/>
                <a:gd name="connsiteX216" fmla="*/ 1924816 w 8613217"/>
                <a:gd name="connsiteY216" fmla="*/ 3099224 h 6281670"/>
                <a:gd name="connsiteX217" fmla="*/ 1986061 w 8613217"/>
                <a:gd name="connsiteY217" fmla="*/ 3087783 h 6281670"/>
                <a:gd name="connsiteX218" fmla="*/ 1992791 w 8613217"/>
                <a:gd name="connsiteY218" fmla="*/ 3087110 h 6281670"/>
                <a:gd name="connsiteX219" fmla="*/ 2087013 w 8613217"/>
                <a:gd name="connsiteY219" fmla="*/ 3074322 h 6281670"/>
                <a:gd name="connsiteX220" fmla="*/ 2113933 w 8613217"/>
                <a:gd name="connsiteY220" fmla="*/ 3072976 h 6281670"/>
                <a:gd name="connsiteX221" fmla="*/ 2118644 w 8613217"/>
                <a:gd name="connsiteY221" fmla="*/ 3064227 h 6281670"/>
                <a:gd name="connsiteX222" fmla="*/ 2257958 w 8613217"/>
                <a:gd name="connsiteY222" fmla="*/ 3064227 h 6281670"/>
                <a:gd name="connsiteX223" fmla="*/ 2262669 w 8613217"/>
                <a:gd name="connsiteY223" fmla="*/ 3072976 h 6281670"/>
                <a:gd name="connsiteX224" fmla="*/ 2434960 w 8613217"/>
                <a:gd name="connsiteY224" fmla="*/ 3101243 h 6281670"/>
                <a:gd name="connsiteX225" fmla="*/ 2635518 w 8613217"/>
                <a:gd name="connsiteY225" fmla="*/ 3164506 h 6281670"/>
                <a:gd name="connsiteX226" fmla="*/ 3038653 w 8613217"/>
                <a:gd name="connsiteY226" fmla="*/ 3453902 h 6281670"/>
                <a:gd name="connsiteX227" fmla="*/ 3580428 w 8613217"/>
                <a:gd name="connsiteY227" fmla="*/ 4087880 h 6281670"/>
                <a:gd name="connsiteX228" fmla="*/ 3776274 w 8613217"/>
                <a:gd name="connsiteY228" fmla="*/ 4626290 h 6281670"/>
                <a:gd name="connsiteX229" fmla="*/ 3813963 w 8613217"/>
                <a:gd name="connsiteY229" fmla="*/ 4802619 h 6281670"/>
                <a:gd name="connsiteX230" fmla="*/ 3811944 w 8613217"/>
                <a:gd name="connsiteY230" fmla="*/ 5407658 h 6281670"/>
                <a:gd name="connsiteX231" fmla="*/ 3881265 w 8613217"/>
                <a:gd name="connsiteY231" fmla="*/ 5874056 h 6281670"/>
                <a:gd name="connsiteX232" fmla="*/ 3879919 w 8613217"/>
                <a:gd name="connsiteY232" fmla="*/ 5898957 h 6281670"/>
                <a:gd name="connsiteX233" fmla="*/ 3757430 w 8613217"/>
                <a:gd name="connsiteY233" fmla="*/ 5946068 h 6281670"/>
                <a:gd name="connsiteX234" fmla="*/ 3743970 w 8613217"/>
                <a:gd name="connsiteY234" fmla="*/ 6053750 h 6281670"/>
                <a:gd name="connsiteX235" fmla="*/ 3803195 w 8613217"/>
                <a:gd name="connsiteY235" fmla="*/ 6092112 h 6281670"/>
                <a:gd name="connsiteX236" fmla="*/ 3896071 w 8613217"/>
                <a:gd name="connsiteY236" fmla="*/ 6023464 h 6281670"/>
                <a:gd name="connsiteX237" fmla="*/ 3920972 w 8613217"/>
                <a:gd name="connsiteY237" fmla="*/ 5996544 h 6281670"/>
                <a:gd name="connsiteX238" fmla="*/ 3918953 w 8613217"/>
                <a:gd name="connsiteY238" fmla="*/ 6053077 h 6281670"/>
                <a:gd name="connsiteX239" fmla="*/ 3931741 w 8613217"/>
                <a:gd name="connsiteY239" fmla="*/ 6077978 h 6281670"/>
                <a:gd name="connsiteX240" fmla="*/ 3951931 w 8613217"/>
                <a:gd name="connsiteY240" fmla="*/ 6055769 h 6281670"/>
                <a:gd name="connsiteX241" fmla="*/ 3972121 w 8613217"/>
                <a:gd name="connsiteY241" fmla="*/ 5988468 h 6281670"/>
                <a:gd name="connsiteX242" fmla="*/ 3994331 w 8613217"/>
                <a:gd name="connsiteY242" fmla="*/ 5968277 h 6281670"/>
                <a:gd name="connsiteX243" fmla="*/ 4005099 w 8613217"/>
                <a:gd name="connsiteY243" fmla="*/ 5995198 h 6281670"/>
                <a:gd name="connsiteX244" fmla="*/ 4071054 w 8613217"/>
                <a:gd name="connsiteY244" fmla="*/ 6040290 h 6281670"/>
                <a:gd name="connsiteX245" fmla="*/ 4100667 w 8613217"/>
                <a:gd name="connsiteY245" fmla="*/ 6026829 h 6281670"/>
                <a:gd name="connsiteX246" fmla="*/ 4110089 w 8613217"/>
                <a:gd name="connsiteY246" fmla="*/ 5993179 h 6281670"/>
                <a:gd name="connsiteX247" fmla="*/ 4124895 w 8613217"/>
                <a:gd name="connsiteY247" fmla="*/ 6032214 h 6281670"/>
                <a:gd name="connsiteX248" fmla="*/ 4117492 w 8613217"/>
                <a:gd name="connsiteY248" fmla="*/ 6106918 h 6281670"/>
                <a:gd name="connsiteX249" fmla="*/ 4080476 w 8613217"/>
                <a:gd name="connsiteY249" fmla="*/ 6141242 h 6281670"/>
                <a:gd name="connsiteX250" fmla="*/ 4176717 w 8613217"/>
                <a:gd name="connsiteY250" fmla="*/ 6189025 h 6281670"/>
                <a:gd name="connsiteX251" fmla="*/ 4170660 w 8613217"/>
                <a:gd name="connsiteY251" fmla="*/ 6271133 h 6281670"/>
                <a:gd name="connsiteX252" fmla="*/ 4195562 w 8613217"/>
                <a:gd name="connsiteY252" fmla="*/ 6277863 h 6281670"/>
                <a:gd name="connsiteX253" fmla="*/ 4261517 w 8613217"/>
                <a:gd name="connsiteY253" fmla="*/ 6267768 h 6281670"/>
                <a:gd name="connsiteX254" fmla="*/ 4289784 w 8613217"/>
                <a:gd name="connsiteY254" fmla="*/ 6247578 h 6281670"/>
                <a:gd name="connsiteX255" fmla="*/ 4295840 w 8613217"/>
                <a:gd name="connsiteY255" fmla="*/ 6204505 h 6281670"/>
                <a:gd name="connsiteX256" fmla="*/ 4305936 w 8613217"/>
                <a:gd name="connsiteY256" fmla="*/ 6182969 h 6281670"/>
                <a:gd name="connsiteX257" fmla="*/ 4324107 w 8613217"/>
                <a:gd name="connsiteY257" fmla="*/ 6199794 h 6281670"/>
                <a:gd name="connsiteX258" fmla="*/ 4336894 w 8613217"/>
                <a:gd name="connsiteY258" fmla="*/ 6230752 h 6281670"/>
                <a:gd name="connsiteX259" fmla="*/ 4342951 w 8613217"/>
                <a:gd name="connsiteY259" fmla="*/ 6226714 h 6281670"/>
                <a:gd name="connsiteX260" fmla="*/ 4369872 w 8613217"/>
                <a:gd name="connsiteY260" fmla="*/ 6185660 h 6281670"/>
                <a:gd name="connsiteX261" fmla="*/ 4382659 w 8613217"/>
                <a:gd name="connsiteY261" fmla="*/ 6234791 h 6281670"/>
                <a:gd name="connsiteX262" fmla="*/ 4406888 w 8613217"/>
                <a:gd name="connsiteY262" fmla="*/ 6265749 h 6281670"/>
                <a:gd name="connsiteX263" fmla="*/ 4484284 w 8613217"/>
                <a:gd name="connsiteY263" fmla="*/ 6275171 h 6281670"/>
                <a:gd name="connsiteX264" fmla="*/ 4499090 w 8613217"/>
                <a:gd name="connsiteY264" fmla="*/ 6272479 h 6281670"/>
                <a:gd name="connsiteX265" fmla="*/ 4512551 w 8613217"/>
                <a:gd name="connsiteY265" fmla="*/ 6181622 h 6281670"/>
                <a:gd name="connsiteX266" fmla="*/ 4572449 w 8613217"/>
                <a:gd name="connsiteY266" fmla="*/ 6153356 h 6281670"/>
                <a:gd name="connsiteX267" fmla="*/ 4575814 w 8613217"/>
                <a:gd name="connsiteY267" fmla="*/ 6127781 h 6281670"/>
                <a:gd name="connsiteX268" fmla="*/ 4538125 w 8613217"/>
                <a:gd name="connsiteY268" fmla="*/ 6076633 h 6281670"/>
                <a:gd name="connsiteX269" fmla="*/ 4536779 w 8613217"/>
                <a:gd name="connsiteY269" fmla="*/ 6042309 h 6281670"/>
                <a:gd name="connsiteX270" fmla="*/ 4573122 w 8613217"/>
                <a:gd name="connsiteY270" fmla="*/ 6032214 h 6281670"/>
                <a:gd name="connsiteX271" fmla="*/ 4637731 w 8613217"/>
                <a:gd name="connsiteY271" fmla="*/ 6051058 h 6281670"/>
                <a:gd name="connsiteX272" fmla="*/ 4665997 w 8613217"/>
                <a:gd name="connsiteY272" fmla="*/ 6029522 h 6281670"/>
                <a:gd name="connsiteX273" fmla="*/ 4665997 w 8613217"/>
                <a:gd name="connsiteY273" fmla="*/ 5985776 h 6281670"/>
                <a:gd name="connsiteX274" fmla="*/ 4681477 w 8613217"/>
                <a:gd name="connsiteY274" fmla="*/ 5966931 h 6281670"/>
                <a:gd name="connsiteX275" fmla="*/ 4701667 w 8613217"/>
                <a:gd name="connsiteY275" fmla="*/ 5981065 h 6281670"/>
                <a:gd name="connsiteX276" fmla="*/ 4724550 w 8613217"/>
                <a:gd name="connsiteY276" fmla="*/ 6054423 h 6281670"/>
                <a:gd name="connsiteX277" fmla="*/ 4743394 w 8613217"/>
                <a:gd name="connsiteY277" fmla="*/ 6073268 h 6281670"/>
                <a:gd name="connsiteX278" fmla="*/ 4752143 w 8613217"/>
                <a:gd name="connsiteY278" fmla="*/ 6050385 h 6281670"/>
                <a:gd name="connsiteX279" fmla="*/ 4752143 w 8613217"/>
                <a:gd name="connsiteY279" fmla="*/ 5996544 h 6281670"/>
                <a:gd name="connsiteX280" fmla="*/ 4800600 w 8613217"/>
                <a:gd name="connsiteY280" fmla="*/ 6046347 h 6281670"/>
                <a:gd name="connsiteX281" fmla="*/ 4859825 w 8613217"/>
                <a:gd name="connsiteY281" fmla="*/ 6088747 h 6281670"/>
                <a:gd name="connsiteX282" fmla="*/ 4932511 w 8613217"/>
                <a:gd name="connsiteY282" fmla="*/ 6036252 h 6281670"/>
                <a:gd name="connsiteX283" fmla="*/ 4919050 w 8613217"/>
                <a:gd name="connsiteY283" fmla="*/ 5940011 h 6281670"/>
                <a:gd name="connsiteX284" fmla="*/ 4830213 w 8613217"/>
                <a:gd name="connsiteY284" fmla="*/ 5933281 h 6281670"/>
                <a:gd name="connsiteX285" fmla="*/ 4779064 w 8613217"/>
                <a:gd name="connsiteY285" fmla="*/ 5876074 h 6281670"/>
                <a:gd name="connsiteX286" fmla="*/ 4778391 w 8613217"/>
                <a:gd name="connsiteY286" fmla="*/ 5829637 h 6281670"/>
                <a:gd name="connsiteX287" fmla="*/ 5091342 w 8613217"/>
                <a:gd name="connsiteY287" fmla="*/ 5236712 h 6281670"/>
                <a:gd name="connsiteX288" fmla="*/ 5116243 w 8613217"/>
                <a:gd name="connsiteY288" fmla="*/ 5202389 h 6281670"/>
                <a:gd name="connsiteX289" fmla="*/ 5269690 w 8613217"/>
                <a:gd name="connsiteY289" fmla="*/ 5086631 h 6281670"/>
                <a:gd name="connsiteX290" fmla="*/ 5744837 w 8613217"/>
                <a:gd name="connsiteY290" fmla="*/ 4795889 h 6281670"/>
                <a:gd name="connsiteX291" fmla="*/ 5814830 w 8613217"/>
                <a:gd name="connsiteY291" fmla="*/ 4775699 h 6281670"/>
                <a:gd name="connsiteX292" fmla="*/ 6103553 w 8613217"/>
                <a:gd name="connsiteY292" fmla="*/ 4765603 h 6281670"/>
                <a:gd name="connsiteX293" fmla="*/ 7086824 w 8613217"/>
                <a:gd name="connsiteY293" fmla="*/ 4811369 h 6281670"/>
                <a:gd name="connsiteX294" fmla="*/ 7489959 w 8613217"/>
                <a:gd name="connsiteY294" fmla="*/ 4805311 h 6281670"/>
                <a:gd name="connsiteX295" fmla="*/ 7516880 w 8613217"/>
                <a:gd name="connsiteY295" fmla="*/ 4801946 h 6281670"/>
                <a:gd name="connsiteX296" fmla="*/ 7536397 w 8613217"/>
                <a:gd name="connsiteY296" fmla="*/ 4800600 h 6281670"/>
                <a:gd name="connsiteX297" fmla="*/ 7619850 w 8613217"/>
                <a:gd name="connsiteY297" fmla="*/ 4791178 h 6281670"/>
                <a:gd name="connsiteX298" fmla="*/ 7661577 w 8613217"/>
                <a:gd name="connsiteY298" fmla="*/ 4813388 h 6281670"/>
                <a:gd name="connsiteX299" fmla="*/ 7920014 w 8613217"/>
                <a:gd name="connsiteY299" fmla="*/ 5004523 h 6281670"/>
                <a:gd name="connsiteX300" fmla="*/ 8354780 w 8613217"/>
                <a:gd name="connsiteY300" fmla="*/ 4830886 h 6281670"/>
                <a:gd name="connsiteX301" fmla="*/ 8579567 w 8613217"/>
                <a:gd name="connsiteY301" fmla="*/ 4409580 h 6281670"/>
                <a:gd name="connsiteX302" fmla="*/ 8613217 w 8613217"/>
                <a:gd name="connsiteY302" fmla="*/ 4250076 h 6281670"/>
                <a:gd name="connsiteX303" fmla="*/ 8613217 w 8613217"/>
                <a:gd name="connsiteY303" fmla="*/ 4196235 h 6281670"/>
                <a:gd name="connsiteX304" fmla="*/ 8420062 w 8613217"/>
                <a:gd name="connsiteY304" fmla="*/ 4211041 h 6281670"/>
                <a:gd name="connsiteX305" fmla="*/ 4571776 w 8613217"/>
                <a:gd name="connsiteY305" fmla="*/ 915970 h 6281670"/>
                <a:gd name="connsiteX306" fmla="*/ 4583890 w 8613217"/>
                <a:gd name="connsiteY306" fmla="*/ 888377 h 6281670"/>
                <a:gd name="connsiteX307" fmla="*/ 4571776 w 8613217"/>
                <a:gd name="connsiteY307" fmla="*/ 915970 h 6281670"/>
                <a:gd name="connsiteX308" fmla="*/ 2362948 w 8613217"/>
                <a:gd name="connsiteY308" fmla="*/ 965100 h 6281670"/>
                <a:gd name="connsiteX309" fmla="*/ 2363621 w 8613217"/>
                <a:gd name="connsiteY309" fmla="*/ 962408 h 6281670"/>
                <a:gd name="connsiteX310" fmla="*/ 2368332 w 8613217"/>
                <a:gd name="connsiteY310" fmla="*/ 967119 h 6281670"/>
                <a:gd name="connsiteX311" fmla="*/ 2362948 w 8613217"/>
                <a:gd name="connsiteY311" fmla="*/ 965100 h 6281670"/>
                <a:gd name="connsiteX312" fmla="*/ 2435633 w 8613217"/>
                <a:gd name="connsiteY312" fmla="*/ 1055284 h 6281670"/>
                <a:gd name="connsiteX313" fmla="*/ 2426211 w 8613217"/>
                <a:gd name="connsiteY313" fmla="*/ 1053265 h 6281670"/>
                <a:gd name="connsiteX314" fmla="*/ 2370351 w 8613217"/>
                <a:gd name="connsiteY314" fmla="*/ 968465 h 6281670"/>
                <a:gd name="connsiteX315" fmla="*/ 2432268 w 8613217"/>
                <a:gd name="connsiteY315" fmla="*/ 1045862 h 6281670"/>
                <a:gd name="connsiteX316" fmla="*/ 2435633 w 8613217"/>
                <a:gd name="connsiteY316" fmla="*/ 1055284 h 6281670"/>
                <a:gd name="connsiteX317" fmla="*/ 695895 w 8613217"/>
                <a:gd name="connsiteY317" fmla="*/ 1016922 h 6281670"/>
                <a:gd name="connsiteX318" fmla="*/ 692530 w 8613217"/>
                <a:gd name="connsiteY318" fmla="*/ 1005481 h 6281670"/>
                <a:gd name="connsiteX319" fmla="*/ 695895 w 8613217"/>
                <a:gd name="connsiteY319" fmla="*/ 1016922 h 6281670"/>
                <a:gd name="connsiteX320" fmla="*/ 4511205 w 8613217"/>
                <a:gd name="connsiteY320" fmla="*/ 6014042 h 6281670"/>
                <a:gd name="connsiteX321" fmla="*/ 4537452 w 8613217"/>
                <a:gd name="connsiteY321" fmla="*/ 5944049 h 6281670"/>
                <a:gd name="connsiteX322" fmla="*/ 4511205 w 8613217"/>
                <a:gd name="connsiteY322" fmla="*/ 6014042 h 6281670"/>
                <a:gd name="connsiteX323" fmla="*/ 4750797 w 8613217"/>
                <a:gd name="connsiteY323" fmla="*/ 5917128 h 6281670"/>
                <a:gd name="connsiteX324" fmla="*/ 4741375 w 8613217"/>
                <a:gd name="connsiteY324" fmla="*/ 5939338 h 6281670"/>
                <a:gd name="connsiteX325" fmla="*/ 4732626 w 8613217"/>
                <a:gd name="connsiteY325" fmla="*/ 5935300 h 6281670"/>
                <a:gd name="connsiteX326" fmla="*/ 4727915 w 8613217"/>
                <a:gd name="connsiteY326" fmla="*/ 5907706 h 6281670"/>
                <a:gd name="connsiteX327" fmla="*/ 4750797 w 8613217"/>
                <a:gd name="connsiteY327" fmla="*/ 5875402 h 6281670"/>
                <a:gd name="connsiteX328" fmla="*/ 4750797 w 8613217"/>
                <a:gd name="connsiteY328" fmla="*/ 5917128 h 6281670"/>
                <a:gd name="connsiteX329" fmla="*/ 4875978 w 8613217"/>
                <a:gd name="connsiteY329" fmla="*/ 5457461 h 6281670"/>
                <a:gd name="connsiteX330" fmla="*/ 4616868 w 8613217"/>
                <a:gd name="connsiteY330" fmla="*/ 5877421 h 6281670"/>
                <a:gd name="connsiteX331" fmla="*/ 4562354 w 8613217"/>
                <a:gd name="connsiteY331" fmla="*/ 5884824 h 6281670"/>
                <a:gd name="connsiteX332" fmla="*/ 4880015 w 8613217"/>
                <a:gd name="connsiteY332" fmla="*/ 5419772 h 6281670"/>
                <a:gd name="connsiteX333" fmla="*/ 4875978 w 8613217"/>
                <a:gd name="connsiteY333" fmla="*/ 5457461 h 6281670"/>
                <a:gd name="connsiteX334" fmla="*/ 5020675 w 8613217"/>
                <a:gd name="connsiteY334" fmla="*/ 5141145 h 6281670"/>
                <a:gd name="connsiteX335" fmla="*/ 4989717 w 8613217"/>
                <a:gd name="connsiteY335" fmla="*/ 5179506 h 6281670"/>
                <a:gd name="connsiteX336" fmla="*/ 4445922 w 8613217"/>
                <a:gd name="connsiteY336" fmla="*/ 5878767 h 6281670"/>
                <a:gd name="connsiteX337" fmla="*/ 4415637 w 8613217"/>
                <a:gd name="connsiteY337" fmla="*/ 5953471 h 6281670"/>
                <a:gd name="connsiteX338" fmla="*/ 4357085 w 8613217"/>
                <a:gd name="connsiteY338" fmla="*/ 6075286 h 6281670"/>
                <a:gd name="connsiteX339" fmla="*/ 4338240 w 8613217"/>
                <a:gd name="connsiteY339" fmla="*/ 6125762 h 6281670"/>
                <a:gd name="connsiteX340" fmla="*/ 4322761 w 8613217"/>
                <a:gd name="connsiteY340" fmla="*/ 6080671 h 6281670"/>
                <a:gd name="connsiteX341" fmla="*/ 4306609 w 8613217"/>
                <a:gd name="connsiteY341" fmla="*/ 6061826 h 6281670"/>
                <a:gd name="connsiteX342" fmla="*/ 4295168 w 8613217"/>
                <a:gd name="connsiteY342" fmla="*/ 6082689 h 6281670"/>
                <a:gd name="connsiteX343" fmla="*/ 4292475 w 8613217"/>
                <a:gd name="connsiteY343" fmla="*/ 6112302 h 6281670"/>
                <a:gd name="connsiteX344" fmla="*/ 4277669 w 8613217"/>
                <a:gd name="connsiteY344" fmla="*/ 6097496 h 6281670"/>
                <a:gd name="connsiteX345" fmla="*/ 4183447 w 8613217"/>
                <a:gd name="connsiteY345" fmla="*/ 5282478 h 6281670"/>
                <a:gd name="connsiteX346" fmla="*/ 4412945 w 8613217"/>
                <a:gd name="connsiteY346" fmla="*/ 4743394 h 6281670"/>
                <a:gd name="connsiteX347" fmla="*/ 5036828 w 8613217"/>
                <a:gd name="connsiteY347" fmla="*/ 3935106 h 6281670"/>
                <a:gd name="connsiteX348" fmla="*/ 5054999 w 8613217"/>
                <a:gd name="connsiteY348" fmla="*/ 3966064 h 6281670"/>
                <a:gd name="connsiteX349" fmla="*/ 5020675 w 8613217"/>
                <a:gd name="connsiteY34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63603 w 8613217"/>
                <a:gd name="connsiteY135" fmla="*/ 2556776 h 6281670"/>
                <a:gd name="connsiteX136" fmla="*/ 3531298 w 8613217"/>
                <a:gd name="connsiteY136" fmla="*/ 2494185 h 6281670"/>
                <a:gd name="connsiteX137" fmla="*/ 3525241 w 8613217"/>
                <a:gd name="connsiteY137" fmla="*/ 2482071 h 6281670"/>
                <a:gd name="connsiteX138" fmla="*/ 3410829 w 8613217"/>
                <a:gd name="connsiteY138" fmla="*/ 2273437 h 6281670"/>
                <a:gd name="connsiteX139" fmla="*/ 3411502 w 8613217"/>
                <a:gd name="connsiteY139" fmla="*/ 2229018 h 6281670"/>
                <a:gd name="connsiteX140" fmla="*/ 3451209 w 8613217"/>
                <a:gd name="connsiteY140" fmla="*/ 2126720 h 6281670"/>
                <a:gd name="connsiteX141" fmla="*/ 3431692 w 8613217"/>
                <a:gd name="connsiteY141" fmla="*/ 1895877 h 6281670"/>
                <a:gd name="connsiteX142" fmla="*/ 3186715 w 8613217"/>
                <a:gd name="connsiteY142" fmla="*/ 1401886 h 6281670"/>
                <a:gd name="connsiteX143" fmla="*/ 2531874 w 8613217"/>
                <a:gd name="connsiteY143" fmla="*/ 701952 h 6281670"/>
                <a:gd name="connsiteX144" fmla="*/ 1731662 w 8613217"/>
                <a:gd name="connsiteY144" fmla="*/ 39035 h 6281670"/>
                <a:gd name="connsiteX145" fmla="*/ 1722913 w 8613217"/>
                <a:gd name="connsiteY145" fmla="*/ 36343 h 6281670"/>
                <a:gd name="connsiteX146" fmla="*/ 1723586 w 8613217"/>
                <a:gd name="connsiteY146" fmla="*/ 47111 h 6281670"/>
                <a:gd name="connsiteX147" fmla="*/ 1984042 w 8613217"/>
                <a:gd name="connsiteY147" fmla="*/ 871552 h 6281670"/>
                <a:gd name="connsiteX148" fmla="*/ 2773486 w 8613217"/>
                <a:gd name="connsiteY148" fmla="*/ 2064130 h 6281670"/>
                <a:gd name="connsiteX149" fmla="*/ 3058170 w 8613217"/>
                <a:gd name="connsiteY149" fmla="*/ 2286897 h 6281670"/>
                <a:gd name="connsiteX150" fmla="*/ 3235845 w 8613217"/>
                <a:gd name="connsiteY150" fmla="*/ 2329297 h 6281670"/>
                <a:gd name="connsiteX151" fmla="*/ 3256709 w 8613217"/>
                <a:gd name="connsiteY151" fmla="*/ 2294974 h 6281670"/>
                <a:gd name="connsiteX152" fmla="*/ 3083072 w 8613217"/>
                <a:gd name="connsiteY152" fmla="*/ 1999521 h 6281670"/>
                <a:gd name="connsiteX153" fmla="*/ 2450440 w 8613217"/>
                <a:gd name="connsiteY153" fmla="*/ 1092973 h 6281670"/>
                <a:gd name="connsiteX154" fmla="*/ 2432941 w 8613217"/>
                <a:gd name="connsiteY154" fmla="*/ 1062014 h 6281670"/>
                <a:gd name="connsiteX155" fmla="*/ 2454478 w 8613217"/>
                <a:gd name="connsiteY155" fmla="*/ 1076820 h 6281670"/>
                <a:gd name="connsiteX156" fmla="*/ 2967986 w 8613217"/>
                <a:gd name="connsiteY156" fmla="*/ 1739738 h 6281670"/>
                <a:gd name="connsiteX157" fmla="*/ 3266131 w 8613217"/>
                <a:gd name="connsiteY157" fmla="*/ 2175850 h 6281670"/>
                <a:gd name="connsiteX158" fmla="*/ 3457939 w 8613217"/>
                <a:gd name="connsiteY158" fmla="*/ 2509665 h 6281670"/>
                <a:gd name="connsiteX159" fmla="*/ 3464670 w 8613217"/>
                <a:gd name="connsiteY159" fmla="*/ 2523125 h 6281670"/>
                <a:gd name="connsiteX160" fmla="*/ 3504378 w 8613217"/>
                <a:gd name="connsiteY160" fmla="*/ 2605906 h 6281670"/>
                <a:gd name="connsiteX161" fmla="*/ 3733875 w 8613217"/>
                <a:gd name="connsiteY161" fmla="*/ 3249979 h 6281670"/>
                <a:gd name="connsiteX162" fmla="*/ 3823385 w 8613217"/>
                <a:gd name="connsiteY162" fmla="*/ 4359777 h 6281670"/>
                <a:gd name="connsiteX163" fmla="*/ 3816655 w 8613217"/>
                <a:gd name="connsiteY163" fmla="*/ 4369199 h 6281670"/>
                <a:gd name="connsiteX164" fmla="*/ 3800503 w 8613217"/>
                <a:gd name="connsiteY164" fmla="*/ 4322761 h 6281670"/>
                <a:gd name="connsiteX165" fmla="*/ 3407464 w 8613217"/>
                <a:gd name="connsiteY165" fmla="*/ 3663208 h 6281670"/>
                <a:gd name="connsiteX166" fmla="*/ 2516395 w 8613217"/>
                <a:gd name="connsiteY166" fmla="*/ 2980101 h 6281670"/>
                <a:gd name="connsiteX167" fmla="*/ 2502934 w 8613217"/>
                <a:gd name="connsiteY167" fmla="*/ 2971351 h 6281670"/>
                <a:gd name="connsiteX168" fmla="*/ 2390541 w 8613217"/>
                <a:gd name="connsiteY168" fmla="*/ 2898666 h 6281670"/>
                <a:gd name="connsiteX169" fmla="*/ 2247863 w 8613217"/>
                <a:gd name="connsiteY169" fmla="*/ 2802425 h 6281670"/>
                <a:gd name="connsiteX170" fmla="*/ 2055381 w 8613217"/>
                <a:gd name="connsiteY170" fmla="*/ 2665131 h 6281670"/>
                <a:gd name="connsiteX171" fmla="*/ 1471879 w 8613217"/>
                <a:gd name="connsiteY171" fmla="*/ 2148930 h 6281670"/>
                <a:gd name="connsiteX172" fmla="*/ 1461111 w 8613217"/>
                <a:gd name="connsiteY172" fmla="*/ 2109895 h 6281670"/>
                <a:gd name="connsiteX173" fmla="*/ 1501492 w 8613217"/>
                <a:gd name="connsiteY173" fmla="*/ 1918759 h 6281670"/>
                <a:gd name="connsiteX174" fmla="*/ 1395155 w 8613217"/>
                <a:gd name="connsiteY174" fmla="*/ 1570812 h 6281670"/>
                <a:gd name="connsiteX175" fmla="*/ 937507 w 8613217"/>
                <a:gd name="connsiteY175" fmla="*/ 860783 h 6281670"/>
                <a:gd name="connsiteX176" fmla="*/ 682435 w 8613217"/>
                <a:gd name="connsiteY176" fmla="*/ 471109 h 6281670"/>
                <a:gd name="connsiteX177" fmla="*/ 590905 w 8613217"/>
                <a:gd name="connsiteY177" fmla="*/ 214691 h 6281670"/>
                <a:gd name="connsiteX178" fmla="*/ 581483 w 8613217"/>
                <a:gd name="connsiteY178" fmla="*/ 222767 h 6281670"/>
                <a:gd name="connsiteX179" fmla="*/ 555909 w 8613217"/>
                <a:gd name="connsiteY179" fmla="*/ 262475 h 6281670"/>
                <a:gd name="connsiteX180" fmla="*/ 423998 w 8613217"/>
                <a:gd name="connsiteY180" fmla="*/ 619845 h 6281670"/>
                <a:gd name="connsiteX181" fmla="*/ 443515 w 8613217"/>
                <a:gd name="connsiteY181" fmla="*/ 1227575 h 6281670"/>
                <a:gd name="connsiteX182" fmla="*/ 806942 w 8613217"/>
                <a:gd name="connsiteY182" fmla="*/ 1996156 h 6281670"/>
                <a:gd name="connsiteX183" fmla="*/ 1087589 w 8613217"/>
                <a:gd name="connsiteY183" fmla="*/ 2216231 h 6281670"/>
                <a:gd name="connsiteX184" fmla="*/ 1317086 w 8613217"/>
                <a:gd name="connsiteY184" fmla="*/ 2233729 h 6281670"/>
                <a:gd name="connsiteX185" fmla="*/ 1327181 w 8613217"/>
                <a:gd name="connsiteY185" fmla="*/ 2198060 h 6281670"/>
                <a:gd name="connsiteX186" fmla="*/ 816364 w 8613217"/>
                <a:gd name="connsiteY186" fmla="*/ 1324489 h 6281670"/>
                <a:gd name="connsiteX187" fmla="*/ 702625 w 8613217"/>
                <a:gd name="connsiteY187" fmla="*/ 1031056 h 6281670"/>
                <a:gd name="connsiteX188" fmla="*/ 767908 w 8613217"/>
                <a:gd name="connsiteY188" fmla="*/ 1173061 h 6281670"/>
                <a:gd name="connsiteX189" fmla="*/ 1444285 w 8613217"/>
                <a:gd name="connsiteY189" fmla="*/ 2226326 h 6281670"/>
                <a:gd name="connsiteX190" fmla="*/ 2209501 w 8613217"/>
                <a:gd name="connsiteY190" fmla="*/ 2876457 h 6281670"/>
                <a:gd name="connsiteX191" fmla="*/ 2308434 w 8613217"/>
                <a:gd name="connsiteY191" fmla="*/ 2939720 h 6281670"/>
                <a:gd name="connsiteX192" fmla="*/ 2340738 w 8613217"/>
                <a:gd name="connsiteY192" fmla="*/ 2972025 h 6281670"/>
                <a:gd name="connsiteX193" fmla="*/ 2302377 w 8613217"/>
                <a:gd name="connsiteY193" fmla="*/ 2972025 h 6281670"/>
                <a:gd name="connsiteX194" fmla="*/ 2266034 w 8613217"/>
                <a:gd name="connsiteY194" fmla="*/ 2967313 h 6281670"/>
                <a:gd name="connsiteX195" fmla="*/ 1817807 w 8613217"/>
                <a:gd name="connsiteY195" fmla="*/ 3025866 h 6281670"/>
                <a:gd name="connsiteX196" fmla="*/ 1007500 w 8613217"/>
                <a:gd name="connsiteY196" fmla="*/ 3309877 h 6281670"/>
                <a:gd name="connsiteX197" fmla="*/ 960389 w 8613217"/>
                <a:gd name="connsiteY197" fmla="*/ 3293725 h 6281670"/>
                <a:gd name="connsiteX198" fmla="*/ 446207 w 8613217"/>
                <a:gd name="connsiteY198" fmla="*/ 3134221 h 6281670"/>
                <a:gd name="connsiteX199" fmla="*/ 217383 w 8613217"/>
                <a:gd name="connsiteY199" fmla="*/ 3227096 h 6281670"/>
                <a:gd name="connsiteX200" fmla="*/ 0 w 8613217"/>
                <a:gd name="connsiteY200" fmla="*/ 3236518 h 6281670"/>
                <a:gd name="connsiteX201" fmla="*/ 0 w 8613217"/>
                <a:gd name="connsiteY201" fmla="*/ 3330740 h 6281670"/>
                <a:gd name="connsiteX202" fmla="*/ 9422 w 8613217"/>
                <a:gd name="connsiteY202" fmla="*/ 3346892 h 6281670"/>
                <a:gd name="connsiteX203" fmla="*/ 255072 w 8613217"/>
                <a:gd name="connsiteY203" fmla="*/ 3717723 h 6281670"/>
                <a:gd name="connsiteX204" fmla="*/ 747044 w 8613217"/>
                <a:gd name="connsiteY204" fmla="*/ 3826078 h 6281670"/>
                <a:gd name="connsiteX205" fmla="*/ 1016249 w 8613217"/>
                <a:gd name="connsiteY205" fmla="*/ 3490244 h 6281670"/>
                <a:gd name="connsiteX206" fmla="*/ 981253 w 8613217"/>
                <a:gd name="connsiteY206" fmla="*/ 3461305 h 6281670"/>
                <a:gd name="connsiteX207" fmla="*/ 563312 w 8613217"/>
                <a:gd name="connsiteY207" fmla="*/ 3490917 h 6281670"/>
                <a:gd name="connsiteX208" fmla="*/ 390347 w 8613217"/>
                <a:gd name="connsiteY208" fmla="*/ 3460632 h 6281670"/>
                <a:gd name="connsiteX209" fmla="*/ 489953 w 8613217"/>
                <a:gd name="connsiteY209" fmla="*/ 3463997 h 6281670"/>
                <a:gd name="connsiteX210" fmla="*/ 903183 w 8613217"/>
                <a:gd name="connsiteY210" fmla="*/ 3408137 h 6281670"/>
                <a:gd name="connsiteX211" fmla="*/ 1043170 w 8613217"/>
                <a:gd name="connsiteY211" fmla="*/ 3372467 h 6281670"/>
                <a:gd name="connsiteX212" fmla="*/ 1508895 w 8613217"/>
                <a:gd name="connsiteY212" fmla="*/ 3218347 h 6281670"/>
                <a:gd name="connsiteX213" fmla="*/ 1912029 w 8613217"/>
                <a:gd name="connsiteY213" fmla="*/ 3101243 h 6281670"/>
                <a:gd name="connsiteX214" fmla="*/ 1912029 w 8613217"/>
                <a:gd name="connsiteY214" fmla="*/ 3101243 h 6281670"/>
                <a:gd name="connsiteX215" fmla="*/ 1924816 w 8613217"/>
                <a:gd name="connsiteY215" fmla="*/ 3099224 h 6281670"/>
                <a:gd name="connsiteX216" fmla="*/ 1986061 w 8613217"/>
                <a:gd name="connsiteY216" fmla="*/ 3087783 h 6281670"/>
                <a:gd name="connsiteX217" fmla="*/ 1992791 w 8613217"/>
                <a:gd name="connsiteY217" fmla="*/ 3087110 h 6281670"/>
                <a:gd name="connsiteX218" fmla="*/ 2087013 w 8613217"/>
                <a:gd name="connsiteY218" fmla="*/ 3074322 h 6281670"/>
                <a:gd name="connsiteX219" fmla="*/ 2113933 w 8613217"/>
                <a:gd name="connsiteY219" fmla="*/ 3072976 h 6281670"/>
                <a:gd name="connsiteX220" fmla="*/ 2118644 w 8613217"/>
                <a:gd name="connsiteY220" fmla="*/ 3064227 h 6281670"/>
                <a:gd name="connsiteX221" fmla="*/ 2257958 w 8613217"/>
                <a:gd name="connsiteY221" fmla="*/ 3064227 h 6281670"/>
                <a:gd name="connsiteX222" fmla="*/ 2262669 w 8613217"/>
                <a:gd name="connsiteY222" fmla="*/ 3072976 h 6281670"/>
                <a:gd name="connsiteX223" fmla="*/ 2434960 w 8613217"/>
                <a:gd name="connsiteY223" fmla="*/ 3101243 h 6281670"/>
                <a:gd name="connsiteX224" fmla="*/ 2635518 w 8613217"/>
                <a:gd name="connsiteY224" fmla="*/ 3164506 h 6281670"/>
                <a:gd name="connsiteX225" fmla="*/ 3038653 w 8613217"/>
                <a:gd name="connsiteY225" fmla="*/ 3453902 h 6281670"/>
                <a:gd name="connsiteX226" fmla="*/ 3580428 w 8613217"/>
                <a:gd name="connsiteY226" fmla="*/ 4087880 h 6281670"/>
                <a:gd name="connsiteX227" fmla="*/ 3776274 w 8613217"/>
                <a:gd name="connsiteY227" fmla="*/ 4626290 h 6281670"/>
                <a:gd name="connsiteX228" fmla="*/ 3813963 w 8613217"/>
                <a:gd name="connsiteY228" fmla="*/ 4802619 h 6281670"/>
                <a:gd name="connsiteX229" fmla="*/ 3811944 w 8613217"/>
                <a:gd name="connsiteY229" fmla="*/ 5407658 h 6281670"/>
                <a:gd name="connsiteX230" fmla="*/ 3881265 w 8613217"/>
                <a:gd name="connsiteY230" fmla="*/ 5874056 h 6281670"/>
                <a:gd name="connsiteX231" fmla="*/ 3879919 w 8613217"/>
                <a:gd name="connsiteY231" fmla="*/ 5898957 h 6281670"/>
                <a:gd name="connsiteX232" fmla="*/ 3757430 w 8613217"/>
                <a:gd name="connsiteY232" fmla="*/ 5946068 h 6281670"/>
                <a:gd name="connsiteX233" fmla="*/ 3743970 w 8613217"/>
                <a:gd name="connsiteY233" fmla="*/ 6053750 h 6281670"/>
                <a:gd name="connsiteX234" fmla="*/ 3803195 w 8613217"/>
                <a:gd name="connsiteY234" fmla="*/ 6092112 h 6281670"/>
                <a:gd name="connsiteX235" fmla="*/ 3896071 w 8613217"/>
                <a:gd name="connsiteY235" fmla="*/ 6023464 h 6281670"/>
                <a:gd name="connsiteX236" fmla="*/ 3920972 w 8613217"/>
                <a:gd name="connsiteY236" fmla="*/ 5996544 h 6281670"/>
                <a:gd name="connsiteX237" fmla="*/ 3918953 w 8613217"/>
                <a:gd name="connsiteY237" fmla="*/ 6053077 h 6281670"/>
                <a:gd name="connsiteX238" fmla="*/ 3931741 w 8613217"/>
                <a:gd name="connsiteY238" fmla="*/ 6077978 h 6281670"/>
                <a:gd name="connsiteX239" fmla="*/ 3951931 w 8613217"/>
                <a:gd name="connsiteY239" fmla="*/ 6055769 h 6281670"/>
                <a:gd name="connsiteX240" fmla="*/ 3972121 w 8613217"/>
                <a:gd name="connsiteY240" fmla="*/ 5988468 h 6281670"/>
                <a:gd name="connsiteX241" fmla="*/ 3994331 w 8613217"/>
                <a:gd name="connsiteY241" fmla="*/ 5968277 h 6281670"/>
                <a:gd name="connsiteX242" fmla="*/ 4005099 w 8613217"/>
                <a:gd name="connsiteY242" fmla="*/ 5995198 h 6281670"/>
                <a:gd name="connsiteX243" fmla="*/ 4071054 w 8613217"/>
                <a:gd name="connsiteY243" fmla="*/ 6040290 h 6281670"/>
                <a:gd name="connsiteX244" fmla="*/ 4100667 w 8613217"/>
                <a:gd name="connsiteY244" fmla="*/ 6026829 h 6281670"/>
                <a:gd name="connsiteX245" fmla="*/ 4110089 w 8613217"/>
                <a:gd name="connsiteY245" fmla="*/ 5993179 h 6281670"/>
                <a:gd name="connsiteX246" fmla="*/ 4124895 w 8613217"/>
                <a:gd name="connsiteY246" fmla="*/ 6032214 h 6281670"/>
                <a:gd name="connsiteX247" fmla="*/ 4117492 w 8613217"/>
                <a:gd name="connsiteY247" fmla="*/ 6106918 h 6281670"/>
                <a:gd name="connsiteX248" fmla="*/ 4080476 w 8613217"/>
                <a:gd name="connsiteY248" fmla="*/ 6141242 h 6281670"/>
                <a:gd name="connsiteX249" fmla="*/ 4176717 w 8613217"/>
                <a:gd name="connsiteY249" fmla="*/ 6189025 h 6281670"/>
                <a:gd name="connsiteX250" fmla="*/ 4170660 w 8613217"/>
                <a:gd name="connsiteY250" fmla="*/ 6271133 h 6281670"/>
                <a:gd name="connsiteX251" fmla="*/ 4195562 w 8613217"/>
                <a:gd name="connsiteY251" fmla="*/ 6277863 h 6281670"/>
                <a:gd name="connsiteX252" fmla="*/ 4261517 w 8613217"/>
                <a:gd name="connsiteY252" fmla="*/ 6267768 h 6281670"/>
                <a:gd name="connsiteX253" fmla="*/ 4289784 w 8613217"/>
                <a:gd name="connsiteY253" fmla="*/ 6247578 h 6281670"/>
                <a:gd name="connsiteX254" fmla="*/ 4295840 w 8613217"/>
                <a:gd name="connsiteY254" fmla="*/ 6204505 h 6281670"/>
                <a:gd name="connsiteX255" fmla="*/ 4305936 w 8613217"/>
                <a:gd name="connsiteY255" fmla="*/ 6182969 h 6281670"/>
                <a:gd name="connsiteX256" fmla="*/ 4324107 w 8613217"/>
                <a:gd name="connsiteY256" fmla="*/ 6199794 h 6281670"/>
                <a:gd name="connsiteX257" fmla="*/ 4336894 w 8613217"/>
                <a:gd name="connsiteY257" fmla="*/ 6230752 h 6281670"/>
                <a:gd name="connsiteX258" fmla="*/ 4342951 w 8613217"/>
                <a:gd name="connsiteY258" fmla="*/ 6226714 h 6281670"/>
                <a:gd name="connsiteX259" fmla="*/ 4369872 w 8613217"/>
                <a:gd name="connsiteY259" fmla="*/ 6185660 h 6281670"/>
                <a:gd name="connsiteX260" fmla="*/ 4382659 w 8613217"/>
                <a:gd name="connsiteY260" fmla="*/ 6234791 h 6281670"/>
                <a:gd name="connsiteX261" fmla="*/ 4406888 w 8613217"/>
                <a:gd name="connsiteY261" fmla="*/ 6265749 h 6281670"/>
                <a:gd name="connsiteX262" fmla="*/ 4484284 w 8613217"/>
                <a:gd name="connsiteY262" fmla="*/ 6275171 h 6281670"/>
                <a:gd name="connsiteX263" fmla="*/ 4499090 w 8613217"/>
                <a:gd name="connsiteY263" fmla="*/ 6272479 h 6281670"/>
                <a:gd name="connsiteX264" fmla="*/ 4512551 w 8613217"/>
                <a:gd name="connsiteY264" fmla="*/ 6181622 h 6281670"/>
                <a:gd name="connsiteX265" fmla="*/ 4572449 w 8613217"/>
                <a:gd name="connsiteY265" fmla="*/ 6153356 h 6281670"/>
                <a:gd name="connsiteX266" fmla="*/ 4575814 w 8613217"/>
                <a:gd name="connsiteY266" fmla="*/ 6127781 h 6281670"/>
                <a:gd name="connsiteX267" fmla="*/ 4538125 w 8613217"/>
                <a:gd name="connsiteY267" fmla="*/ 6076633 h 6281670"/>
                <a:gd name="connsiteX268" fmla="*/ 4536779 w 8613217"/>
                <a:gd name="connsiteY268" fmla="*/ 6042309 h 6281670"/>
                <a:gd name="connsiteX269" fmla="*/ 4573122 w 8613217"/>
                <a:gd name="connsiteY269" fmla="*/ 6032214 h 6281670"/>
                <a:gd name="connsiteX270" fmla="*/ 4637731 w 8613217"/>
                <a:gd name="connsiteY270" fmla="*/ 6051058 h 6281670"/>
                <a:gd name="connsiteX271" fmla="*/ 4665997 w 8613217"/>
                <a:gd name="connsiteY271" fmla="*/ 6029522 h 6281670"/>
                <a:gd name="connsiteX272" fmla="*/ 4665997 w 8613217"/>
                <a:gd name="connsiteY272" fmla="*/ 5985776 h 6281670"/>
                <a:gd name="connsiteX273" fmla="*/ 4681477 w 8613217"/>
                <a:gd name="connsiteY273" fmla="*/ 5966931 h 6281670"/>
                <a:gd name="connsiteX274" fmla="*/ 4701667 w 8613217"/>
                <a:gd name="connsiteY274" fmla="*/ 5981065 h 6281670"/>
                <a:gd name="connsiteX275" fmla="*/ 4724550 w 8613217"/>
                <a:gd name="connsiteY275" fmla="*/ 6054423 h 6281670"/>
                <a:gd name="connsiteX276" fmla="*/ 4743394 w 8613217"/>
                <a:gd name="connsiteY276" fmla="*/ 6073268 h 6281670"/>
                <a:gd name="connsiteX277" fmla="*/ 4752143 w 8613217"/>
                <a:gd name="connsiteY277" fmla="*/ 6050385 h 6281670"/>
                <a:gd name="connsiteX278" fmla="*/ 4752143 w 8613217"/>
                <a:gd name="connsiteY278" fmla="*/ 5996544 h 6281670"/>
                <a:gd name="connsiteX279" fmla="*/ 4800600 w 8613217"/>
                <a:gd name="connsiteY279" fmla="*/ 6046347 h 6281670"/>
                <a:gd name="connsiteX280" fmla="*/ 4859825 w 8613217"/>
                <a:gd name="connsiteY280" fmla="*/ 6088747 h 6281670"/>
                <a:gd name="connsiteX281" fmla="*/ 4932511 w 8613217"/>
                <a:gd name="connsiteY281" fmla="*/ 6036252 h 6281670"/>
                <a:gd name="connsiteX282" fmla="*/ 4919050 w 8613217"/>
                <a:gd name="connsiteY282" fmla="*/ 5940011 h 6281670"/>
                <a:gd name="connsiteX283" fmla="*/ 4830213 w 8613217"/>
                <a:gd name="connsiteY283" fmla="*/ 5933281 h 6281670"/>
                <a:gd name="connsiteX284" fmla="*/ 4779064 w 8613217"/>
                <a:gd name="connsiteY284" fmla="*/ 5876074 h 6281670"/>
                <a:gd name="connsiteX285" fmla="*/ 4778391 w 8613217"/>
                <a:gd name="connsiteY285" fmla="*/ 5829637 h 6281670"/>
                <a:gd name="connsiteX286" fmla="*/ 5091342 w 8613217"/>
                <a:gd name="connsiteY286" fmla="*/ 5236712 h 6281670"/>
                <a:gd name="connsiteX287" fmla="*/ 5116243 w 8613217"/>
                <a:gd name="connsiteY287" fmla="*/ 5202389 h 6281670"/>
                <a:gd name="connsiteX288" fmla="*/ 5269690 w 8613217"/>
                <a:gd name="connsiteY288" fmla="*/ 5086631 h 6281670"/>
                <a:gd name="connsiteX289" fmla="*/ 5744837 w 8613217"/>
                <a:gd name="connsiteY289" fmla="*/ 4795889 h 6281670"/>
                <a:gd name="connsiteX290" fmla="*/ 5814830 w 8613217"/>
                <a:gd name="connsiteY290" fmla="*/ 4775699 h 6281670"/>
                <a:gd name="connsiteX291" fmla="*/ 6103553 w 8613217"/>
                <a:gd name="connsiteY291" fmla="*/ 4765603 h 6281670"/>
                <a:gd name="connsiteX292" fmla="*/ 7086824 w 8613217"/>
                <a:gd name="connsiteY292" fmla="*/ 4811369 h 6281670"/>
                <a:gd name="connsiteX293" fmla="*/ 7489959 w 8613217"/>
                <a:gd name="connsiteY293" fmla="*/ 4805311 h 6281670"/>
                <a:gd name="connsiteX294" fmla="*/ 7516880 w 8613217"/>
                <a:gd name="connsiteY294" fmla="*/ 4801946 h 6281670"/>
                <a:gd name="connsiteX295" fmla="*/ 7536397 w 8613217"/>
                <a:gd name="connsiteY295" fmla="*/ 4800600 h 6281670"/>
                <a:gd name="connsiteX296" fmla="*/ 7619850 w 8613217"/>
                <a:gd name="connsiteY296" fmla="*/ 4791178 h 6281670"/>
                <a:gd name="connsiteX297" fmla="*/ 7661577 w 8613217"/>
                <a:gd name="connsiteY297" fmla="*/ 4813388 h 6281670"/>
                <a:gd name="connsiteX298" fmla="*/ 7920014 w 8613217"/>
                <a:gd name="connsiteY298" fmla="*/ 5004523 h 6281670"/>
                <a:gd name="connsiteX299" fmla="*/ 8354780 w 8613217"/>
                <a:gd name="connsiteY299" fmla="*/ 4830886 h 6281670"/>
                <a:gd name="connsiteX300" fmla="*/ 8579567 w 8613217"/>
                <a:gd name="connsiteY300" fmla="*/ 4409580 h 6281670"/>
                <a:gd name="connsiteX301" fmla="*/ 8613217 w 8613217"/>
                <a:gd name="connsiteY301" fmla="*/ 4250076 h 6281670"/>
                <a:gd name="connsiteX302" fmla="*/ 8613217 w 8613217"/>
                <a:gd name="connsiteY302" fmla="*/ 4196235 h 6281670"/>
                <a:gd name="connsiteX303" fmla="*/ 8420062 w 8613217"/>
                <a:gd name="connsiteY303" fmla="*/ 4211041 h 6281670"/>
                <a:gd name="connsiteX304" fmla="*/ 4571776 w 8613217"/>
                <a:gd name="connsiteY304" fmla="*/ 915970 h 6281670"/>
                <a:gd name="connsiteX305" fmla="*/ 4583890 w 8613217"/>
                <a:gd name="connsiteY305" fmla="*/ 888377 h 6281670"/>
                <a:gd name="connsiteX306" fmla="*/ 4571776 w 8613217"/>
                <a:gd name="connsiteY306" fmla="*/ 915970 h 6281670"/>
                <a:gd name="connsiteX307" fmla="*/ 2362948 w 8613217"/>
                <a:gd name="connsiteY307" fmla="*/ 965100 h 6281670"/>
                <a:gd name="connsiteX308" fmla="*/ 2363621 w 8613217"/>
                <a:gd name="connsiteY308" fmla="*/ 962408 h 6281670"/>
                <a:gd name="connsiteX309" fmla="*/ 2368332 w 8613217"/>
                <a:gd name="connsiteY309" fmla="*/ 967119 h 6281670"/>
                <a:gd name="connsiteX310" fmla="*/ 2362948 w 8613217"/>
                <a:gd name="connsiteY310" fmla="*/ 965100 h 6281670"/>
                <a:gd name="connsiteX311" fmla="*/ 2435633 w 8613217"/>
                <a:gd name="connsiteY311" fmla="*/ 1055284 h 6281670"/>
                <a:gd name="connsiteX312" fmla="*/ 2426211 w 8613217"/>
                <a:gd name="connsiteY312" fmla="*/ 1053265 h 6281670"/>
                <a:gd name="connsiteX313" fmla="*/ 2370351 w 8613217"/>
                <a:gd name="connsiteY313" fmla="*/ 968465 h 6281670"/>
                <a:gd name="connsiteX314" fmla="*/ 2432268 w 8613217"/>
                <a:gd name="connsiteY314" fmla="*/ 1045862 h 6281670"/>
                <a:gd name="connsiteX315" fmla="*/ 2435633 w 8613217"/>
                <a:gd name="connsiteY315" fmla="*/ 1055284 h 6281670"/>
                <a:gd name="connsiteX316" fmla="*/ 695895 w 8613217"/>
                <a:gd name="connsiteY316" fmla="*/ 1016922 h 6281670"/>
                <a:gd name="connsiteX317" fmla="*/ 692530 w 8613217"/>
                <a:gd name="connsiteY317" fmla="*/ 1005481 h 6281670"/>
                <a:gd name="connsiteX318" fmla="*/ 695895 w 8613217"/>
                <a:gd name="connsiteY318" fmla="*/ 1016922 h 6281670"/>
                <a:gd name="connsiteX319" fmla="*/ 4511205 w 8613217"/>
                <a:gd name="connsiteY319" fmla="*/ 6014042 h 6281670"/>
                <a:gd name="connsiteX320" fmla="*/ 4537452 w 8613217"/>
                <a:gd name="connsiteY320" fmla="*/ 5944049 h 6281670"/>
                <a:gd name="connsiteX321" fmla="*/ 4511205 w 8613217"/>
                <a:gd name="connsiteY321" fmla="*/ 6014042 h 6281670"/>
                <a:gd name="connsiteX322" fmla="*/ 4750797 w 8613217"/>
                <a:gd name="connsiteY322" fmla="*/ 5917128 h 6281670"/>
                <a:gd name="connsiteX323" fmla="*/ 4741375 w 8613217"/>
                <a:gd name="connsiteY323" fmla="*/ 5939338 h 6281670"/>
                <a:gd name="connsiteX324" fmla="*/ 4732626 w 8613217"/>
                <a:gd name="connsiteY324" fmla="*/ 5935300 h 6281670"/>
                <a:gd name="connsiteX325" fmla="*/ 4727915 w 8613217"/>
                <a:gd name="connsiteY325" fmla="*/ 5907706 h 6281670"/>
                <a:gd name="connsiteX326" fmla="*/ 4750797 w 8613217"/>
                <a:gd name="connsiteY326" fmla="*/ 5875402 h 6281670"/>
                <a:gd name="connsiteX327" fmla="*/ 4750797 w 8613217"/>
                <a:gd name="connsiteY327" fmla="*/ 5917128 h 6281670"/>
                <a:gd name="connsiteX328" fmla="*/ 4875978 w 8613217"/>
                <a:gd name="connsiteY328" fmla="*/ 5457461 h 6281670"/>
                <a:gd name="connsiteX329" fmla="*/ 4616868 w 8613217"/>
                <a:gd name="connsiteY329" fmla="*/ 5877421 h 6281670"/>
                <a:gd name="connsiteX330" fmla="*/ 4562354 w 8613217"/>
                <a:gd name="connsiteY330" fmla="*/ 5884824 h 6281670"/>
                <a:gd name="connsiteX331" fmla="*/ 4880015 w 8613217"/>
                <a:gd name="connsiteY331" fmla="*/ 5419772 h 6281670"/>
                <a:gd name="connsiteX332" fmla="*/ 4875978 w 8613217"/>
                <a:gd name="connsiteY332" fmla="*/ 5457461 h 6281670"/>
                <a:gd name="connsiteX333" fmla="*/ 5020675 w 8613217"/>
                <a:gd name="connsiteY333" fmla="*/ 5141145 h 6281670"/>
                <a:gd name="connsiteX334" fmla="*/ 4989717 w 8613217"/>
                <a:gd name="connsiteY334" fmla="*/ 5179506 h 6281670"/>
                <a:gd name="connsiteX335" fmla="*/ 4445922 w 8613217"/>
                <a:gd name="connsiteY335" fmla="*/ 5878767 h 6281670"/>
                <a:gd name="connsiteX336" fmla="*/ 4415637 w 8613217"/>
                <a:gd name="connsiteY336" fmla="*/ 5953471 h 6281670"/>
                <a:gd name="connsiteX337" fmla="*/ 4357085 w 8613217"/>
                <a:gd name="connsiteY337" fmla="*/ 6075286 h 6281670"/>
                <a:gd name="connsiteX338" fmla="*/ 4338240 w 8613217"/>
                <a:gd name="connsiteY338" fmla="*/ 6125762 h 6281670"/>
                <a:gd name="connsiteX339" fmla="*/ 4322761 w 8613217"/>
                <a:gd name="connsiteY339" fmla="*/ 6080671 h 6281670"/>
                <a:gd name="connsiteX340" fmla="*/ 4306609 w 8613217"/>
                <a:gd name="connsiteY340" fmla="*/ 6061826 h 6281670"/>
                <a:gd name="connsiteX341" fmla="*/ 4295168 w 8613217"/>
                <a:gd name="connsiteY341" fmla="*/ 6082689 h 6281670"/>
                <a:gd name="connsiteX342" fmla="*/ 4292475 w 8613217"/>
                <a:gd name="connsiteY342" fmla="*/ 6112302 h 6281670"/>
                <a:gd name="connsiteX343" fmla="*/ 4277669 w 8613217"/>
                <a:gd name="connsiteY343" fmla="*/ 6097496 h 6281670"/>
                <a:gd name="connsiteX344" fmla="*/ 4183447 w 8613217"/>
                <a:gd name="connsiteY344" fmla="*/ 5282478 h 6281670"/>
                <a:gd name="connsiteX345" fmla="*/ 4412945 w 8613217"/>
                <a:gd name="connsiteY345" fmla="*/ 4743394 h 6281670"/>
                <a:gd name="connsiteX346" fmla="*/ 5036828 w 8613217"/>
                <a:gd name="connsiteY346" fmla="*/ 3935106 h 6281670"/>
                <a:gd name="connsiteX347" fmla="*/ 5054999 w 8613217"/>
                <a:gd name="connsiteY347" fmla="*/ 3966064 h 6281670"/>
                <a:gd name="connsiteX348" fmla="*/ 5020675 w 8613217"/>
                <a:gd name="connsiteY34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525241 w 8613217"/>
                <a:gd name="connsiteY136" fmla="*/ 2482071 h 6281670"/>
                <a:gd name="connsiteX137" fmla="*/ 3410829 w 8613217"/>
                <a:gd name="connsiteY137" fmla="*/ 2273437 h 6281670"/>
                <a:gd name="connsiteX138" fmla="*/ 3411502 w 8613217"/>
                <a:gd name="connsiteY138" fmla="*/ 2229018 h 6281670"/>
                <a:gd name="connsiteX139" fmla="*/ 3451209 w 8613217"/>
                <a:gd name="connsiteY139" fmla="*/ 2126720 h 6281670"/>
                <a:gd name="connsiteX140" fmla="*/ 3431692 w 8613217"/>
                <a:gd name="connsiteY140" fmla="*/ 1895877 h 6281670"/>
                <a:gd name="connsiteX141" fmla="*/ 3186715 w 8613217"/>
                <a:gd name="connsiteY141" fmla="*/ 1401886 h 6281670"/>
                <a:gd name="connsiteX142" fmla="*/ 2531874 w 8613217"/>
                <a:gd name="connsiteY142" fmla="*/ 701952 h 6281670"/>
                <a:gd name="connsiteX143" fmla="*/ 1731662 w 8613217"/>
                <a:gd name="connsiteY143" fmla="*/ 39035 h 6281670"/>
                <a:gd name="connsiteX144" fmla="*/ 1722913 w 8613217"/>
                <a:gd name="connsiteY144" fmla="*/ 36343 h 6281670"/>
                <a:gd name="connsiteX145" fmla="*/ 1723586 w 8613217"/>
                <a:gd name="connsiteY145" fmla="*/ 47111 h 6281670"/>
                <a:gd name="connsiteX146" fmla="*/ 1984042 w 8613217"/>
                <a:gd name="connsiteY146" fmla="*/ 871552 h 6281670"/>
                <a:gd name="connsiteX147" fmla="*/ 2773486 w 8613217"/>
                <a:gd name="connsiteY147" fmla="*/ 2064130 h 6281670"/>
                <a:gd name="connsiteX148" fmla="*/ 3058170 w 8613217"/>
                <a:gd name="connsiteY148" fmla="*/ 2286897 h 6281670"/>
                <a:gd name="connsiteX149" fmla="*/ 3235845 w 8613217"/>
                <a:gd name="connsiteY149" fmla="*/ 2329297 h 6281670"/>
                <a:gd name="connsiteX150" fmla="*/ 3256709 w 8613217"/>
                <a:gd name="connsiteY150" fmla="*/ 2294974 h 6281670"/>
                <a:gd name="connsiteX151" fmla="*/ 3083072 w 8613217"/>
                <a:gd name="connsiteY151" fmla="*/ 1999521 h 6281670"/>
                <a:gd name="connsiteX152" fmla="*/ 2450440 w 8613217"/>
                <a:gd name="connsiteY152" fmla="*/ 1092973 h 6281670"/>
                <a:gd name="connsiteX153" fmla="*/ 2432941 w 8613217"/>
                <a:gd name="connsiteY153" fmla="*/ 1062014 h 6281670"/>
                <a:gd name="connsiteX154" fmla="*/ 2454478 w 8613217"/>
                <a:gd name="connsiteY154" fmla="*/ 1076820 h 6281670"/>
                <a:gd name="connsiteX155" fmla="*/ 2967986 w 8613217"/>
                <a:gd name="connsiteY155" fmla="*/ 1739738 h 6281670"/>
                <a:gd name="connsiteX156" fmla="*/ 3266131 w 8613217"/>
                <a:gd name="connsiteY156" fmla="*/ 2175850 h 6281670"/>
                <a:gd name="connsiteX157" fmla="*/ 3457939 w 8613217"/>
                <a:gd name="connsiteY157" fmla="*/ 2509665 h 6281670"/>
                <a:gd name="connsiteX158" fmla="*/ 3464670 w 8613217"/>
                <a:gd name="connsiteY158" fmla="*/ 2523125 h 6281670"/>
                <a:gd name="connsiteX159" fmla="*/ 3504378 w 8613217"/>
                <a:gd name="connsiteY159" fmla="*/ 2605906 h 6281670"/>
                <a:gd name="connsiteX160" fmla="*/ 3733875 w 8613217"/>
                <a:gd name="connsiteY160" fmla="*/ 3249979 h 6281670"/>
                <a:gd name="connsiteX161" fmla="*/ 3823385 w 8613217"/>
                <a:gd name="connsiteY161" fmla="*/ 4359777 h 6281670"/>
                <a:gd name="connsiteX162" fmla="*/ 3816655 w 8613217"/>
                <a:gd name="connsiteY162" fmla="*/ 4369199 h 6281670"/>
                <a:gd name="connsiteX163" fmla="*/ 3800503 w 8613217"/>
                <a:gd name="connsiteY163" fmla="*/ 4322761 h 6281670"/>
                <a:gd name="connsiteX164" fmla="*/ 3407464 w 8613217"/>
                <a:gd name="connsiteY164" fmla="*/ 3663208 h 6281670"/>
                <a:gd name="connsiteX165" fmla="*/ 2516395 w 8613217"/>
                <a:gd name="connsiteY165" fmla="*/ 2980101 h 6281670"/>
                <a:gd name="connsiteX166" fmla="*/ 2502934 w 8613217"/>
                <a:gd name="connsiteY166" fmla="*/ 2971351 h 6281670"/>
                <a:gd name="connsiteX167" fmla="*/ 2390541 w 8613217"/>
                <a:gd name="connsiteY167" fmla="*/ 2898666 h 6281670"/>
                <a:gd name="connsiteX168" fmla="*/ 2247863 w 8613217"/>
                <a:gd name="connsiteY168" fmla="*/ 2802425 h 6281670"/>
                <a:gd name="connsiteX169" fmla="*/ 2055381 w 8613217"/>
                <a:gd name="connsiteY169" fmla="*/ 2665131 h 6281670"/>
                <a:gd name="connsiteX170" fmla="*/ 1471879 w 8613217"/>
                <a:gd name="connsiteY170" fmla="*/ 2148930 h 6281670"/>
                <a:gd name="connsiteX171" fmla="*/ 1461111 w 8613217"/>
                <a:gd name="connsiteY171" fmla="*/ 2109895 h 6281670"/>
                <a:gd name="connsiteX172" fmla="*/ 1501492 w 8613217"/>
                <a:gd name="connsiteY172" fmla="*/ 1918759 h 6281670"/>
                <a:gd name="connsiteX173" fmla="*/ 1395155 w 8613217"/>
                <a:gd name="connsiteY173" fmla="*/ 1570812 h 6281670"/>
                <a:gd name="connsiteX174" fmla="*/ 937507 w 8613217"/>
                <a:gd name="connsiteY174" fmla="*/ 860783 h 6281670"/>
                <a:gd name="connsiteX175" fmla="*/ 682435 w 8613217"/>
                <a:gd name="connsiteY175" fmla="*/ 471109 h 6281670"/>
                <a:gd name="connsiteX176" fmla="*/ 590905 w 8613217"/>
                <a:gd name="connsiteY176" fmla="*/ 214691 h 6281670"/>
                <a:gd name="connsiteX177" fmla="*/ 581483 w 8613217"/>
                <a:gd name="connsiteY177" fmla="*/ 222767 h 6281670"/>
                <a:gd name="connsiteX178" fmla="*/ 555909 w 8613217"/>
                <a:gd name="connsiteY178" fmla="*/ 262475 h 6281670"/>
                <a:gd name="connsiteX179" fmla="*/ 423998 w 8613217"/>
                <a:gd name="connsiteY179" fmla="*/ 619845 h 6281670"/>
                <a:gd name="connsiteX180" fmla="*/ 443515 w 8613217"/>
                <a:gd name="connsiteY180" fmla="*/ 1227575 h 6281670"/>
                <a:gd name="connsiteX181" fmla="*/ 806942 w 8613217"/>
                <a:gd name="connsiteY181" fmla="*/ 1996156 h 6281670"/>
                <a:gd name="connsiteX182" fmla="*/ 1087589 w 8613217"/>
                <a:gd name="connsiteY182" fmla="*/ 2216231 h 6281670"/>
                <a:gd name="connsiteX183" fmla="*/ 1317086 w 8613217"/>
                <a:gd name="connsiteY183" fmla="*/ 2233729 h 6281670"/>
                <a:gd name="connsiteX184" fmla="*/ 1327181 w 8613217"/>
                <a:gd name="connsiteY184" fmla="*/ 2198060 h 6281670"/>
                <a:gd name="connsiteX185" fmla="*/ 816364 w 8613217"/>
                <a:gd name="connsiteY185" fmla="*/ 1324489 h 6281670"/>
                <a:gd name="connsiteX186" fmla="*/ 702625 w 8613217"/>
                <a:gd name="connsiteY186" fmla="*/ 1031056 h 6281670"/>
                <a:gd name="connsiteX187" fmla="*/ 767908 w 8613217"/>
                <a:gd name="connsiteY187" fmla="*/ 1173061 h 6281670"/>
                <a:gd name="connsiteX188" fmla="*/ 1444285 w 8613217"/>
                <a:gd name="connsiteY188" fmla="*/ 2226326 h 6281670"/>
                <a:gd name="connsiteX189" fmla="*/ 2209501 w 8613217"/>
                <a:gd name="connsiteY189" fmla="*/ 2876457 h 6281670"/>
                <a:gd name="connsiteX190" fmla="*/ 2308434 w 8613217"/>
                <a:gd name="connsiteY190" fmla="*/ 2939720 h 6281670"/>
                <a:gd name="connsiteX191" fmla="*/ 2340738 w 8613217"/>
                <a:gd name="connsiteY191" fmla="*/ 2972025 h 6281670"/>
                <a:gd name="connsiteX192" fmla="*/ 2302377 w 8613217"/>
                <a:gd name="connsiteY192" fmla="*/ 2972025 h 6281670"/>
                <a:gd name="connsiteX193" fmla="*/ 2266034 w 8613217"/>
                <a:gd name="connsiteY193" fmla="*/ 2967313 h 6281670"/>
                <a:gd name="connsiteX194" fmla="*/ 1817807 w 8613217"/>
                <a:gd name="connsiteY194" fmla="*/ 3025866 h 6281670"/>
                <a:gd name="connsiteX195" fmla="*/ 1007500 w 8613217"/>
                <a:gd name="connsiteY195" fmla="*/ 3309877 h 6281670"/>
                <a:gd name="connsiteX196" fmla="*/ 960389 w 8613217"/>
                <a:gd name="connsiteY196" fmla="*/ 3293725 h 6281670"/>
                <a:gd name="connsiteX197" fmla="*/ 446207 w 8613217"/>
                <a:gd name="connsiteY197" fmla="*/ 3134221 h 6281670"/>
                <a:gd name="connsiteX198" fmla="*/ 217383 w 8613217"/>
                <a:gd name="connsiteY198" fmla="*/ 3227096 h 6281670"/>
                <a:gd name="connsiteX199" fmla="*/ 0 w 8613217"/>
                <a:gd name="connsiteY199" fmla="*/ 3236518 h 6281670"/>
                <a:gd name="connsiteX200" fmla="*/ 0 w 8613217"/>
                <a:gd name="connsiteY200" fmla="*/ 3330740 h 6281670"/>
                <a:gd name="connsiteX201" fmla="*/ 9422 w 8613217"/>
                <a:gd name="connsiteY201" fmla="*/ 3346892 h 6281670"/>
                <a:gd name="connsiteX202" fmla="*/ 255072 w 8613217"/>
                <a:gd name="connsiteY202" fmla="*/ 3717723 h 6281670"/>
                <a:gd name="connsiteX203" fmla="*/ 747044 w 8613217"/>
                <a:gd name="connsiteY203" fmla="*/ 3826078 h 6281670"/>
                <a:gd name="connsiteX204" fmla="*/ 1016249 w 8613217"/>
                <a:gd name="connsiteY204" fmla="*/ 3490244 h 6281670"/>
                <a:gd name="connsiteX205" fmla="*/ 981253 w 8613217"/>
                <a:gd name="connsiteY205" fmla="*/ 3461305 h 6281670"/>
                <a:gd name="connsiteX206" fmla="*/ 563312 w 8613217"/>
                <a:gd name="connsiteY206" fmla="*/ 3490917 h 6281670"/>
                <a:gd name="connsiteX207" fmla="*/ 390347 w 8613217"/>
                <a:gd name="connsiteY207" fmla="*/ 3460632 h 6281670"/>
                <a:gd name="connsiteX208" fmla="*/ 489953 w 8613217"/>
                <a:gd name="connsiteY208" fmla="*/ 3463997 h 6281670"/>
                <a:gd name="connsiteX209" fmla="*/ 903183 w 8613217"/>
                <a:gd name="connsiteY209" fmla="*/ 3408137 h 6281670"/>
                <a:gd name="connsiteX210" fmla="*/ 1043170 w 8613217"/>
                <a:gd name="connsiteY210" fmla="*/ 3372467 h 6281670"/>
                <a:gd name="connsiteX211" fmla="*/ 1508895 w 8613217"/>
                <a:gd name="connsiteY211" fmla="*/ 3218347 h 6281670"/>
                <a:gd name="connsiteX212" fmla="*/ 1912029 w 8613217"/>
                <a:gd name="connsiteY212" fmla="*/ 3101243 h 6281670"/>
                <a:gd name="connsiteX213" fmla="*/ 1912029 w 8613217"/>
                <a:gd name="connsiteY213" fmla="*/ 3101243 h 6281670"/>
                <a:gd name="connsiteX214" fmla="*/ 1924816 w 8613217"/>
                <a:gd name="connsiteY214" fmla="*/ 3099224 h 6281670"/>
                <a:gd name="connsiteX215" fmla="*/ 1986061 w 8613217"/>
                <a:gd name="connsiteY215" fmla="*/ 3087783 h 6281670"/>
                <a:gd name="connsiteX216" fmla="*/ 1992791 w 8613217"/>
                <a:gd name="connsiteY216" fmla="*/ 3087110 h 6281670"/>
                <a:gd name="connsiteX217" fmla="*/ 2087013 w 8613217"/>
                <a:gd name="connsiteY217" fmla="*/ 3074322 h 6281670"/>
                <a:gd name="connsiteX218" fmla="*/ 2113933 w 8613217"/>
                <a:gd name="connsiteY218" fmla="*/ 3072976 h 6281670"/>
                <a:gd name="connsiteX219" fmla="*/ 2118644 w 8613217"/>
                <a:gd name="connsiteY219" fmla="*/ 3064227 h 6281670"/>
                <a:gd name="connsiteX220" fmla="*/ 2257958 w 8613217"/>
                <a:gd name="connsiteY220" fmla="*/ 3064227 h 6281670"/>
                <a:gd name="connsiteX221" fmla="*/ 2262669 w 8613217"/>
                <a:gd name="connsiteY221" fmla="*/ 3072976 h 6281670"/>
                <a:gd name="connsiteX222" fmla="*/ 2434960 w 8613217"/>
                <a:gd name="connsiteY222" fmla="*/ 3101243 h 6281670"/>
                <a:gd name="connsiteX223" fmla="*/ 2635518 w 8613217"/>
                <a:gd name="connsiteY223" fmla="*/ 3164506 h 6281670"/>
                <a:gd name="connsiteX224" fmla="*/ 3038653 w 8613217"/>
                <a:gd name="connsiteY224" fmla="*/ 3453902 h 6281670"/>
                <a:gd name="connsiteX225" fmla="*/ 3580428 w 8613217"/>
                <a:gd name="connsiteY225" fmla="*/ 4087880 h 6281670"/>
                <a:gd name="connsiteX226" fmla="*/ 3776274 w 8613217"/>
                <a:gd name="connsiteY226" fmla="*/ 4626290 h 6281670"/>
                <a:gd name="connsiteX227" fmla="*/ 3813963 w 8613217"/>
                <a:gd name="connsiteY227" fmla="*/ 4802619 h 6281670"/>
                <a:gd name="connsiteX228" fmla="*/ 3811944 w 8613217"/>
                <a:gd name="connsiteY228" fmla="*/ 5407658 h 6281670"/>
                <a:gd name="connsiteX229" fmla="*/ 3881265 w 8613217"/>
                <a:gd name="connsiteY229" fmla="*/ 5874056 h 6281670"/>
                <a:gd name="connsiteX230" fmla="*/ 3879919 w 8613217"/>
                <a:gd name="connsiteY230" fmla="*/ 5898957 h 6281670"/>
                <a:gd name="connsiteX231" fmla="*/ 3757430 w 8613217"/>
                <a:gd name="connsiteY231" fmla="*/ 5946068 h 6281670"/>
                <a:gd name="connsiteX232" fmla="*/ 3743970 w 8613217"/>
                <a:gd name="connsiteY232" fmla="*/ 6053750 h 6281670"/>
                <a:gd name="connsiteX233" fmla="*/ 3803195 w 8613217"/>
                <a:gd name="connsiteY233" fmla="*/ 6092112 h 6281670"/>
                <a:gd name="connsiteX234" fmla="*/ 3896071 w 8613217"/>
                <a:gd name="connsiteY234" fmla="*/ 6023464 h 6281670"/>
                <a:gd name="connsiteX235" fmla="*/ 3920972 w 8613217"/>
                <a:gd name="connsiteY235" fmla="*/ 5996544 h 6281670"/>
                <a:gd name="connsiteX236" fmla="*/ 3918953 w 8613217"/>
                <a:gd name="connsiteY236" fmla="*/ 6053077 h 6281670"/>
                <a:gd name="connsiteX237" fmla="*/ 3931741 w 8613217"/>
                <a:gd name="connsiteY237" fmla="*/ 6077978 h 6281670"/>
                <a:gd name="connsiteX238" fmla="*/ 3951931 w 8613217"/>
                <a:gd name="connsiteY238" fmla="*/ 6055769 h 6281670"/>
                <a:gd name="connsiteX239" fmla="*/ 3972121 w 8613217"/>
                <a:gd name="connsiteY239" fmla="*/ 5988468 h 6281670"/>
                <a:gd name="connsiteX240" fmla="*/ 3994331 w 8613217"/>
                <a:gd name="connsiteY240" fmla="*/ 5968277 h 6281670"/>
                <a:gd name="connsiteX241" fmla="*/ 4005099 w 8613217"/>
                <a:gd name="connsiteY241" fmla="*/ 5995198 h 6281670"/>
                <a:gd name="connsiteX242" fmla="*/ 4071054 w 8613217"/>
                <a:gd name="connsiteY242" fmla="*/ 6040290 h 6281670"/>
                <a:gd name="connsiteX243" fmla="*/ 4100667 w 8613217"/>
                <a:gd name="connsiteY243" fmla="*/ 6026829 h 6281670"/>
                <a:gd name="connsiteX244" fmla="*/ 4110089 w 8613217"/>
                <a:gd name="connsiteY244" fmla="*/ 5993179 h 6281670"/>
                <a:gd name="connsiteX245" fmla="*/ 4124895 w 8613217"/>
                <a:gd name="connsiteY245" fmla="*/ 6032214 h 6281670"/>
                <a:gd name="connsiteX246" fmla="*/ 4117492 w 8613217"/>
                <a:gd name="connsiteY246" fmla="*/ 6106918 h 6281670"/>
                <a:gd name="connsiteX247" fmla="*/ 4080476 w 8613217"/>
                <a:gd name="connsiteY247" fmla="*/ 6141242 h 6281670"/>
                <a:gd name="connsiteX248" fmla="*/ 4176717 w 8613217"/>
                <a:gd name="connsiteY248" fmla="*/ 6189025 h 6281670"/>
                <a:gd name="connsiteX249" fmla="*/ 4170660 w 8613217"/>
                <a:gd name="connsiteY249" fmla="*/ 6271133 h 6281670"/>
                <a:gd name="connsiteX250" fmla="*/ 4195562 w 8613217"/>
                <a:gd name="connsiteY250" fmla="*/ 6277863 h 6281670"/>
                <a:gd name="connsiteX251" fmla="*/ 4261517 w 8613217"/>
                <a:gd name="connsiteY251" fmla="*/ 6267768 h 6281670"/>
                <a:gd name="connsiteX252" fmla="*/ 4289784 w 8613217"/>
                <a:gd name="connsiteY252" fmla="*/ 6247578 h 6281670"/>
                <a:gd name="connsiteX253" fmla="*/ 4295840 w 8613217"/>
                <a:gd name="connsiteY253" fmla="*/ 6204505 h 6281670"/>
                <a:gd name="connsiteX254" fmla="*/ 4305936 w 8613217"/>
                <a:gd name="connsiteY254" fmla="*/ 6182969 h 6281670"/>
                <a:gd name="connsiteX255" fmla="*/ 4324107 w 8613217"/>
                <a:gd name="connsiteY255" fmla="*/ 6199794 h 6281670"/>
                <a:gd name="connsiteX256" fmla="*/ 4336894 w 8613217"/>
                <a:gd name="connsiteY256" fmla="*/ 6230752 h 6281670"/>
                <a:gd name="connsiteX257" fmla="*/ 4342951 w 8613217"/>
                <a:gd name="connsiteY257" fmla="*/ 6226714 h 6281670"/>
                <a:gd name="connsiteX258" fmla="*/ 4369872 w 8613217"/>
                <a:gd name="connsiteY258" fmla="*/ 6185660 h 6281670"/>
                <a:gd name="connsiteX259" fmla="*/ 4382659 w 8613217"/>
                <a:gd name="connsiteY259" fmla="*/ 6234791 h 6281670"/>
                <a:gd name="connsiteX260" fmla="*/ 4406888 w 8613217"/>
                <a:gd name="connsiteY260" fmla="*/ 6265749 h 6281670"/>
                <a:gd name="connsiteX261" fmla="*/ 4484284 w 8613217"/>
                <a:gd name="connsiteY261" fmla="*/ 6275171 h 6281670"/>
                <a:gd name="connsiteX262" fmla="*/ 4499090 w 8613217"/>
                <a:gd name="connsiteY262" fmla="*/ 6272479 h 6281670"/>
                <a:gd name="connsiteX263" fmla="*/ 4512551 w 8613217"/>
                <a:gd name="connsiteY263" fmla="*/ 6181622 h 6281670"/>
                <a:gd name="connsiteX264" fmla="*/ 4572449 w 8613217"/>
                <a:gd name="connsiteY264" fmla="*/ 6153356 h 6281670"/>
                <a:gd name="connsiteX265" fmla="*/ 4575814 w 8613217"/>
                <a:gd name="connsiteY265" fmla="*/ 6127781 h 6281670"/>
                <a:gd name="connsiteX266" fmla="*/ 4538125 w 8613217"/>
                <a:gd name="connsiteY266" fmla="*/ 6076633 h 6281670"/>
                <a:gd name="connsiteX267" fmla="*/ 4536779 w 8613217"/>
                <a:gd name="connsiteY267" fmla="*/ 6042309 h 6281670"/>
                <a:gd name="connsiteX268" fmla="*/ 4573122 w 8613217"/>
                <a:gd name="connsiteY268" fmla="*/ 6032214 h 6281670"/>
                <a:gd name="connsiteX269" fmla="*/ 4637731 w 8613217"/>
                <a:gd name="connsiteY269" fmla="*/ 6051058 h 6281670"/>
                <a:gd name="connsiteX270" fmla="*/ 4665997 w 8613217"/>
                <a:gd name="connsiteY270" fmla="*/ 6029522 h 6281670"/>
                <a:gd name="connsiteX271" fmla="*/ 4665997 w 8613217"/>
                <a:gd name="connsiteY271" fmla="*/ 5985776 h 6281670"/>
                <a:gd name="connsiteX272" fmla="*/ 4681477 w 8613217"/>
                <a:gd name="connsiteY272" fmla="*/ 5966931 h 6281670"/>
                <a:gd name="connsiteX273" fmla="*/ 4701667 w 8613217"/>
                <a:gd name="connsiteY273" fmla="*/ 5981065 h 6281670"/>
                <a:gd name="connsiteX274" fmla="*/ 4724550 w 8613217"/>
                <a:gd name="connsiteY274" fmla="*/ 6054423 h 6281670"/>
                <a:gd name="connsiteX275" fmla="*/ 4743394 w 8613217"/>
                <a:gd name="connsiteY275" fmla="*/ 6073268 h 6281670"/>
                <a:gd name="connsiteX276" fmla="*/ 4752143 w 8613217"/>
                <a:gd name="connsiteY276" fmla="*/ 6050385 h 6281670"/>
                <a:gd name="connsiteX277" fmla="*/ 4752143 w 8613217"/>
                <a:gd name="connsiteY277" fmla="*/ 5996544 h 6281670"/>
                <a:gd name="connsiteX278" fmla="*/ 4800600 w 8613217"/>
                <a:gd name="connsiteY278" fmla="*/ 6046347 h 6281670"/>
                <a:gd name="connsiteX279" fmla="*/ 4859825 w 8613217"/>
                <a:gd name="connsiteY279" fmla="*/ 6088747 h 6281670"/>
                <a:gd name="connsiteX280" fmla="*/ 4932511 w 8613217"/>
                <a:gd name="connsiteY280" fmla="*/ 6036252 h 6281670"/>
                <a:gd name="connsiteX281" fmla="*/ 4919050 w 8613217"/>
                <a:gd name="connsiteY281" fmla="*/ 5940011 h 6281670"/>
                <a:gd name="connsiteX282" fmla="*/ 4830213 w 8613217"/>
                <a:gd name="connsiteY282" fmla="*/ 5933281 h 6281670"/>
                <a:gd name="connsiteX283" fmla="*/ 4779064 w 8613217"/>
                <a:gd name="connsiteY283" fmla="*/ 5876074 h 6281670"/>
                <a:gd name="connsiteX284" fmla="*/ 4778391 w 8613217"/>
                <a:gd name="connsiteY284" fmla="*/ 5829637 h 6281670"/>
                <a:gd name="connsiteX285" fmla="*/ 5091342 w 8613217"/>
                <a:gd name="connsiteY285" fmla="*/ 5236712 h 6281670"/>
                <a:gd name="connsiteX286" fmla="*/ 5116243 w 8613217"/>
                <a:gd name="connsiteY286" fmla="*/ 5202389 h 6281670"/>
                <a:gd name="connsiteX287" fmla="*/ 5269690 w 8613217"/>
                <a:gd name="connsiteY287" fmla="*/ 5086631 h 6281670"/>
                <a:gd name="connsiteX288" fmla="*/ 5744837 w 8613217"/>
                <a:gd name="connsiteY288" fmla="*/ 4795889 h 6281670"/>
                <a:gd name="connsiteX289" fmla="*/ 5814830 w 8613217"/>
                <a:gd name="connsiteY289" fmla="*/ 4775699 h 6281670"/>
                <a:gd name="connsiteX290" fmla="*/ 6103553 w 8613217"/>
                <a:gd name="connsiteY290" fmla="*/ 4765603 h 6281670"/>
                <a:gd name="connsiteX291" fmla="*/ 7086824 w 8613217"/>
                <a:gd name="connsiteY291" fmla="*/ 4811369 h 6281670"/>
                <a:gd name="connsiteX292" fmla="*/ 7489959 w 8613217"/>
                <a:gd name="connsiteY292" fmla="*/ 4805311 h 6281670"/>
                <a:gd name="connsiteX293" fmla="*/ 7516880 w 8613217"/>
                <a:gd name="connsiteY293" fmla="*/ 4801946 h 6281670"/>
                <a:gd name="connsiteX294" fmla="*/ 7536397 w 8613217"/>
                <a:gd name="connsiteY294" fmla="*/ 4800600 h 6281670"/>
                <a:gd name="connsiteX295" fmla="*/ 7619850 w 8613217"/>
                <a:gd name="connsiteY295" fmla="*/ 4791178 h 6281670"/>
                <a:gd name="connsiteX296" fmla="*/ 7661577 w 8613217"/>
                <a:gd name="connsiteY296" fmla="*/ 4813388 h 6281670"/>
                <a:gd name="connsiteX297" fmla="*/ 7920014 w 8613217"/>
                <a:gd name="connsiteY297" fmla="*/ 5004523 h 6281670"/>
                <a:gd name="connsiteX298" fmla="*/ 8354780 w 8613217"/>
                <a:gd name="connsiteY298" fmla="*/ 4830886 h 6281670"/>
                <a:gd name="connsiteX299" fmla="*/ 8579567 w 8613217"/>
                <a:gd name="connsiteY299" fmla="*/ 4409580 h 6281670"/>
                <a:gd name="connsiteX300" fmla="*/ 8613217 w 8613217"/>
                <a:gd name="connsiteY300" fmla="*/ 4250076 h 6281670"/>
                <a:gd name="connsiteX301" fmla="*/ 8613217 w 8613217"/>
                <a:gd name="connsiteY301" fmla="*/ 4196235 h 6281670"/>
                <a:gd name="connsiteX302" fmla="*/ 8420062 w 8613217"/>
                <a:gd name="connsiteY302" fmla="*/ 4211041 h 6281670"/>
                <a:gd name="connsiteX303" fmla="*/ 4571776 w 8613217"/>
                <a:gd name="connsiteY303" fmla="*/ 915970 h 6281670"/>
                <a:gd name="connsiteX304" fmla="*/ 4583890 w 8613217"/>
                <a:gd name="connsiteY304" fmla="*/ 888377 h 6281670"/>
                <a:gd name="connsiteX305" fmla="*/ 4571776 w 8613217"/>
                <a:gd name="connsiteY305" fmla="*/ 915970 h 6281670"/>
                <a:gd name="connsiteX306" fmla="*/ 2362948 w 8613217"/>
                <a:gd name="connsiteY306" fmla="*/ 965100 h 6281670"/>
                <a:gd name="connsiteX307" fmla="*/ 2363621 w 8613217"/>
                <a:gd name="connsiteY307" fmla="*/ 962408 h 6281670"/>
                <a:gd name="connsiteX308" fmla="*/ 2368332 w 8613217"/>
                <a:gd name="connsiteY308" fmla="*/ 967119 h 6281670"/>
                <a:gd name="connsiteX309" fmla="*/ 2362948 w 8613217"/>
                <a:gd name="connsiteY309" fmla="*/ 965100 h 6281670"/>
                <a:gd name="connsiteX310" fmla="*/ 2435633 w 8613217"/>
                <a:gd name="connsiteY310" fmla="*/ 1055284 h 6281670"/>
                <a:gd name="connsiteX311" fmla="*/ 2426211 w 8613217"/>
                <a:gd name="connsiteY311" fmla="*/ 1053265 h 6281670"/>
                <a:gd name="connsiteX312" fmla="*/ 2370351 w 8613217"/>
                <a:gd name="connsiteY312" fmla="*/ 968465 h 6281670"/>
                <a:gd name="connsiteX313" fmla="*/ 2432268 w 8613217"/>
                <a:gd name="connsiteY313" fmla="*/ 1045862 h 6281670"/>
                <a:gd name="connsiteX314" fmla="*/ 2435633 w 8613217"/>
                <a:gd name="connsiteY314" fmla="*/ 1055284 h 6281670"/>
                <a:gd name="connsiteX315" fmla="*/ 695895 w 8613217"/>
                <a:gd name="connsiteY315" fmla="*/ 1016922 h 6281670"/>
                <a:gd name="connsiteX316" fmla="*/ 692530 w 8613217"/>
                <a:gd name="connsiteY316" fmla="*/ 1005481 h 6281670"/>
                <a:gd name="connsiteX317" fmla="*/ 695895 w 8613217"/>
                <a:gd name="connsiteY317" fmla="*/ 1016922 h 6281670"/>
                <a:gd name="connsiteX318" fmla="*/ 4511205 w 8613217"/>
                <a:gd name="connsiteY318" fmla="*/ 6014042 h 6281670"/>
                <a:gd name="connsiteX319" fmla="*/ 4537452 w 8613217"/>
                <a:gd name="connsiteY319" fmla="*/ 5944049 h 6281670"/>
                <a:gd name="connsiteX320" fmla="*/ 4511205 w 8613217"/>
                <a:gd name="connsiteY320" fmla="*/ 6014042 h 6281670"/>
                <a:gd name="connsiteX321" fmla="*/ 4750797 w 8613217"/>
                <a:gd name="connsiteY321" fmla="*/ 5917128 h 6281670"/>
                <a:gd name="connsiteX322" fmla="*/ 4741375 w 8613217"/>
                <a:gd name="connsiteY322" fmla="*/ 5939338 h 6281670"/>
                <a:gd name="connsiteX323" fmla="*/ 4732626 w 8613217"/>
                <a:gd name="connsiteY323" fmla="*/ 5935300 h 6281670"/>
                <a:gd name="connsiteX324" fmla="*/ 4727915 w 8613217"/>
                <a:gd name="connsiteY324" fmla="*/ 5907706 h 6281670"/>
                <a:gd name="connsiteX325" fmla="*/ 4750797 w 8613217"/>
                <a:gd name="connsiteY325" fmla="*/ 5875402 h 6281670"/>
                <a:gd name="connsiteX326" fmla="*/ 4750797 w 8613217"/>
                <a:gd name="connsiteY326" fmla="*/ 5917128 h 6281670"/>
                <a:gd name="connsiteX327" fmla="*/ 4875978 w 8613217"/>
                <a:gd name="connsiteY327" fmla="*/ 5457461 h 6281670"/>
                <a:gd name="connsiteX328" fmla="*/ 4616868 w 8613217"/>
                <a:gd name="connsiteY328" fmla="*/ 5877421 h 6281670"/>
                <a:gd name="connsiteX329" fmla="*/ 4562354 w 8613217"/>
                <a:gd name="connsiteY329" fmla="*/ 5884824 h 6281670"/>
                <a:gd name="connsiteX330" fmla="*/ 4880015 w 8613217"/>
                <a:gd name="connsiteY330" fmla="*/ 5419772 h 6281670"/>
                <a:gd name="connsiteX331" fmla="*/ 4875978 w 8613217"/>
                <a:gd name="connsiteY331" fmla="*/ 5457461 h 6281670"/>
                <a:gd name="connsiteX332" fmla="*/ 5020675 w 8613217"/>
                <a:gd name="connsiteY332" fmla="*/ 5141145 h 6281670"/>
                <a:gd name="connsiteX333" fmla="*/ 4989717 w 8613217"/>
                <a:gd name="connsiteY333" fmla="*/ 5179506 h 6281670"/>
                <a:gd name="connsiteX334" fmla="*/ 4445922 w 8613217"/>
                <a:gd name="connsiteY334" fmla="*/ 5878767 h 6281670"/>
                <a:gd name="connsiteX335" fmla="*/ 4415637 w 8613217"/>
                <a:gd name="connsiteY335" fmla="*/ 5953471 h 6281670"/>
                <a:gd name="connsiteX336" fmla="*/ 4357085 w 8613217"/>
                <a:gd name="connsiteY336" fmla="*/ 6075286 h 6281670"/>
                <a:gd name="connsiteX337" fmla="*/ 4338240 w 8613217"/>
                <a:gd name="connsiteY337" fmla="*/ 6125762 h 6281670"/>
                <a:gd name="connsiteX338" fmla="*/ 4322761 w 8613217"/>
                <a:gd name="connsiteY338" fmla="*/ 6080671 h 6281670"/>
                <a:gd name="connsiteX339" fmla="*/ 4306609 w 8613217"/>
                <a:gd name="connsiteY339" fmla="*/ 6061826 h 6281670"/>
                <a:gd name="connsiteX340" fmla="*/ 4295168 w 8613217"/>
                <a:gd name="connsiteY340" fmla="*/ 6082689 h 6281670"/>
                <a:gd name="connsiteX341" fmla="*/ 4292475 w 8613217"/>
                <a:gd name="connsiteY341" fmla="*/ 6112302 h 6281670"/>
                <a:gd name="connsiteX342" fmla="*/ 4277669 w 8613217"/>
                <a:gd name="connsiteY342" fmla="*/ 6097496 h 6281670"/>
                <a:gd name="connsiteX343" fmla="*/ 4183447 w 8613217"/>
                <a:gd name="connsiteY343" fmla="*/ 5282478 h 6281670"/>
                <a:gd name="connsiteX344" fmla="*/ 4412945 w 8613217"/>
                <a:gd name="connsiteY344" fmla="*/ 4743394 h 6281670"/>
                <a:gd name="connsiteX345" fmla="*/ 5036828 w 8613217"/>
                <a:gd name="connsiteY345" fmla="*/ 3935106 h 6281670"/>
                <a:gd name="connsiteX346" fmla="*/ 5054999 w 8613217"/>
                <a:gd name="connsiteY346" fmla="*/ 3966064 h 6281670"/>
                <a:gd name="connsiteX347" fmla="*/ 5020675 w 8613217"/>
                <a:gd name="connsiteY34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531298 w 8613217"/>
                <a:gd name="connsiteY135" fmla="*/ 2494185 h 6281670"/>
                <a:gd name="connsiteX136" fmla="*/ 3410829 w 8613217"/>
                <a:gd name="connsiteY136" fmla="*/ 2273437 h 6281670"/>
                <a:gd name="connsiteX137" fmla="*/ 3411502 w 8613217"/>
                <a:gd name="connsiteY137" fmla="*/ 2229018 h 6281670"/>
                <a:gd name="connsiteX138" fmla="*/ 3451209 w 8613217"/>
                <a:gd name="connsiteY138" fmla="*/ 2126720 h 6281670"/>
                <a:gd name="connsiteX139" fmla="*/ 3431692 w 8613217"/>
                <a:gd name="connsiteY139" fmla="*/ 1895877 h 6281670"/>
                <a:gd name="connsiteX140" fmla="*/ 3186715 w 8613217"/>
                <a:gd name="connsiteY140" fmla="*/ 1401886 h 6281670"/>
                <a:gd name="connsiteX141" fmla="*/ 2531874 w 8613217"/>
                <a:gd name="connsiteY141" fmla="*/ 701952 h 6281670"/>
                <a:gd name="connsiteX142" fmla="*/ 1731662 w 8613217"/>
                <a:gd name="connsiteY142" fmla="*/ 39035 h 6281670"/>
                <a:gd name="connsiteX143" fmla="*/ 1722913 w 8613217"/>
                <a:gd name="connsiteY143" fmla="*/ 36343 h 6281670"/>
                <a:gd name="connsiteX144" fmla="*/ 1723586 w 8613217"/>
                <a:gd name="connsiteY144" fmla="*/ 47111 h 6281670"/>
                <a:gd name="connsiteX145" fmla="*/ 1984042 w 8613217"/>
                <a:gd name="connsiteY145" fmla="*/ 871552 h 6281670"/>
                <a:gd name="connsiteX146" fmla="*/ 2773486 w 8613217"/>
                <a:gd name="connsiteY146" fmla="*/ 2064130 h 6281670"/>
                <a:gd name="connsiteX147" fmla="*/ 3058170 w 8613217"/>
                <a:gd name="connsiteY147" fmla="*/ 2286897 h 6281670"/>
                <a:gd name="connsiteX148" fmla="*/ 3235845 w 8613217"/>
                <a:gd name="connsiteY148" fmla="*/ 2329297 h 6281670"/>
                <a:gd name="connsiteX149" fmla="*/ 3256709 w 8613217"/>
                <a:gd name="connsiteY149" fmla="*/ 2294974 h 6281670"/>
                <a:gd name="connsiteX150" fmla="*/ 3083072 w 8613217"/>
                <a:gd name="connsiteY150" fmla="*/ 1999521 h 6281670"/>
                <a:gd name="connsiteX151" fmla="*/ 2450440 w 8613217"/>
                <a:gd name="connsiteY151" fmla="*/ 1092973 h 6281670"/>
                <a:gd name="connsiteX152" fmla="*/ 2432941 w 8613217"/>
                <a:gd name="connsiteY152" fmla="*/ 1062014 h 6281670"/>
                <a:gd name="connsiteX153" fmla="*/ 2454478 w 8613217"/>
                <a:gd name="connsiteY153" fmla="*/ 1076820 h 6281670"/>
                <a:gd name="connsiteX154" fmla="*/ 2967986 w 8613217"/>
                <a:gd name="connsiteY154" fmla="*/ 1739738 h 6281670"/>
                <a:gd name="connsiteX155" fmla="*/ 3266131 w 8613217"/>
                <a:gd name="connsiteY155" fmla="*/ 2175850 h 6281670"/>
                <a:gd name="connsiteX156" fmla="*/ 3457939 w 8613217"/>
                <a:gd name="connsiteY156" fmla="*/ 2509665 h 6281670"/>
                <a:gd name="connsiteX157" fmla="*/ 3464670 w 8613217"/>
                <a:gd name="connsiteY157" fmla="*/ 2523125 h 6281670"/>
                <a:gd name="connsiteX158" fmla="*/ 3504378 w 8613217"/>
                <a:gd name="connsiteY158" fmla="*/ 2605906 h 6281670"/>
                <a:gd name="connsiteX159" fmla="*/ 3733875 w 8613217"/>
                <a:gd name="connsiteY159" fmla="*/ 3249979 h 6281670"/>
                <a:gd name="connsiteX160" fmla="*/ 3823385 w 8613217"/>
                <a:gd name="connsiteY160" fmla="*/ 4359777 h 6281670"/>
                <a:gd name="connsiteX161" fmla="*/ 3816655 w 8613217"/>
                <a:gd name="connsiteY161" fmla="*/ 4369199 h 6281670"/>
                <a:gd name="connsiteX162" fmla="*/ 3800503 w 8613217"/>
                <a:gd name="connsiteY162" fmla="*/ 4322761 h 6281670"/>
                <a:gd name="connsiteX163" fmla="*/ 3407464 w 8613217"/>
                <a:gd name="connsiteY163" fmla="*/ 3663208 h 6281670"/>
                <a:gd name="connsiteX164" fmla="*/ 2516395 w 8613217"/>
                <a:gd name="connsiteY164" fmla="*/ 2980101 h 6281670"/>
                <a:gd name="connsiteX165" fmla="*/ 2502934 w 8613217"/>
                <a:gd name="connsiteY165" fmla="*/ 2971351 h 6281670"/>
                <a:gd name="connsiteX166" fmla="*/ 2390541 w 8613217"/>
                <a:gd name="connsiteY166" fmla="*/ 2898666 h 6281670"/>
                <a:gd name="connsiteX167" fmla="*/ 2247863 w 8613217"/>
                <a:gd name="connsiteY167" fmla="*/ 2802425 h 6281670"/>
                <a:gd name="connsiteX168" fmla="*/ 2055381 w 8613217"/>
                <a:gd name="connsiteY168" fmla="*/ 2665131 h 6281670"/>
                <a:gd name="connsiteX169" fmla="*/ 1471879 w 8613217"/>
                <a:gd name="connsiteY169" fmla="*/ 2148930 h 6281670"/>
                <a:gd name="connsiteX170" fmla="*/ 1461111 w 8613217"/>
                <a:gd name="connsiteY170" fmla="*/ 2109895 h 6281670"/>
                <a:gd name="connsiteX171" fmla="*/ 1501492 w 8613217"/>
                <a:gd name="connsiteY171" fmla="*/ 1918759 h 6281670"/>
                <a:gd name="connsiteX172" fmla="*/ 1395155 w 8613217"/>
                <a:gd name="connsiteY172" fmla="*/ 1570812 h 6281670"/>
                <a:gd name="connsiteX173" fmla="*/ 937507 w 8613217"/>
                <a:gd name="connsiteY173" fmla="*/ 860783 h 6281670"/>
                <a:gd name="connsiteX174" fmla="*/ 682435 w 8613217"/>
                <a:gd name="connsiteY174" fmla="*/ 471109 h 6281670"/>
                <a:gd name="connsiteX175" fmla="*/ 590905 w 8613217"/>
                <a:gd name="connsiteY175" fmla="*/ 214691 h 6281670"/>
                <a:gd name="connsiteX176" fmla="*/ 581483 w 8613217"/>
                <a:gd name="connsiteY176" fmla="*/ 222767 h 6281670"/>
                <a:gd name="connsiteX177" fmla="*/ 555909 w 8613217"/>
                <a:gd name="connsiteY177" fmla="*/ 262475 h 6281670"/>
                <a:gd name="connsiteX178" fmla="*/ 423998 w 8613217"/>
                <a:gd name="connsiteY178" fmla="*/ 619845 h 6281670"/>
                <a:gd name="connsiteX179" fmla="*/ 443515 w 8613217"/>
                <a:gd name="connsiteY179" fmla="*/ 1227575 h 6281670"/>
                <a:gd name="connsiteX180" fmla="*/ 806942 w 8613217"/>
                <a:gd name="connsiteY180" fmla="*/ 1996156 h 6281670"/>
                <a:gd name="connsiteX181" fmla="*/ 1087589 w 8613217"/>
                <a:gd name="connsiteY181" fmla="*/ 2216231 h 6281670"/>
                <a:gd name="connsiteX182" fmla="*/ 1317086 w 8613217"/>
                <a:gd name="connsiteY182" fmla="*/ 2233729 h 6281670"/>
                <a:gd name="connsiteX183" fmla="*/ 1327181 w 8613217"/>
                <a:gd name="connsiteY183" fmla="*/ 2198060 h 6281670"/>
                <a:gd name="connsiteX184" fmla="*/ 816364 w 8613217"/>
                <a:gd name="connsiteY184" fmla="*/ 1324489 h 6281670"/>
                <a:gd name="connsiteX185" fmla="*/ 702625 w 8613217"/>
                <a:gd name="connsiteY185" fmla="*/ 1031056 h 6281670"/>
                <a:gd name="connsiteX186" fmla="*/ 767908 w 8613217"/>
                <a:gd name="connsiteY186" fmla="*/ 1173061 h 6281670"/>
                <a:gd name="connsiteX187" fmla="*/ 1444285 w 8613217"/>
                <a:gd name="connsiteY187" fmla="*/ 2226326 h 6281670"/>
                <a:gd name="connsiteX188" fmla="*/ 2209501 w 8613217"/>
                <a:gd name="connsiteY188" fmla="*/ 2876457 h 6281670"/>
                <a:gd name="connsiteX189" fmla="*/ 2308434 w 8613217"/>
                <a:gd name="connsiteY189" fmla="*/ 2939720 h 6281670"/>
                <a:gd name="connsiteX190" fmla="*/ 2340738 w 8613217"/>
                <a:gd name="connsiteY190" fmla="*/ 2972025 h 6281670"/>
                <a:gd name="connsiteX191" fmla="*/ 2302377 w 8613217"/>
                <a:gd name="connsiteY191" fmla="*/ 2972025 h 6281670"/>
                <a:gd name="connsiteX192" fmla="*/ 2266034 w 8613217"/>
                <a:gd name="connsiteY192" fmla="*/ 2967313 h 6281670"/>
                <a:gd name="connsiteX193" fmla="*/ 1817807 w 8613217"/>
                <a:gd name="connsiteY193" fmla="*/ 3025866 h 6281670"/>
                <a:gd name="connsiteX194" fmla="*/ 1007500 w 8613217"/>
                <a:gd name="connsiteY194" fmla="*/ 3309877 h 6281670"/>
                <a:gd name="connsiteX195" fmla="*/ 960389 w 8613217"/>
                <a:gd name="connsiteY195" fmla="*/ 3293725 h 6281670"/>
                <a:gd name="connsiteX196" fmla="*/ 446207 w 8613217"/>
                <a:gd name="connsiteY196" fmla="*/ 3134221 h 6281670"/>
                <a:gd name="connsiteX197" fmla="*/ 217383 w 8613217"/>
                <a:gd name="connsiteY197" fmla="*/ 3227096 h 6281670"/>
                <a:gd name="connsiteX198" fmla="*/ 0 w 8613217"/>
                <a:gd name="connsiteY198" fmla="*/ 3236518 h 6281670"/>
                <a:gd name="connsiteX199" fmla="*/ 0 w 8613217"/>
                <a:gd name="connsiteY199" fmla="*/ 3330740 h 6281670"/>
                <a:gd name="connsiteX200" fmla="*/ 9422 w 8613217"/>
                <a:gd name="connsiteY200" fmla="*/ 3346892 h 6281670"/>
                <a:gd name="connsiteX201" fmla="*/ 255072 w 8613217"/>
                <a:gd name="connsiteY201" fmla="*/ 3717723 h 6281670"/>
                <a:gd name="connsiteX202" fmla="*/ 747044 w 8613217"/>
                <a:gd name="connsiteY202" fmla="*/ 3826078 h 6281670"/>
                <a:gd name="connsiteX203" fmla="*/ 1016249 w 8613217"/>
                <a:gd name="connsiteY203" fmla="*/ 3490244 h 6281670"/>
                <a:gd name="connsiteX204" fmla="*/ 981253 w 8613217"/>
                <a:gd name="connsiteY204" fmla="*/ 3461305 h 6281670"/>
                <a:gd name="connsiteX205" fmla="*/ 563312 w 8613217"/>
                <a:gd name="connsiteY205" fmla="*/ 3490917 h 6281670"/>
                <a:gd name="connsiteX206" fmla="*/ 390347 w 8613217"/>
                <a:gd name="connsiteY206" fmla="*/ 3460632 h 6281670"/>
                <a:gd name="connsiteX207" fmla="*/ 489953 w 8613217"/>
                <a:gd name="connsiteY207" fmla="*/ 3463997 h 6281670"/>
                <a:gd name="connsiteX208" fmla="*/ 903183 w 8613217"/>
                <a:gd name="connsiteY208" fmla="*/ 3408137 h 6281670"/>
                <a:gd name="connsiteX209" fmla="*/ 1043170 w 8613217"/>
                <a:gd name="connsiteY209" fmla="*/ 3372467 h 6281670"/>
                <a:gd name="connsiteX210" fmla="*/ 1508895 w 8613217"/>
                <a:gd name="connsiteY210" fmla="*/ 3218347 h 6281670"/>
                <a:gd name="connsiteX211" fmla="*/ 1912029 w 8613217"/>
                <a:gd name="connsiteY211" fmla="*/ 3101243 h 6281670"/>
                <a:gd name="connsiteX212" fmla="*/ 1912029 w 8613217"/>
                <a:gd name="connsiteY212" fmla="*/ 3101243 h 6281670"/>
                <a:gd name="connsiteX213" fmla="*/ 1924816 w 8613217"/>
                <a:gd name="connsiteY213" fmla="*/ 3099224 h 6281670"/>
                <a:gd name="connsiteX214" fmla="*/ 1986061 w 8613217"/>
                <a:gd name="connsiteY214" fmla="*/ 3087783 h 6281670"/>
                <a:gd name="connsiteX215" fmla="*/ 1992791 w 8613217"/>
                <a:gd name="connsiteY215" fmla="*/ 3087110 h 6281670"/>
                <a:gd name="connsiteX216" fmla="*/ 2087013 w 8613217"/>
                <a:gd name="connsiteY216" fmla="*/ 3074322 h 6281670"/>
                <a:gd name="connsiteX217" fmla="*/ 2113933 w 8613217"/>
                <a:gd name="connsiteY217" fmla="*/ 3072976 h 6281670"/>
                <a:gd name="connsiteX218" fmla="*/ 2118644 w 8613217"/>
                <a:gd name="connsiteY218" fmla="*/ 3064227 h 6281670"/>
                <a:gd name="connsiteX219" fmla="*/ 2257958 w 8613217"/>
                <a:gd name="connsiteY219" fmla="*/ 3064227 h 6281670"/>
                <a:gd name="connsiteX220" fmla="*/ 2262669 w 8613217"/>
                <a:gd name="connsiteY220" fmla="*/ 3072976 h 6281670"/>
                <a:gd name="connsiteX221" fmla="*/ 2434960 w 8613217"/>
                <a:gd name="connsiteY221" fmla="*/ 3101243 h 6281670"/>
                <a:gd name="connsiteX222" fmla="*/ 2635518 w 8613217"/>
                <a:gd name="connsiteY222" fmla="*/ 3164506 h 6281670"/>
                <a:gd name="connsiteX223" fmla="*/ 3038653 w 8613217"/>
                <a:gd name="connsiteY223" fmla="*/ 3453902 h 6281670"/>
                <a:gd name="connsiteX224" fmla="*/ 3580428 w 8613217"/>
                <a:gd name="connsiteY224" fmla="*/ 4087880 h 6281670"/>
                <a:gd name="connsiteX225" fmla="*/ 3776274 w 8613217"/>
                <a:gd name="connsiteY225" fmla="*/ 4626290 h 6281670"/>
                <a:gd name="connsiteX226" fmla="*/ 3813963 w 8613217"/>
                <a:gd name="connsiteY226" fmla="*/ 4802619 h 6281670"/>
                <a:gd name="connsiteX227" fmla="*/ 3811944 w 8613217"/>
                <a:gd name="connsiteY227" fmla="*/ 5407658 h 6281670"/>
                <a:gd name="connsiteX228" fmla="*/ 3881265 w 8613217"/>
                <a:gd name="connsiteY228" fmla="*/ 5874056 h 6281670"/>
                <a:gd name="connsiteX229" fmla="*/ 3879919 w 8613217"/>
                <a:gd name="connsiteY229" fmla="*/ 5898957 h 6281670"/>
                <a:gd name="connsiteX230" fmla="*/ 3757430 w 8613217"/>
                <a:gd name="connsiteY230" fmla="*/ 5946068 h 6281670"/>
                <a:gd name="connsiteX231" fmla="*/ 3743970 w 8613217"/>
                <a:gd name="connsiteY231" fmla="*/ 6053750 h 6281670"/>
                <a:gd name="connsiteX232" fmla="*/ 3803195 w 8613217"/>
                <a:gd name="connsiteY232" fmla="*/ 6092112 h 6281670"/>
                <a:gd name="connsiteX233" fmla="*/ 3896071 w 8613217"/>
                <a:gd name="connsiteY233" fmla="*/ 6023464 h 6281670"/>
                <a:gd name="connsiteX234" fmla="*/ 3920972 w 8613217"/>
                <a:gd name="connsiteY234" fmla="*/ 5996544 h 6281670"/>
                <a:gd name="connsiteX235" fmla="*/ 3918953 w 8613217"/>
                <a:gd name="connsiteY235" fmla="*/ 6053077 h 6281670"/>
                <a:gd name="connsiteX236" fmla="*/ 3931741 w 8613217"/>
                <a:gd name="connsiteY236" fmla="*/ 6077978 h 6281670"/>
                <a:gd name="connsiteX237" fmla="*/ 3951931 w 8613217"/>
                <a:gd name="connsiteY237" fmla="*/ 6055769 h 6281670"/>
                <a:gd name="connsiteX238" fmla="*/ 3972121 w 8613217"/>
                <a:gd name="connsiteY238" fmla="*/ 5988468 h 6281670"/>
                <a:gd name="connsiteX239" fmla="*/ 3994331 w 8613217"/>
                <a:gd name="connsiteY239" fmla="*/ 5968277 h 6281670"/>
                <a:gd name="connsiteX240" fmla="*/ 4005099 w 8613217"/>
                <a:gd name="connsiteY240" fmla="*/ 5995198 h 6281670"/>
                <a:gd name="connsiteX241" fmla="*/ 4071054 w 8613217"/>
                <a:gd name="connsiteY241" fmla="*/ 6040290 h 6281670"/>
                <a:gd name="connsiteX242" fmla="*/ 4100667 w 8613217"/>
                <a:gd name="connsiteY242" fmla="*/ 6026829 h 6281670"/>
                <a:gd name="connsiteX243" fmla="*/ 4110089 w 8613217"/>
                <a:gd name="connsiteY243" fmla="*/ 5993179 h 6281670"/>
                <a:gd name="connsiteX244" fmla="*/ 4124895 w 8613217"/>
                <a:gd name="connsiteY244" fmla="*/ 6032214 h 6281670"/>
                <a:gd name="connsiteX245" fmla="*/ 4117492 w 8613217"/>
                <a:gd name="connsiteY245" fmla="*/ 6106918 h 6281670"/>
                <a:gd name="connsiteX246" fmla="*/ 4080476 w 8613217"/>
                <a:gd name="connsiteY246" fmla="*/ 6141242 h 6281670"/>
                <a:gd name="connsiteX247" fmla="*/ 4176717 w 8613217"/>
                <a:gd name="connsiteY247" fmla="*/ 6189025 h 6281670"/>
                <a:gd name="connsiteX248" fmla="*/ 4170660 w 8613217"/>
                <a:gd name="connsiteY248" fmla="*/ 6271133 h 6281670"/>
                <a:gd name="connsiteX249" fmla="*/ 4195562 w 8613217"/>
                <a:gd name="connsiteY249" fmla="*/ 6277863 h 6281670"/>
                <a:gd name="connsiteX250" fmla="*/ 4261517 w 8613217"/>
                <a:gd name="connsiteY250" fmla="*/ 6267768 h 6281670"/>
                <a:gd name="connsiteX251" fmla="*/ 4289784 w 8613217"/>
                <a:gd name="connsiteY251" fmla="*/ 6247578 h 6281670"/>
                <a:gd name="connsiteX252" fmla="*/ 4295840 w 8613217"/>
                <a:gd name="connsiteY252" fmla="*/ 6204505 h 6281670"/>
                <a:gd name="connsiteX253" fmla="*/ 4305936 w 8613217"/>
                <a:gd name="connsiteY253" fmla="*/ 6182969 h 6281670"/>
                <a:gd name="connsiteX254" fmla="*/ 4324107 w 8613217"/>
                <a:gd name="connsiteY254" fmla="*/ 6199794 h 6281670"/>
                <a:gd name="connsiteX255" fmla="*/ 4336894 w 8613217"/>
                <a:gd name="connsiteY255" fmla="*/ 6230752 h 6281670"/>
                <a:gd name="connsiteX256" fmla="*/ 4342951 w 8613217"/>
                <a:gd name="connsiteY256" fmla="*/ 6226714 h 6281670"/>
                <a:gd name="connsiteX257" fmla="*/ 4369872 w 8613217"/>
                <a:gd name="connsiteY257" fmla="*/ 6185660 h 6281670"/>
                <a:gd name="connsiteX258" fmla="*/ 4382659 w 8613217"/>
                <a:gd name="connsiteY258" fmla="*/ 6234791 h 6281670"/>
                <a:gd name="connsiteX259" fmla="*/ 4406888 w 8613217"/>
                <a:gd name="connsiteY259" fmla="*/ 6265749 h 6281670"/>
                <a:gd name="connsiteX260" fmla="*/ 4484284 w 8613217"/>
                <a:gd name="connsiteY260" fmla="*/ 6275171 h 6281670"/>
                <a:gd name="connsiteX261" fmla="*/ 4499090 w 8613217"/>
                <a:gd name="connsiteY261" fmla="*/ 6272479 h 6281670"/>
                <a:gd name="connsiteX262" fmla="*/ 4512551 w 8613217"/>
                <a:gd name="connsiteY262" fmla="*/ 6181622 h 6281670"/>
                <a:gd name="connsiteX263" fmla="*/ 4572449 w 8613217"/>
                <a:gd name="connsiteY263" fmla="*/ 6153356 h 6281670"/>
                <a:gd name="connsiteX264" fmla="*/ 4575814 w 8613217"/>
                <a:gd name="connsiteY264" fmla="*/ 6127781 h 6281670"/>
                <a:gd name="connsiteX265" fmla="*/ 4538125 w 8613217"/>
                <a:gd name="connsiteY265" fmla="*/ 6076633 h 6281670"/>
                <a:gd name="connsiteX266" fmla="*/ 4536779 w 8613217"/>
                <a:gd name="connsiteY266" fmla="*/ 6042309 h 6281670"/>
                <a:gd name="connsiteX267" fmla="*/ 4573122 w 8613217"/>
                <a:gd name="connsiteY267" fmla="*/ 6032214 h 6281670"/>
                <a:gd name="connsiteX268" fmla="*/ 4637731 w 8613217"/>
                <a:gd name="connsiteY268" fmla="*/ 6051058 h 6281670"/>
                <a:gd name="connsiteX269" fmla="*/ 4665997 w 8613217"/>
                <a:gd name="connsiteY269" fmla="*/ 6029522 h 6281670"/>
                <a:gd name="connsiteX270" fmla="*/ 4665997 w 8613217"/>
                <a:gd name="connsiteY270" fmla="*/ 5985776 h 6281670"/>
                <a:gd name="connsiteX271" fmla="*/ 4681477 w 8613217"/>
                <a:gd name="connsiteY271" fmla="*/ 5966931 h 6281670"/>
                <a:gd name="connsiteX272" fmla="*/ 4701667 w 8613217"/>
                <a:gd name="connsiteY272" fmla="*/ 5981065 h 6281670"/>
                <a:gd name="connsiteX273" fmla="*/ 4724550 w 8613217"/>
                <a:gd name="connsiteY273" fmla="*/ 6054423 h 6281670"/>
                <a:gd name="connsiteX274" fmla="*/ 4743394 w 8613217"/>
                <a:gd name="connsiteY274" fmla="*/ 6073268 h 6281670"/>
                <a:gd name="connsiteX275" fmla="*/ 4752143 w 8613217"/>
                <a:gd name="connsiteY275" fmla="*/ 6050385 h 6281670"/>
                <a:gd name="connsiteX276" fmla="*/ 4752143 w 8613217"/>
                <a:gd name="connsiteY276" fmla="*/ 5996544 h 6281670"/>
                <a:gd name="connsiteX277" fmla="*/ 4800600 w 8613217"/>
                <a:gd name="connsiteY277" fmla="*/ 6046347 h 6281670"/>
                <a:gd name="connsiteX278" fmla="*/ 4859825 w 8613217"/>
                <a:gd name="connsiteY278" fmla="*/ 6088747 h 6281670"/>
                <a:gd name="connsiteX279" fmla="*/ 4932511 w 8613217"/>
                <a:gd name="connsiteY279" fmla="*/ 6036252 h 6281670"/>
                <a:gd name="connsiteX280" fmla="*/ 4919050 w 8613217"/>
                <a:gd name="connsiteY280" fmla="*/ 5940011 h 6281670"/>
                <a:gd name="connsiteX281" fmla="*/ 4830213 w 8613217"/>
                <a:gd name="connsiteY281" fmla="*/ 5933281 h 6281670"/>
                <a:gd name="connsiteX282" fmla="*/ 4779064 w 8613217"/>
                <a:gd name="connsiteY282" fmla="*/ 5876074 h 6281670"/>
                <a:gd name="connsiteX283" fmla="*/ 4778391 w 8613217"/>
                <a:gd name="connsiteY283" fmla="*/ 5829637 h 6281670"/>
                <a:gd name="connsiteX284" fmla="*/ 5091342 w 8613217"/>
                <a:gd name="connsiteY284" fmla="*/ 5236712 h 6281670"/>
                <a:gd name="connsiteX285" fmla="*/ 5116243 w 8613217"/>
                <a:gd name="connsiteY285" fmla="*/ 5202389 h 6281670"/>
                <a:gd name="connsiteX286" fmla="*/ 5269690 w 8613217"/>
                <a:gd name="connsiteY286" fmla="*/ 5086631 h 6281670"/>
                <a:gd name="connsiteX287" fmla="*/ 5744837 w 8613217"/>
                <a:gd name="connsiteY287" fmla="*/ 4795889 h 6281670"/>
                <a:gd name="connsiteX288" fmla="*/ 5814830 w 8613217"/>
                <a:gd name="connsiteY288" fmla="*/ 4775699 h 6281670"/>
                <a:gd name="connsiteX289" fmla="*/ 6103553 w 8613217"/>
                <a:gd name="connsiteY289" fmla="*/ 4765603 h 6281670"/>
                <a:gd name="connsiteX290" fmla="*/ 7086824 w 8613217"/>
                <a:gd name="connsiteY290" fmla="*/ 4811369 h 6281670"/>
                <a:gd name="connsiteX291" fmla="*/ 7489959 w 8613217"/>
                <a:gd name="connsiteY291" fmla="*/ 4805311 h 6281670"/>
                <a:gd name="connsiteX292" fmla="*/ 7516880 w 8613217"/>
                <a:gd name="connsiteY292" fmla="*/ 4801946 h 6281670"/>
                <a:gd name="connsiteX293" fmla="*/ 7536397 w 8613217"/>
                <a:gd name="connsiteY293" fmla="*/ 4800600 h 6281670"/>
                <a:gd name="connsiteX294" fmla="*/ 7619850 w 8613217"/>
                <a:gd name="connsiteY294" fmla="*/ 4791178 h 6281670"/>
                <a:gd name="connsiteX295" fmla="*/ 7661577 w 8613217"/>
                <a:gd name="connsiteY295" fmla="*/ 4813388 h 6281670"/>
                <a:gd name="connsiteX296" fmla="*/ 7920014 w 8613217"/>
                <a:gd name="connsiteY296" fmla="*/ 5004523 h 6281670"/>
                <a:gd name="connsiteX297" fmla="*/ 8354780 w 8613217"/>
                <a:gd name="connsiteY297" fmla="*/ 4830886 h 6281670"/>
                <a:gd name="connsiteX298" fmla="*/ 8579567 w 8613217"/>
                <a:gd name="connsiteY298" fmla="*/ 4409580 h 6281670"/>
                <a:gd name="connsiteX299" fmla="*/ 8613217 w 8613217"/>
                <a:gd name="connsiteY299" fmla="*/ 4250076 h 6281670"/>
                <a:gd name="connsiteX300" fmla="*/ 8613217 w 8613217"/>
                <a:gd name="connsiteY300" fmla="*/ 4196235 h 6281670"/>
                <a:gd name="connsiteX301" fmla="*/ 8420062 w 8613217"/>
                <a:gd name="connsiteY301" fmla="*/ 4211041 h 6281670"/>
                <a:gd name="connsiteX302" fmla="*/ 4571776 w 8613217"/>
                <a:gd name="connsiteY302" fmla="*/ 915970 h 6281670"/>
                <a:gd name="connsiteX303" fmla="*/ 4583890 w 8613217"/>
                <a:gd name="connsiteY303" fmla="*/ 888377 h 6281670"/>
                <a:gd name="connsiteX304" fmla="*/ 4571776 w 8613217"/>
                <a:gd name="connsiteY304" fmla="*/ 915970 h 6281670"/>
                <a:gd name="connsiteX305" fmla="*/ 2362948 w 8613217"/>
                <a:gd name="connsiteY305" fmla="*/ 965100 h 6281670"/>
                <a:gd name="connsiteX306" fmla="*/ 2363621 w 8613217"/>
                <a:gd name="connsiteY306" fmla="*/ 962408 h 6281670"/>
                <a:gd name="connsiteX307" fmla="*/ 2368332 w 8613217"/>
                <a:gd name="connsiteY307" fmla="*/ 967119 h 6281670"/>
                <a:gd name="connsiteX308" fmla="*/ 2362948 w 8613217"/>
                <a:gd name="connsiteY308" fmla="*/ 965100 h 6281670"/>
                <a:gd name="connsiteX309" fmla="*/ 2435633 w 8613217"/>
                <a:gd name="connsiteY309" fmla="*/ 1055284 h 6281670"/>
                <a:gd name="connsiteX310" fmla="*/ 2426211 w 8613217"/>
                <a:gd name="connsiteY310" fmla="*/ 1053265 h 6281670"/>
                <a:gd name="connsiteX311" fmla="*/ 2370351 w 8613217"/>
                <a:gd name="connsiteY311" fmla="*/ 968465 h 6281670"/>
                <a:gd name="connsiteX312" fmla="*/ 2432268 w 8613217"/>
                <a:gd name="connsiteY312" fmla="*/ 1045862 h 6281670"/>
                <a:gd name="connsiteX313" fmla="*/ 2435633 w 8613217"/>
                <a:gd name="connsiteY313" fmla="*/ 1055284 h 6281670"/>
                <a:gd name="connsiteX314" fmla="*/ 695895 w 8613217"/>
                <a:gd name="connsiteY314" fmla="*/ 1016922 h 6281670"/>
                <a:gd name="connsiteX315" fmla="*/ 692530 w 8613217"/>
                <a:gd name="connsiteY315" fmla="*/ 1005481 h 6281670"/>
                <a:gd name="connsiteX316" fmla="*/ 695895 w 8613217"/>
                <a:gd name="connsiteY316" fmla="*/ 1016922 h 6281670"/>
                <a:gd name="connsiteX317" fmla="*/ 4511205 w 8613217"/>
                <a:gd name="connsiteY317" fmla="*/ 6014042 h 6281670"/>
                <a:gd name="connsiteX318" fmla="*/ 4537452 w 8613217"/>
                <a:gd name="connsiteY318" fmla="*/ 5944049 h 6281670"/>
                <a:gd name="connsiteX319" fmla="*/ 4511205 w 8613217"/>
                <a:gd name="connsiteY319" fmla="*/ 6014042 h 6281670"/>
                <a:gd name="connsiteX320" fmla="*/ 4750797 w 8613217"/>
                <a:gd name="connsiteY320" fmla="*/ 5917128 h 6281670"/>
                <a:gd name="connsiteX321" fmla="*/ 4741375 w 8613217"/>
                <a:gd name="connsiteY321" fmla="*/ 5939338 h 6281670"/>
                <a:gd name="connsiteX322" fmla="*/ 4732626 w 8613217"/>
                <a:gd name="connsiteY322" fmla="*/ 5935300 h 6281670"/>
                <a:gd name="connsiteX323" fmla="*/ 4727915 w 8613217"/>
                <a:gd name="connsiteY323" fmla="*/ 5907706 h 6281670"/>
                <a:gd name="connsiteX324" fmla="*/ 4750797 w 8613217"/>
                <a:gd name="connsiteY324" fmla="*/ 5875402 h 6281670"/>
                <a:gd name="connsiteX325" fmla="*/ 4750797 w 8613217"/>
                <a:gd name="connsiteY325" fmla="*/ 5917128 h 6281670"/>
                <a:gd name="connsiteX326" fmla="*/ 4875978 w 8613217"/>
                <a:gd name="connsiteY326" fmla="*/ 5457461 h 6281670"/>
                <a:gd name="connsiteX327" fmla="*/ 4616868 w 8613217"/>
                <a:gd name="connsiteY327" fmla="*/ 5877421 h 6281670"/>
                <a:gd name="connsiteX328" fmla="*/ 4562354 w 8613217"/>
                <a:gd name="connsiteY328" fmla="*/ 5884824 h 6281670"/>
                <a:gd name="connsiteX329" fmla="*/ 4880015 w 8613217"/>
                <a:gd name="connsiteY329" fmla="*/ 5419772 h 6281670"/>
                <a:gd name="connsiteX330" fmla="*/ 4875978 w 8613217"/>
                <a:gd name="connsiteY330" fmla="*/ 5457461 h 6281670"/>
                <a:gd name="connsiteX331" fmla="*/ 5020675 w 8613217"/>
                <a:gd name="connsiteY331" fmla="*/ 5141145 h 6281670"/>
                <a:gd name="connsiteX332" fmla="*/ 4989717 w 8613217"/>
                <a:gd name="connsiteY332" fmla="*/ 5179506 h 6281670"/>
                <a:gd name="connsiteX333" fmla="*/ 4445922 w 8613217"/>
                <a:gd name="connsiteY333" fmla="*/ 5878767 h 6281670"/>
                <a:gd name="connsiteX334" fmla="*/ 4415637 w 8613217"/>
                <a:gd name="connsiteY334" fmla="*/ 5953471 h 6281670"/>
                <a:gd name="connsiteX335" fmla="*/ 4357085 w 8613217"/>
                <a:gd name="connsiteY335" fmla="*/ 6075286 h 6281670"/>
                <a:gd name="connsiteX336" fmla="*/ 4338240 w 8613217"/>
                <a:gd name="connsiteY336" fmla="*/ 6125762 h 6281670"/>
                <a:gd name="connsiteX337" fmla="*/ 4322761 w 8613217"/>
                <a:gd name="connsiteY337" fmla="*/ 6080671 h 6281670"/>
                <a:gd name="connsiteX338" fmla="*/ 4306609 w 8613217"/>
                <a:gd name="connsiteY338" fmla="*/ 6061826 h 6281670"/>
                <a:gd name="connsiteX339" fmla="*/ 4295168 w 8613217"/>
                <a:gd name="connsiteY339" fmla="*/ 6082689 h 6281670"/>
                <a:gd name="connsiteX340" fmla="*/ 4292475 w 8613217"/>
                <a:gd name="connsiteY340" fmla="*/ 6112302 h 6281670"/>
                <a:gd name="connsiteX341" fmla="*/ 4277669 w 8613217"/>
                <a:gd name="connsiteY341" fmla="*/ 6097496 h 6281670"/>
                <a:gd name="connsiteX342" fmla="*/ 4183447 w 8613217"/>
                <a:gd name="connsiteY342" fmla="*/ 5282478 h 6281670"/>
                <a:gd name="connsiteX343" fmla="*/ 4412945 w 8613217"/>
                <a:gd name="connsiteY343" fmla="*/ 4743394 h 6281670"/>
                <a:gd name="connsiteX344" fmla="*/ 5036828 w 8613217"/>
                <a:gd name="connsiteY344" fmla="*/ 3935106 h 6281670"/>
                <a:gd name="connsiteX345" fmla="*/ 5054999 w 8613217"/>
                <a:gd name="connsiteY345" fmla="*/ 3966064 h 6281670"/>
                <a:gd name="connsiteX346" fmla="*/ 5020675 w 8613217"/>
                <a:gd name="connsiteY34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464670 w 8613217"/>
                <a:gd name="connsiteY156" fmla="*/ 2523125 h 6281670"/>
                <a:gd name="connsiteX157" fmla="*/ 3504378 w 8613217"/>
                <a:gd name="connsiteY157" fmla="*/ 2605906 h 6281670"/>
                <a:gd name="connsiteX158" fmla="*/ 3733875 w 8613217"/>
                <a:gd name="connsiteY158" fmla="*/ 3249979 h 6281670"/>
                <a:gd name="connsiteX159" fmla="*/ 3823385 w 8613217"/>
                <a:gd name="connsiteY159" fmla="*/ 4359777 h 6281670"/>
                <a:gd name="connsiteX160" fmla="*/ 3816655 w 8613217"/>
                <a:gd name="connsiteY160" fmla="*/ 4369199 h 6281670"/>
                <a:gd name="connsiteX161" fmla="*/ 3800503 w 8613217"/>
                <a:gd name="connsiteY161" fmla="*/ 4322761 h 6281670"/>
                <a:gd name="connsiteX162" fmla="*/ 3407464 w 8613217"/>
                <a:gd name="connsiteY162" fmla="*/ 3663208 h 6281670"/>
                <a:gd name="connsiteX163" fmla="*/ 2516395 w 8613217"/>
                <a:gd name="connsiteY163" fmla="*/ 2980101 h 6281670"/>
                <a:gd name="connsiteX164" fmla="*/ 2502934 w 8613217"/>
                <a:gd name="connsiteY164" fmla="*/ 2971351 h 6281670"/>
                <a:gd name="connsiteX165" fmla="*/ 2390541 w 8613217"/>
                <a:gd name="connsiteY165" fmla="*/ 2898666 h 6281670"/>
                <a:gd name="connsiteX166" fmla="*/ 2247863 w 8613217"/>
                <a:gd name="connsiteY166" fmla="*/ 2802425 h 6281670"/>
                <a:gd name="connsiteX167" fmla="*/ 2055381 w 8613217"/>
                <a:gd name="connsiteY167" fmla="*/ 2665131 h 6281670"/>
                <a:gd name="connsiteX168" fmla="*/ 1471879 w 8613217"/>
                <a:gd name="connsiteY168" fmla="*/ 2148930 h 6281670"/>
                <a:gd name="connsiteX169" fmla="*/ 1461111 w 8613217"/>
                <a:gd name="connsiteY169" fmla="*/ 2109895 h 6281670"/>
                <a:gd name="connsiteX170" fmla="*/ 1501492 w 8613217"/>
                <a:gd name="connsiteY170" fmla="*/ 1918759 h 6281670"/>
                <a:gd name="connsiteX171" fmla="*/ 1395155 w 8613217"/>
                <a:gd name="connsiteY171" fmla="*/ 1570812 h 6281670"/>
                <a:gd name="connsiteX172" fmla="*/ 937507 w 8613217"/>
                <a:gd name="connsiteY172" fmla="*/ 860783 h 6281670"/>
                <a:gd name="connsiteX173" fmla="*/ 682435 w 8613217"/>
                <a:gd name="connsiteY173" fmla="*/ 471109 h 6281670"/>
                <a:gd name="connsiteX174" fmla="*/ 590905 w 8613217"/>
                <a:gd name="connsiteY174" fmla="*/ 214691 h 6281670"/>
                <a:gd name="connsiteX175" fmla="*/ 581483 w 8613217"/>
                <a:gd name="connsiteY175" fmla="*/ 222767 h 6281670"/>
                <a:gd name="connsiteX176" fmla="*/ 555909 w 8613217"/>
                <a:gd name="connsiteY176" fmla="*/ 262475 h 6281670"/>
                <a:gd name="connsiteX177" fmla="*/ 423998 w 8613217"/>
                <a:gd name="connsiteY177" fmla="*/ 619845 h 6281670"/>
                <a:gd name="connsiteX178" fmla="*/ 443515 w 8613217"/>
                <a:gd name="connsiteY178" fmla="*/ 1227575 h 6281670"/>
                <a:gd name="connsiteX179" fmla="*/ 806942 w 8613217"/>
                <a:gd name="connsiteY179" fmla="*/ 1996156 h 6281670"/>
                <a:gd name="connsiteX180" fmla="*/ 1087589 w 8613217"/>
                <a:gd name="connsiteY180" fmla="*/ 2216231 h 6281670"/>
                <a:gd name="connsiteX181" fmla="*/ 1317086 w 8613217"/>
                <a:gd name="connsiteY181" fmla="*/ 2233729 h 6281670"/>
                <a:gd name="connsiteX182" fmla="*/ 1327181 w 8613217"/>
                <a:gd name="connsiteY182" fmla="*/ 2198060 h 6281670"/>
                <a:gd name="connsiteX183" fmla="*/ 816364 w 8613217"/>
                <a:gd name="connsiteY183" fmla="*/ 1324489 h 6281670"/>
                <a:gd name="connsiteX184" fmla="*/ 702625 w 8613217"/>
                <a:gd name="connsiteY184" fmla="*/ 1031056 h 6281670"/>
                <a:gd name="connsiteX185" fmla="*/ 767908 w 8613217"/>
                <a:gd name="connsiteY185" fmla="*/ 1173061 h 6281670"/>
                <a:gd name="connsiteX186" fmla="*/ 1444285 w 8613217"/>
                <a:gd name="connsiteY186" fmla="*/ 2226326 h 6281670"/>
                <a:gd name="connsiteX187" fmla="*/ 2209501 w 8613217"/>
                <a:gd name="connsiteY187" fmla="*/ 2876457 h 6281670"/>
                <a:gd name="connsiteX188" fmla="*/ 2308434 w 8613217"/>
                <a:gd name="connsiteY188" fmla="*/ 2939720 h 6281670"/>
                <a:gd name="connsiteX189" fmla="*/ 2340738 w 8613217"/>
                <a:gd name="connsiteY189" fmla="*/ 2972025 h 6281670"/>
                <a:gd name="connsiteX190" fmla="*/ 2302377 w 8613217"/>
                <a:gd name="connsiteY190" fmla="*/ 2972025 h 6281670"/>
                <a:gd name="connsiteX191" fmla="*/ 2266034 w 8613217"/>
                <a:gd name="connsiteY191" fmla="*/ 2967313 h 6281670"/>
                <a:gd name="connsiteX192" fmla="*/ 1817807 w 8613217"/>
                <a:gd name="connsiteY192" fmla="*/ 3025866 h 6281670"/>
                <a:gd name="connsiteX193" fmla="*/ 1007500 w 8613217"/>
                <a:gd name="connsiteY193" fmla="*/ 3309877 h 6281670"/>
                <a:gd name="connsiteX194" fmla="*/ 960389 w 8613217"/>
                <a:gd name="connsiteY194" fmla="*/ 3293725 h 6281670"/>
                <a:gd name="connsiteX195" fmla="*/ 446207 w 8613217"/>
                <a:gd name="connsiteY195" fmla="*/ 3134221 h 6281670"/>
                <a:gd name="connsiteX196" fmla="*/ 217383 w 8613217"/>
                <a:gd name="connsiteY196" fmla="*/ 3227096 h 6281670"/>
                <a:gd name="connsiteX197" fmla="*/ 0 w 8613217"/>
                <a:gd name="connsiteY197" fmla="*/ 3236518 h 6281670"/>
                <a:gd name="connsiteX198" fmla="*/ 0 w 8613217"/>
                <a:gd name="connsiteY198" fmla="*/ 3330740 h 6281670"/>
                <a:gd name="connsiteX199" fmla="*/ 9422 w 8613217"/>
                <a:gd name="connsiteY199" fmla="*/ 3346892 h 6281670"/>
                <a:gd name="connsiteX200" fmla="*/ 255072 w 8613217"/>
                <a:gd name="connsiteY200" fmla="*/ 3717723 h 6281670"/>
                <a:gd name="connsiteX201" fmla="*/ 747044 w 8613217"/>
                <a:gd name="connsiteY201" fmla="*/ 3826078 h 6281670"/>
                <a:gd name="connsiteX202" fmla="*/ 1016249 w 8613217"/>
                <a:gd name="connsiteY202" fmla="*/ 3490244 h 6281670"/>
                <a:gd name="connsiteX203" fmla="*/ 981253 w 8613217"/>
                <a:gd name="connsiteY203" fmla="*/ 3461305 h 6281670"/>
                <a:gd name="connsiteX204" fmla="*/ 563312 w 8613217"/>
                <a:gd name="connsiteY204" fmla="*/ 3490917 h 6281670"/>
                <a:gd name="connsiteX205" fmla="*/ 390347 w 8613217"/>
                <a:gd name="connsiteY205" fmla="*/ 3460632 h 6281670"/>
                <a:gd name="connsiteX206" fmla="*/ 489953 w 8613217"/>
                <a:gd name="connsiteY206" fmla="*/ 3463997 h 6281670"/>
                <a:gd name="connsiteX207" fmla="*/ 903183 w 8613217"/>
                <a:gd name="connsiteY207" fmla="*/ 3408137 h 6281670"/>
                <a:gd name="connsiteX208" fmla="*/ 1043170 w 8613217"/>
                <a:gd name="connsiteY208" fmla="*/ 3372467 h 6281670"/>
                <a:gd name="connsiteX209" fmla="*/ 1508895 w 8613217"/>
                <a:gd name="connsiteY209" fmla="*/ 3218347 h 6281670"/>
                <a:gd name="connsiteX210" fmla="*/ 1912029 w 8613217"/>
                <a:gd name="connsiteY210" fmla="*/ 3101243 h 6281670"/>
                <a:gd name="connsiteX211" fmla="*/ 1912029 w 8613217"/>
                <a:gd name="connsiteY211" fmla="*/ 3101243 h 6281670"/>
                <a:gd name="connsiteX212" fmla="*/ 1924816 w 8613217"/>
                <a:gd name="connsiteY212" fmla="*/ 3099224 h 6281670"/>
                <a:gd name="connsiteX213" fmla="*/ 1986061 w 8613217"/>
                <a:gd name="connsiteY213" fmla="*/ 3087783 h 6281670"/>
                <a:gd name="connsiteX214" fmla="*/ 1992791 w 8613217"/>
                <a:gd name="connsiteY214" fmla="*/ 3087110 h 6281670"/>
                <a:gd name="connsiteX215" fmla="*/ 2087013 w 8613217"/>
                <a:gd name="connsiteY215" fmla="*/ 3074322 h 6281670"/>
                <a:gd name="connsiteX216" fmla="*/ 2113933 w 8613217"/>
                <a:gd name="connsiteY216" fmla="*/ 3072976 h 6281670"/>
                <a:gd name="connsiteX217" fmla="*/ 2118644 w 8613217"/>
                <a:gd name="connsiteY217" fmla="*/ 3064227 h 6281670"/>
                <a:gd name="connsiteX218" fmla="*/ 2257958 w 8613217"/>
                <a:gd name="connsiteY218" fmla="*/ 3064227 h 6281670"/>
                <a:gd name="connsiteX219" fmla="*/ 2262669 w 8613217"/>
                <a:gd name="connsiteY219" fmla="*/ 3072976 h 6281670"/>
                <a:gd name="connsiteX220" fmla="*/ 2434960 w 8613217"/>
                <a:gd name="connsiteY220" fmla="*/ 3101243 h 6281670"/>
                <a:gd name="connsiteX221" fmla="*/ 2635518 w 8613217"/>
                <a:gd name="connsiteY221" fmla="*/ 3164506 h 6281670"/>
                <a:gd name="connsiteX222" fmla="*/ 3038653 w 8613217"/>
                <a:gd name="connsiteY222" fmla="*/ 3453902 h 6281670"/>
                <a:gd name="connsiteX223" fmla="*/ 3580428 w 8613217"/>
                <a:gd name="connsiteY223" fmla="*/ 4087880 h 6281670"/>
                <a:gd name="connsiteX224" fmla="*/ 3776274 w 8613217"/>
                <a:gd name="connsiteY224" fmla="*/ 4626290 h 6281670"/>
                <a:gd name="connsiteX225" fmla="*/ 3813963 w 8613217"/>
                <a:gd name="connsiteY225" fmla="*/ 4802619 h 6281670"/>
                <a:gd name="connsiteX226" fmla="*/ 3811944 w 8613217"/>
                <a:gd name="connsiteY226" fmla="*/ 5407658 h 6281670"/>
                <a:gd name="connsiteX227" fmla="*/ 3881265 w 8613217"/>
                <a:gd name="connsiteY227" fmla="*/ 5874056 h 6281670"/>
                <a:gd name="connsiteX228" fmla="*/ 3879919 w 8613217"/>
                <a:gd name="connsiteY228" fmla="*/ 5898957 h 6281670"/>
                <a:gd name="connsiteX229" fmla="*/ 3757430 w 8613217"/>
                <a:gd name="connsiteY229" fmla="*/ 5946068 h 6281670"/>
                <a:gd name="connsiteX230" fmla="*/ 3743970 w 8613217"/>
                <a:gd name="connsiteY230" fmla="*/ 6053750 h 6281670"/>
                <a:gd name="connsiteX231" fmla="*/ 3803195 w 8613217"/>
                <a:gd name="connsiteY231" fmla="*/ 6092112 h 6281670"/>
                <a:gd name="connsiteX232" fmla="*/ 3896071 w 8613217"/>
                <a:gd name="connsiteY232" fmla="*/ 6023464 h 6281670"/>
                <a:gd name="connsiteX233" fmla="*/ 3920972 w 8613217"/>
                <a:gd name="connsiteY233" fmla="*/ 5996544 h 6281670"/>
                <a:gd name="connsiteX234" fmla="*/ 3918953 w 8613217"/>
                <a:gd name="connsiteY234" fmla="*/ 6053077 h 6281670"/>
                <a:gd name="connsiteX235" fmla="*/ 3931741 w 8613217"/>
                <a:gd name="connsiteY235" fmla="*/ 6077978 h 6281670"/>
                <a:gd name="connsiteX236" fmla="*/ 3951931 w 8613217"/>
                <a:gd name="connsiteY236" fmla="*/ 6055769 h 6281670"/>
                <a:gd name="connsiteX237" fmla="*/ 3972121 w 8613217"/>
                <a:gd name="connsiteY237" fmla="*/ 5988468 h 6281670"/>
                <a:gd name="connsiteX238" fmla="*/ 3994331 w 8613217"/>
                <a:gd name="connsiteY238" fmla="*/ 5968277 h 6281670"/>
                <a:gd name="connsiteX239" fmla="*/ 4005099 w 8613217"/>
                <a:gd name="connsiteY239" fmla="*/ 5995198 h 6281670"/>
                <a:gd name="connsiteX240" fmla="*/ 4071054 w 8613217"/>
                <a:gd name="connsiteY240" fmla="*/ 6040290 h 6281670"/>
                <a:gd name="connsiteX241" fmla="*/ 4100667 w 8613217"/>
                <a:gd name="connsiteY241" fmla="*/ 6026829 h 6281670"/>
                <a:gd name="connsiteX242" fmla="*/ 4110089 w 8613217"/>
                <a:gd name="connsiteY242" fmla="*/ 5993179 h 6281670"/>
                <a:gd name="connsiteX243" fmla="*/ 4124895 w 8613217"/>
                <a:gd name="connsiteY243" fmla="*/ 6032214 h 6281670"/>
                <a:gd name="connsiteX244" fmla="*/ 4117492 w 8613217"/>
                <a:gd name="connsiteY244" fmla="*/ 6106918 h 6281670"/>
                <a:gd name="connsiteX245" fmla="*/ 4080476 w 8613217"/>
                <a:gd name="connsiteY245" fmla="*/ 6141242 h 6281670"/>
                <a:gd name="connsiteX246" fmla="*/ 4176717 w 8613217"/>
                <a:gd name="connsiteY246" fmla="*/ 6189025 h 6281670"/>
                <a:gd name="connsiteX247" fmla="*/ 4170660 w 8613217"/>
                <a:gd name="connsiteY247" fmla="*/ 6271133 h 6281670"/>
                <a:gd name="connsiteX248" fmla="*/ 4195562 w 8613217"/>
                <a:gd name="connsiteY248" fmla="*/ 6277863 h 6281670"/>
                <a:gd name="connsiteX249" fmla="*/ 4261517 w 8613217"/>
                <a:gd name="connsiteY249" fmla="*/ 6267768 h 6281670"/>
                <a:gd name="connsiteX250" fmla="*/ 4289784 w 8613217"/>
                <a:gd name="connsiteY250" fmla="*/ 6247578 h 6281670"/>
                <a:gd name="connsiteX251" fmla="*/ 4295840 w 8613217"/>
                <a:gd name="connsiteY251" fmla="*/ 6204505 h 6281670"/>
                <a:gd name="connsiteX252" fmla="*/ 4305936 w 8613217"/>
                <a:gd name="connsiteY252" fmla="*/ 6182969 h 6281670"/>
                <a:gd name="connsiteX253" fmla="*/ 4324107 w 8613217"/>
                <a:gd name="connsiteY253" fmla="*/ 6199794 h 6281670"/>
                <a:gd name="connsiteX254" fmla="*/ 4336894 w 8613217"/>
                <a:gd name="connsiteY254" fmla="*/ 6230752 h 6281670"/>
                <a:gd name="connsiteX255" fmla="*/ 4342951 w 8613217"/>
                <a:gd name="connsiteY255" fmla="*/ 6226714 h 6281670"/>
                <a:gd name="connsiteX256" fmla="*/ 4369872 w 8613217"/>
                <a:gd name="connsiteY256" fmla="*/ 6185660 h 6281670"/>
                <a:gd name="connsiteX257" fmla="*/ 4382659 w 8613217"/>
                <a:gd name="connsiteY257" fmla="*/ 6234791 h 6281670"/>
                <a:gd name="connsiteX258" fmla="*/ 4406888 w 8613217"/>
                <a:gd name="connsiteY258" fmla="*/ 6265749 h 6281670"/>
                <a:gd name="connsiteX259" fmla="*/ 4484284 w 8613217"/>
                <a:gd name="connsiteY259" fmla="*/ 6275171 h 6281670"/>
                <a:gd name="connsiteX260" fmla="*/ 4499090 w 8613217"/>
                <a:gd name="connsiteY260" fmla="*/ 6272479 h 6281670"/>
                <a:gd name="connsiteX261" fmla="*/ 4512551 w 8613217"/>
                <a:gd name="connsiteY261" fmla="*/ 6181622 h 6281670"/>
                <a:gd name="connsiteX262" fmla="*/ 4572449 w 8613217"/>
                <a:gd name="connsiteY262" fmla="*/ 6153356 h 6281670"/>
                <a:gd name="connsiteX263" fmla="*/ 4575814 w 8613217"/>
                <a:gd name="connsiteY263" fmla="*/ 6127781 h 6281670"/>
                <a:gd name="connsiteX264" fmla="*/ 4538125 w 8613217"/>
                <a:gd name="connsiteY264" fmla="*/ 6076633 h 6281670"/>
                <a:gd name="connsiteX265" fmla="*/ 4536779 w 8613217"/>
                <a:gd name="connsiteY265" fmla="*/ 6042309 h 6281670"/>
                <a:gd name="connsiteX266" fmla="*/ 4573122 w 8613217"/>
                <a:gd name="connsiteY266" fmla="*/ 6032214 h 6281670"/>
                <a:gd name="connsiteX267" fmla="*/ 4637731 w 8613217"/>
                <a:gd name="connsiteY267" fmla="*/ 6051058 h 6281670"/>
                <a:gd name="connsiteX268" fmla="*/ 4665997 w 8613217"/>
                <a:gd name="connsiteY268" fmla="*/ 6029522 h 6281670"/>
                <a:gd name="connsiteX269" fmla="*/ 4665997 w 8613217"/>
                <a:gd name="connsiteY269" fmla="*/ 5985776 h 6281670"/>
                <a:gd name="connsiteX270" fmla="*/ 4681477 w 8613217"/>
                <a:gd name="connsiteY270" fmla="*/ 5966931 h 6281670"/>
                <a:gd name="connsiteX271" fmla="*/ 4701667 w 8613217"/>
                <a:gd name="connsiteY271" fmla="*/ 5981065 h 6281670"/>
                <a:gd name="connsiteX272" fmla="*/ 4724550 w 8613217"/>
                <a:gd name="connsiteY272" fmla="*/ 6054423 h 6281670"/>
                <a:gd name="connsiteX273" fmla="*/ 4743394 w 8613217"/>
                <a:gd name="connsiteY273" fmla="*/ 6073268 h 6281670"/>
                <a:gd name="connsiteX274" fmla="*/ 4752143 w 8613217"/>
                <a:gd name="connsiteY274" fmla="*/ 6050385 h 6281670"/>
                <a:gd name="connsiteX275" fmla="*/ 4752143 w 8613217"/>
                <a:gd name="connsiteY275" fmla="*/ 5996544 h 6281670"/>
                <a:gd name="connsiteX276" fmla="*/ 4800600 w 8613217"/>
                <a:gd name="connsiteY276" fmla="*/ 6046347 h 6281670"/>
                <a:gd name="connsiteX277" fmla="*/ 4859825 w 8613217"/>
                <a:gd name="connsiteY277" fmla="*/ 6088747 h 6281670"/>
                <a:gd name="connsiteX278" fmla="*/ 4932511 w 8613217"/>
                <a:gd name="connsiteY278" fmla="*/ 6036252 h 6281670"/>
                <a:gd name="connsiteX279" fmla="*/ 4919050 w 8613217"/>
                <a:gd name="connsiteY279" fmla="*/ 5940011 h 6281670"/>
                <a:gd name="connsiteX280" fmla="*/ 4830213 w 8613217"/>
                <a:gd name="connsiteY280" fmla="*/ 5933281 h 6281670"/>
                <a:gd name="connsiteX281" fmla="*/ 4779064 w 8613217"/>
                <a:gd name="connsiteY281" fmla="*/ 5876074 h 6281670"/>
                <a:gd name="connsiteX282" fmla="*/ 4778391 w 8613217"/>
                <a:gd name="connsiteY282" fmla="*/ 5829637 h 6281670"/>
                <a:gd name="connsiteX283" fmla="*/ 5091342 w 8613217"/>
                <a:gd name="connsiteY283" fmla="*/ 5236712 h 6281670"/>
                <a:gd name="connsiteX284" fmla="*/ 5116243 w 8613217"/>
                <a:gd name="connsiteY284" fmla="*/ 5202389 h 6281670"/>
                <a:gd name="connsiteX285" fmla="*/ 5269690 w 8613217"/>
                <a:gd name="connsiteY285" fmla="*/ 5086631 h 6281670"/>
                <a:gd name="connsiteX286" fmla="*/ 5744837 w 8613217"/>
                <a:gd name="connsiteY286" fmla="*/ 4795889 h 6281670"/>
                <a:gd name="connsiteX287" fmla="*/ 5814830 w 8613217"/>
                <a:gd name="connsiteY287" fmla="*/ 4775699 h 6281670"/>
                <a:gd name="connsiteX288" fmla="*/ 6103553 w 8613217"/>
                <a:gd name="connsiteY288" fmla="*/ 4765603 h 6281670"/>
                <a:gd name="connsiteX289" fmla="*/ 7086824 w 8613217"/>
                <a:gd name="connsiteY289" fmla="*/ 4811369 h 6281670"/>
                <a:gd name="connsiteX290" fmla="*/ 7489959 w 8613217"/>
                <a:gd name="connsiteY290" fmla="*/ 4805311 h 6281670"/>
                <a:gd name="connsiteX291" fmla="*/ 7516880 w 8613217"/>
                <a:gd name="connsiteY291" fmla="*/ 4801946 h 6281670"/>
                <a:gd name="connsiteX292" fmla="*/ 7536397 w 8613217"/>
                <a:gd name="connsiteY292" fmla="*/ 4800600 h 6281670"/>
                <a:gd name="connsiteX293" fmla="*/ 7619850 w 8613217"/>
                <a:gd name="connsiteY293" fmla="*/ 4791178 h 6281670"/>
                <a:gd name="connsiteX294" fmla="*/ 7661577 w 8613217"/>
                <a:gd name="connsiteY294" fmla="*/ 4813388 h 6281670"/>
                <a:gd name="connsiteX295" fmla="*/ 7920014 w 8613217"/>
                <a:gd name="connsiteY295" fmla="*/ 5004523 h 6281670"/>
                <a:gd name="connsiteX296" fmla="*/ 8354780 w 8613217"/>
                <a:gd name="connsiteY296" fmla="*/ 4830886 h 6281670"/>
                <a:gd name="connsiteX297" fmla="*/ 8579567 w 8613217"/>
                <a:gd name="connsiteY297" fmla="*/ 4409580 h 6281670"/>
                <a:gd name="connsiteX298" fmla="*/ 8613217 w 8613217"/>
                <a:gd name="connsiteY298" fmla="*/ 4250076 h 6281670"/>
                <a:gd name="connsiteX299" fmla="*/ 8613217 w 8613217"/>
                <a:gd name="connsiteY299" fmla="*/ 4196235 h 6281670"/>
                <a:gd name="connsiteX300" fmla="*/ 8420062 w 8613217"/>
                <a:gd name="connsiteY300" fmla="*/ 4211041 h 6281670"/>
                <a:gd name="connsiteX301" fmla="*/ 4571776 w 8613217"/>
                <a:gd name="connsiteY301" fmla="*/ 915970 h 6281670"/>
                <a:gd name="connsiteX302" fmla="*/ 4583890 w 8613217"/>
                <a:gd name="connsiteY302" fmla="*/ 888377 h 6281670"/>
                <a:gd name="connsiteX303" fmla="*/ 4571776 w 8613217"/>
                <a:gd name="connsiteY303" fmla="*/ 915970 h 6281670"/>
                <a:gd name="connsiteX304" fmla="*/ 2362948 w 8613217"/>
                <a:gd name="connsiteY304" fmla="*/ 965100 h 6281670"/>
                <a:gd name="connsiteX305" fmla="*/ 2363621 w 8613217"/>
                <a:gd name="connsiteY305" fmla="*/ 962408 h 6281670"/>
                <a:gd name="connsiteX306" fmla="*/ 2368332 w 8613217"/>
                <a:gd name="connsiteY306" fmla="*/ 967119 h 6281670"/>
                <a:gd name="connsiteX307" fmla="*/ 2362948 w 8613217"/>
                <a:gd name="connsiteY307" fmla="*/ 965100 h 6281670"/>
                <a:gd name="connsiteX308" fmla="*/ 2435633 w 8613217"/>
                <a:gd name="connsiteY308" fmla="*/ 1055284 h 6281670"/>
                <a:gd name="connsiteX309" fmla="*/ 2426211 w 8613217"/>
                <a:gd name="connsiteY309" fmla="*/ 1053265 h 6281670"/>
                <a:gd name="connsiteX310" fmla="*/ 2370351 w 8613217"/>
                <a:gd name="connsiteY310" fmla="*/ 968465 h 6281670"/>
                <a:gd name="connsiteX311" fmla="*/ 2432268 w 8613217"/>
                <a:gd name="connsiteY311" fmla="*/ 1045862 h 6281670"/>
                <a:gd name="connsiteX312" fmla="*/ 2435633 w 8613217"/>
                <a:gd name="connsiteY312" fmla="*/ 1055284 h 6281670"/>
                <a:gd name="connsiteX313" fmla="*/ 695895 w 8613217"/>
                <a:gd name="connsiteY313" fmla="*/ 1016922 h 6281670"/>
                <a:gd name="connsiteX314" fmla="*/ 692530 w 8613217"/>
                <a:gd name="connsiteY314" fmla="*/ 1005481 h 6281670"/>
                <a:gd name="connsiteX315" fmla="*/ 695895 w 8613217"/>
                <a:gd name="connsiteY315" fmla="*/ 1016922 h 6281670"/>
                <a:gd name="connsiteX316" fmla="*/ 4511205 w 8613217"/>
                <a:gd name="connsiteY316" fmla="*/ 6014042 h 6281670"/>
                <a:gd name="connsiteX317" fmla="*/ 4537452 w 8613217"/>
                <a:gd name="connsiteY317" fmla="*/ 5944049 h 6281670"/>
                <a:gd name="connsiteX318" fmla="*/ 4511205 w 8613217"/>
                <a:gd name="connsiteY318" fmla="*/ 6014042 h 6281670"/>
                <a:gd name="connsiteX319" fmla="*/ 4750797 w 8613217"/>
                <a:gd name="connsiteY319" fmla="*/ 5917128 h 6281670"/>
                <a:gd name="connsiteX320" fmla="*/ 4741375 w 8613217"/>
                <a:gd name="connsiteY320" fmla="*/ 5939338 h 6281670"/>
                <a:gd name="connsiteX321" fmla="*/ 4732626 w 8613217"/>
                <a:gd name="connsiteY321" fmla="*/ 5935300 h 6281670"/>
                <a:gd name="connsiteX322" fmla="*/ 4727915 w 8613217"/>
                <a:gd name="connsiteY322" fmla="*/ 5907706 h 6281670"/>
                <a:gd name="connsiteX323" fmla="*/ 4750797 w 8613217"/>
                <a:gd name="connsiteY323" fmla="*/ 5875402 h 6281670"/>
                <a:gd name="connsiteX324" fmla="*/ 4750797 w 8613217"/>
                <a:gd name="connsiteY324" fmla="*/ 5917128 h 6281670"/>
                <a:gd name="connsiteX325" fmla="*/ 4875978 w 8613217"/>
                <a:gd name="connsiteY325" fmla="*/ 5457461 h 6281670"/>
                <a:gd name="connsiteX326" fmla="*/ 4616868 w 8613217"/>
                <a:gd name="connsiteY326" fmla="*/ 5877421 h 6281670"/>
                <a:gd name="connsiteX327" fmla="*/ 4562354 w 8613217"/>
                <a:gd name="connsiteY327" fmla="*/ 5884824 h 6281670"/>
                <a:gd name="connsiteX328" fmla="*/ 4880015 w 8613217"/>
                <a:gd name="connsiteY328" fmla="*/ 5419772 h 6281670"/>
                <a:gd name="connsiteX329" fmla="*/ 4875978 w 8613217"/>
                <a:gd name="connsiteY329" fmla="*/ 5457461 h 6281670"/>
                <a:gd name="connsiteX330" fmla="*/ 5020675 w 8613217"/>
                <a:gd name="connsiteY330" fmla="*/ 5141145 h 6281670"/>
                <a:gd name="connsiteX331" fmla="*/ 4989717 w 8613217"/>
                <a:gd name="connsiteY331" fmla="*/ 5179506 h 6281670"/>
                <a:gd name="connsiteX332" fmla="*/ 4445922 w 8613217"/>
                <a:gd name="connsiteY332" fmla="*/ 5878767 h 6281670"/>
                <a:gd name="connsiteX333" fmla="*/ 4415637 w 8613217"/>
                <a:gd name="connsiteY333" fmla="*/ 5953471 h 6281670"/>
                <a:gd name="connsiteX334" fmla="*/ 4357085 w 8613217"/>
                <a:gd name="connsiteY334" fmla="*/ 6075286 h 6281670"/>
                <a:gd name="connsiteX335" fmla="*/ 4338240 w 8613217"/>
                <a:gd name="connsiteY335" fmla="*/ 6125762 h 6281670"/>
                <a:gd name="connsiteX336" fmla="*/ 4322761 w 8613217"/>
                <a:gd name="connsiteY336" fmla="*/ 6080671 h 6281670"/>
                <a:gd name="connsiteX337" fmla="*/ 4306609 w 8613217"/>
                <a:gd name="connsiteY337" fmla="*/ 6061826 h 6281670"/>
                <a:gd name="connsiteX338" fmla="*/ 4295168 w 8613217"/>
                <a:gd name="connsiteY338" fmla="*/ 6082689 h 6281670"/>
                <a:gd name="connsiteX339" fmla="*/ 4292475 w 8613217"/>
                <a:gd name="connsiteY339" fmla="*/ 6112302 h 6281670"/>
                <a:gd name="connsiteX340" fmla="*/ 4277669 w 8613217"/>
                <a:gd name="connsiteY340" fmla="*/ 6097496 h 6281670"/>
                <a:gd name="connsiteX341" fmla="*/ 4183447 w 8613217"/>
                <a:gd name="connsiteY341" fmla="*/ 5282478 h 6281670"/>
                <a:gd name="connsiteX342" fmla="*/ 4412945 w 8613217"/>
                <a:gd name="connsiteY342" fmla="*/ 4743394 h 6281670"/>
                <a:gd name="connsiteX343" fmla="*/ 5036828 w 8613217"/>
                <a:gd name="connsiteY343" fmla="*/ 3935106 h 6281670"/>
                <a:gd name="connsiteX344" fmla="*/ 5054999 w 8613217"/>
                <a:gd name="connsiteY344" fmla="*/ 3966064 h 6281670"/>
                <a:gd name="connsiteX345" fmla="*/ 5020675 w 8613217"/>
                <a:gd name="connsiteY34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504378 w 8613217"/>
                <a:gd name="connsiteY156" fmla="*/ 2605906 h 6281670"/>
                <a:gd name="connsiteX157" fmla="*/ 3733875 w 8613217"/>
                <a:gd name="connsiteY157" fmla="*/ 3249979 h 6281670"/>
                <a:gd name="connsiteX158" fmla="*/ 3823385 w 8613217"/>
                <a:gd name="connsiteY158" fmla="*/ 4359777 h 6281670"/>
                <a:gd name="connsiteX159" fmla="*/ 3816655 w 8613217"/>
                <a:gd name="connsiteY159" fmla="*/ 4369199 h 6281670"/>
                <a:gd name="connsiteX160" fmla="*/ 3800503 w 8613217"/>
                <a:gd name="connsiteY160" fmla="*/ 4322761 h 6281670"/>
                <a:gd name="connsiteX161" fmla="*/ 3407464 w 8613217"/>
                <a:gd name="connsiteY161" fmla="*/ 3663208 h 6281670"/>
                <a:gd name="connsiteX162" fmla="*/ 2516395 w 8613217"/>
                <a:gd name="connsiteY162" fmla="*/ 2980101 h 6281670"/>
                <a:gd name="connsiteX163" fmla="*/ 2502934 w 8613217"/>
                <a:gd name="connsiteY163" fmla="*/ 2971351 h 6281670"/>
                <a:gd name="connsiteX164" fmla="*/ 2390541 w 8613217"/>
                <a:gd name="connsiteY164" fmla="*/ 2898666 h 6281670"/>
                <a:gd name="connsiteX165" fmla="*/ 2247863 w 8613217"/>
                <a:gd name="connsiteY165" fmla="*/ 2802425 h 6281670"/>
                <a:gd name="connsiteX166" fmla="*/ 2055381 w 8613217"/>
                <a:gd name="connsiteY166" fmla="*/ 2665131 h 6281670"/>
                <a:gd name="connsiteX167" fmla="*/ 1471879 w 8613217"/>
                <a:gd name="connsiteY167" fmla="*/ 2148930 h 6281670"/>
                <a:gd name="connsiteX168" fmla="*/ 1461111 w 8613217"/>
                <a:gd name="connsiteY168" fmla="*/ 2109895 h 6281670"/>
                <a:gd name="connsiteX169" fmla="*/ 1501492 w 8613217"/>
                <a:gd name="connsiteY169" fmla="*/ 1918759 h 6281670"/>
                <a:gd name="connsiteX170" fmla="*/ 1395155 w 8613217"/>
                <a:gd name="connsiteY170" fmla="*/ 1570812 h 6281670"/>
                <a:gd name="connsiteX171" fmla="*/ 937507 w 8613217"/>
                <a:gd name="connsiteY171" fmla="*/ 860783 h 6281670"/>
                <a:gd name="connsiteX172" fmla="*/ 682435 w 8613217"/>
                <a:gd name="connsiteY172" fmla="*/ 471109 h 6281670"/>
                <a:gd name="connsiteX173" fmla="*/ 590905 w 8613217"/>
                <a:gd name="connsiteY173" fmla="*/ 214691 h 6281670"/>
                <a:gd name="connsiteX174" fmla="*/ 581483 w 8613217"/>
                <a:gd name="connsiteY174" fmla="*/ 222767 h 6281670"/>
                <a:gd name="connsiteX175" fmla="*/ 555909 w 8613217"/>
                <a:gd name="connsiteY175" fmla="*/ 262475 h 6281670"/>
                <a:gd name="connsiteX176" fmla="*/ 423998 w 8613217"/>
                <a:gd name="connsiteY176" fmla="*/ 619845 h 6281670"/>
                <a:gd name="connsiteX177" fmla="*/ 443515 w 8613217"/>
                <a:gd name="connsiteY177" fmla="*/ 1227575 h 6281670"/>
                <a:gd name="connsiteX178" fmla="*/ 806942 w 8613217"/>
                <a:gd name="connsiteY178" fmla="*/ 1996156 h 6281670"/>
                <a:gd name="connsiteX179" fmla="*/ 1087589 w 8613217"/>
                <a:gd name="connsiteY179" fmla="*/ 2216231 h 6281670"/>
                <a:gd name="connsiteX180" fmla="*/ 1317086 w 8613217"/>
                <a:gd name="connsiteY180" fmla="*/ 2233729 h 6281670"/>
                <a:gd name="connsiteX181" fmla="*/ 1327181 w 8613217"/>
                <a:gd name="connsiteY181" fmla="*/ 2198060 h 6281670"/>
                <a:gd name="connsiteX182" fmla="*/ 816364 w 8613217"/>
                <a:gd name="connsiteY182" fmla="*/ 1324489 h 6281670"/>
                <a:gd name="connsiteX183" fmla="*/ 702625 w 8613217"/>
                <a:gd name="connsiteY183" fmla="*/ 1031056 h 6281670"/>
                <a:gd name="connsiteX184" fmla="*/ 767908 w 8613217"/>
                <a:gd name="connsiteY184" fmla="*/ 1173061 h 6281670"/>
                <a:gd name="connsiteX185" fmla="*/ 1444285 w 8613217"/>
                <a:gd name="connsiteY185" fmla="*/ 2226326 h 6281670"/>
                <a:gd name="connsiteX186" fmla="*/ 2209501 w 8613217"/>
                <a:gd name="connsiteY186" fmla="*/ 2876457 h 6281670"/>
                <a:gd name="connsiteX187" fmla="*/ 2308434 w 8613217"/>
                <a:gd name="connsiteY187" fmla="*/ 2939720 h 6281670"/>
                <a:gd name="connsiteX188" fmla="*/ 2340738 w 8613217"/>
                <a:gd name="connsiteY188" fmla="*/ 2972025 h 6281670"/>
                <a:gd name="connsiteX189" fmla="*/ 2302377 w 8613217"/>
                <a:gd name="connsiteY189" fmla="*/ 2972025 h 6281670"/>
                <a:gd name="connsiteX190" fmla="*/ 2266034 w 8613217"/>
                <a:gd name="connsiteY190" fmla="*/ 2967313 h 6281670"/>
                <a:gd name="connsiteX191" fmla="*/ 1817807 w 8613217"/>
                <a:gd name="connsiteY191" fmla="*/ 3025866 h 6281670"/>
                <a:gd name="connsiteX192" fmla="*/ 1007500 w 8613217"/>
                <a:gd name="connsiteY192" fmla="*/ 3309877 h 6281670"/>
                <a:gd name="connsiteX193" fmla="*/ 960389 w 8613217"/>
                <a:gd name="connsiteY193" fmla="*/ 3293725 h 6281670"/>
                <a:gd name="connsiteX194" fmla="*/ 446207 w 8613217"/>
                <a:gd name="connsiteY194" fmla="*/ 3134221 h 6281670"/>
                <a:gd name="connsiteX195" fmla="*/ 217383 w 8613217"/>
                <a:gd name="connsiteY195" fmla="*/ 3227096 h 6281670"/>
                <a:gd name="connsiteX196" fmla="*/ 0 w 8613217"/>
                <a:gd name="connsiteY196" fmla="*/ 3236518 h 6281670"/>
                <a:gd name="connsiteX197" fmla="*/ 0 w 8613217"/>
                <a:gd name="connsiteY197" fmla="*/ 3330740 h 6281670"/>
                <a:gd name="connsiteX198" fmla="*/ 9422 w 8613217"/>
                <a:gd name="connsiteY198" fmla="*/ 3346892 h 6281670"/>
                <a:gd name="connsiteX199" fmla="*/ 255072 w 8613217"/>
                <a:gd name="connsiteY199" fmla="*/ 3717723 h 6281670"/>
                <a:gd name="connsiteX200" fmla="*/ 747044 w 8613217"/>
                <a:gd name="connsiteY200" fmla="*/ 3826078 h 6281670"/>
                <a:gd name="connsiteX201" fmla="*/ 1016249 w 8613217"/>
                <a:gd name="connsiteY201" fmla="*/ 3490244 h 6281670"/>
                <a:gd name="connsiteX202" fmla="*/ 981253 w 8613217"/>
                <a:gd name="connsiteY202" fmla="*/ 3461305 h 6281670"/>
                <a:gd name="connsiteX203" fmla="*/ 563312 w 8613217"/>
                <a:gd name="connsiteY203" fmla="*/ 3490917 h 6281670"/>
                <a:gd name="connsiteX204" fmla="*/ 390347 w 8613217"/>
                <a:gd name="connsiteY204" fmla="*/ 3460632 h 6281670"/>
                <a:gd name="connsiteX205" fmla="*/ 489953 w 8613217"/>
                <a:gd name="connsiteY205" fmla="*/ 3463997 h 6281670"/>
                <a:gd name="connsiteX206" fmla="*/ 903183 w 8613217"/>
                <a:gd name="connsiteY206" fmla="*/ 3408137 h 6281670"/>
                <a:gd name="connsiteX207" fmla="*/ 1043170 w 8613217"/>
                <a:gd name="connsiteY207" fmla="*/ 3372467 h 6281670"/>
                <a:gd name="connsiteX208" fmla="*/ 1508895 w 8613217"/>
                <a:gd name="connsiteY208" fmla="*/ 3218347 h 6281670"/>
                <a:gd name="connsiteX209" fmla="*/ 1912029 w 8613217"/>
                <a:gd name="connsiteY209" fmla="*/ 3101243 h 6281670"/>
                <a:gd name="connsiteX210" fmla="*/ 1912029 w 8613217"/>
                <a:gd name="connsiteY210" fmla="*/ 3101243 h 6281670"/>
                <a:gd name="connsiteX211" fmla="*/ 1924816 w 8613217"/>
                <a:gd name="connsiteY211" fmla="*/ 3099224 h 6281670"/>
                <a:gd name="connsiteX212" fmla="*/ 1986061 w 8613217"/>
                <a:gd name="connsiteY212" fmla="*/ 3087783 h 6281670"/>
                <a:gd name="connsiteX213" fmla="*/ 1992791 w 8613217"/>
                <a:gd name="connsiteY213" fmla="*/ 3087110 h 6281670"/>
                <a:gd name="connsiteX214" fmla="*/ 2087013 w 8613217"/>
                <a:gd name="connsiteY214" fmla="*/ 3074322 h 6281670"/>
                <a:gd name="connsiteX215" fmla="*/ 2113933 w 8613217"/>
                <a:gd name="connsiteY215" fmla="*/ 3072976 h 6281670"/>
                <a:gd name="connsiteX216" fmla="*/ 2118644 w 8613217"/>
                <a:gd name="connsiteY216" fmla="*/ 3064227 h 6281670"/>
                <a:gd name="connsiteX217" fmla="*/ 2257958 w 8613217"/>
                <a:gd name="connsiteY217" fmla="*/ 3064227 h 6281670"/>
                <a:gd name="connsiteX218" fmla="*/ 2262669 w 8613217"/>
                <a:gd name="connsiteY218" fmla="*/ 3072976 h 6281670"/>
                <a:gd name="connsiteX219" fmla="*/ 2434960 w 8613217"/>
                <a:gd name="connsiteY219" fmla="*/ 3101243 h 6281670"/>
                <a:gd name="connsiteX220" fmla="*/ 2635518 w 8613217"/>
                <a:gd name="connsiteY220" fmla="*/ 3164506 h 6281670"/>
                <a:gd name="connsiteX221" fmla="*/ 3038653 w 8613217"/>
                <a:gd name="connsiteY221" fmla="*/ 3453902 h 6281670"/>
                <a:gd name="connsiteX222" fmla="*/ 3580428 w 8613217"/>
                <a:gd name="connsiteY222" fmla="*/ 4087880 h 6281670"/>
                <a:gd name="connsiteX223" fmla="*/ 3776274 w 8613217"/>
                <a:gd name="connsiteY223" fmla="*/ 4626290 h 6281670"/>
                <a:gd name="connsiteX224" fmla="*/ 3813963 w 8613217"/>
                <a:gd name="connsiteY224" fmla="*/ 4802619 h 6281670"/>
                <a:gd name="connsiteX225" fmla="*/ 3811944 w 8613217"/>
                <a:gd name="connsiteY225" fmla="*/ 5407658 h 6281670"/>
                <a:gd name="connsiteX226" fmla="*/ 3881265 w 8613217"/>
                <a:gd name="connsiteY226" fmla="*/ 5874056 h 6281670"/>
                <a:gd name="connsiteX227" fmla="*/ 3879919 w 8613217"/>
                <a:gd name="connsiteY227" fmla="*/ 5898957 h 6281670"/>
                <a:gd name="connsiteX228" fmla="*/ 3757430 w 8613217"/>
                <a:gd name="connsiteY228" fmla="*/ 5946068 h 6281670"/>
                <a:gd name="connsiteX229" fmla="*/ 3743970 w 8613217"/>
                <a:gd name="connsiteY229" fmla="*/ 6053750 h 6281670"/>
                <a:gd name="connsiteX230" fmla="*/ 3803195 w 8613217"/>
                <a:gd name="connsiteY230" fmla="*/ 6092112 h 6281670"/>
                <a:gd name="connsiteX231" fmla="*/ 3896071 w 8613217"/>
                <a:gd name="connsiteY231" fmla="*/ 6023464 h 6281670"/>
                <a:gd name="connsiteX232" fmla="*/ 3920972 w 8613217"/>
                <a:gd name="connsiteY232" fmla="*/ 5996544 h 6281670"/>
                <a:gd name="connsiteX233" fmla="*/ 3918953 w 8613217"/>
                <a:gd name="connsiteY233" fmla="*/ 6053077 h 6281670"/>
                <a:gd name="connsiteX234" fmla="*/ 3931741 w 8613217"/>
                <a:gd name="connsiteY234" fmla="*/ 6077978 h 6281670"/>
                <a:gd name="connsiteX235" fmla="*/ 3951931 w 8613217"/>
                <a:gd name="connsiteY235" fmla="*/ 6055769 h 6281670"/>
                <a:gd name="connsiteX236" fmla="*/ 3972121 w 8613217"/>
                <a:gd name="connsiteY236" fmla="*/ 5988468 h 6281670"/>
                <a:gd name="connsiteX237" fmla="*/ 3994331 w 8613217"/>
                <a:gd name="connsiteY237" fmla="*/ 5968277 h 6281670"/>
                <a:gd name="connsiteX238" fmla="*/ 4005099 w 8613217"/>
                <a:gd name="connsiteY238" fmla="*/ 5995198 h 6281670"/>
                <a:gd name="connsiteX239" fmla="*/ 4071054 w 8613217"/>
                <a:gd name="connsiteY239" fmla="*/ 6040290 h 6281670"/>
                <a:gd name="connsiteX240" fmla="*/ 4100667 w 8613217"/>
                <a:gd name="connsiteY240" fmla="*/ 6026829 h 6281670"/>
                <a:gd name="connsiteX241" fmla="*/ 4110089 w 8613217"/>
                <a:gd name="connsiteY241" fmla="*/ 5993179 h 6281670"/>
                <a:gd name="connsiteX242" fmla="*/ 4124895 w 8613217"/>
                <a:gd name="connsiteY242" fmla="*/ 6032214 h 6281670"/>
                <a:gd name="connsiteX243" fmla="*/ 4117492 w 8613217"/>
                <a:gd name="connsiteY243" fmla="*/ 6106918 h 6281670"/>
                <a:gd name="connsiteX244" fmla="*/ 4080476 w 8613217"/>
                <a:gd name="connsiteY244" fmla="*/ 6141242 h 6281670"/>
                <a:gd name="connsiteX245" fmla="*/ 4176717 w 8613217"/>
                <a:gd name="connsiteY245" fmla="*/ 6189025 h 6281670"/>
                <a:gd name="connsiteX246" fmla="*/ 4170660 w 8613217"/>
                <a:gd name="connsiteY246" fmla="*/ 6271133 h 6281670"/>
                <a:gd name="connsiteX247" fmla="*/ 4195562 w 8613217"/>
                <a:gd name="connsiteY247" fmla="*/ 6277863 h 6281670"/>
                <a:gd name="connsiteX248" fmla="*/ 4261517 w 8613217"/>
                <a:gd name="connsiteY248" fmla="*/ 6267768 h 6281670"/>
                <a:gd name="connsiteX249" fmla="*/ 4289784 w 8613217"/>
                <a:gd name="connsiteY249" fmla="*/ 6247578 h 6281670"/>
                <a:gd name="connsiteX250" fmla="*/ 4295840 w 8613217"/>
                <a:gd name="connsiteY250" fmla="*/ 6204505 h 6281670"/>
                <a:gd name="connsiteX251" fmla="*/ 4305936 w 8613217"/>
                <a:gd name="connsiteY251" fmla="*/ 6182969 h 6281670"/>
                <a:gd name="connsiteX252" fmla="*/ 4324107 w 8613217"/>
                <a:gd name="connsiteY252" fmla="*/ 6199794 h 6281670"/>
                <a:gd name="connsiteX253" fmla="*/ 4336894 w 8613217"/>
                <a:gd name="connsiteY253" fmla="*/ 6230752 h 6281670"/>
                <a:gd name="connsiteX254" fmla="*/ 4342951 w 8613217"/>
                <a:gd name="connsiteY254" fmla="*/ 6226714 h 6281670"/>
                <a:gd name="connsiteX255" fmla="*/ 4369872 w 8613217"/>
                <a:gd name="connsiteY255" fmla="*/ 6185660 h 6281670"/>
                <a:gd name="connsiteX256" fmla="*/ 4382659 w 8613217"/>
                <a:gd name="connsiteY256" fmla="*/ 6234791 h 6281670"/>
                <a:gd name="connsiteX257" fmla="*/ 4406888 w 8613217"/>
                <a:gd name="connsiteY257" fmla="*/ 6265749 h 6281670"/>
                <a:gd name="connsiteX258" fmla="*/ 4484284 w 8613217"/>
                <a:gd name="connsiteY258" fmla="*/ 6275171 h 6281670"/>
                <a:gd name="connsiteX259" fmla="*/ 4499090 w 8613217"/>
                <a:gd name="connsiteY259" fmla="*/ 6272479 h 6281670"/>
                <a:gd name="connsiteX260" fmla="*/ 4512551 w 8613217"/>
                <a:gd name="connsiteY260" fmla="*/ 6181622 h 6281670"/>
                <a:gd name="connsiteX261" fmla="*/ 4572449 w 8613217"/>
                <a:gd name="connsiteY261" fmla="*/ 6153356 h 6281670"/>
                <a:gd name="connsiteX262" fmla="*/ 4575814 w 8613217"/>
                <a:gd name="connsiteY262" fmla="*/ 6127781 h 6281670"/>
                <a:gd name="connsiteX263" fmla="*/ 4538125 w 8613217"/>
                <a:gd name="connsiteY263" fmla="*/ 6076633 h 6281670"/>
                <a:gd name="connsiteX264" fmla="*/ 4536779 w 8613217"/>
                <a:gd name="connsiteY264" fmla="*/ 6042309 h 6281670"/>
                <a:gd name="connsiteX265" fmla="*/ 4573122 w 8613217"/>
                <a:gd name="connsiteY265" fmla="*/ 6032214 h 6281670"/>
                <a:gd name="connsiteX266" fmla="*/ 4637731 w 8613217"/>
                <a:gd name="connsiteY266" fmla="*/ 6051058 h 6281670"/>
                <a:gd name="connsiteX267" fmla="*/ 4665997 w 8613217"/>
                <a:gd name="connsiteY267" fmla="*/ 6029522 h 6281670"/>
                <a:gd name="connsiteX268" fmla="*/ 4665997 w 8613217"/>
                <a:gd name="connsiteY268" fmla="*/ 5985776 h 6281670"/>
                <a:gd name="connsiteX269" fmla="*/ 4681477 w 8613217"/>
                <a:gd name="connsiteY269" fmla="*/ 5966931 h 6281670"/>
                <a:gd name="connsiteX270" fmla="*/ 4701667 w 8613217"/>
                <a:gd name="connsiteY270" fmla="*/ 5981065 h 6281670"/>
                <a:gd name="connsiteX271" fmla="*/ 4724550 w 8613217"/>
                <a:gd name="connsiteY271" fmla="*/ 6054423 h 6281670"/>
                <a:gd name="connsiteX272" fmla="*/ 4743394 w 8613217"/>
                <a:gd name="connsiteY272" fmla="*/ 6073268 h 6281670"/>
                <a:gd name="connsiteX273" fmla="*/ 4752143 w 8613217"/>
                <a:gd name="connsiteY273" fmla="*/ 6050385 h 6281670"/>
                <a:gd name="connsiteX274" fmla="*/ 4752143 w 8613217"/>
                <a:gd name="connsiteY274" fmla="*/ 5996544 h 6281670"/>
                <a:gd name="connsiteX275" fmla="*/ 4800600 w 8613217"/>
                <a:gd name="connsiteY275" fmla="*/ 6046347 h 6281670"/>
                <a:gd name="connsiteX276" fmla="*/ 4859825 w 8613217"/>
                <a:gd name="connsiteY276" fmla="*/ 6088747 h 6281670"/>
                <a:gd name="connsiteX277" fmla="*/ 4932511 w 8613217"/>
                <a:gd name="connsiteY277" fmla="*/ 6036252 h 6281670"/>
                <a:gd name="connsiteX278" fmla="*/ 4919050 w 8613217"/>
                <a:gd name="connsiteY278" fmla="*/ 5940011 h 6281670"/>
                <a:gd name="connsiteX279" fmla="*/ 4830213 w 8613217"/>
                <a:gd name="connsiteY279" fmla="*/ 5933281 h 6281670"/>
                <a:gd name="connsiteX280" fmla="*/ 4779064 w 8613217"/>
                <a:gd name="connsiteY280" fmla="*/ 5876074 h 6281670"/>
                <a:gd name="connsiteX281" fmla="*/ 4778391 w 8613217"/>
                <a:gd name="connsiteY281" fmla="*/ 5829637 h 6281670"/>
                <a:gd name="connsiteX282" fmla="*/ 5091342 w 8613217"/>
                <a:gd name="connsiteY282" fmla="*/ 5236712 h 6281670"/>
                <a:gd name="connsiteX283" fmla="*/ 5116243 w 8613217"/>
                <a:gd name="connsiteY283" fmla="*/ 5202389 h 6281670"/>
                <a:gd name="connsiteX284" fmla="*/ 5269690 w 8613217"/>
                <a:gd name="connsiteY284" fmla="*/ 5086631 h 6281670"/>
                <a:gd name="connsiteX285" fmla="*/ 5744837 w 8613217"/>
                <a:gd name="connsiteY285" fmla="*/ 4795889 h 6281670"/>
                <a:gd name="connsiteX286" fmla="*/ 5814830 w 8613217"/>
                <a:gd name="connsiteY286" fmla="*/ 4775699 h 6281670"/>
                <a:gd name="connsiteX287" fmla="*/ 6103553 w 8613217"/>
                <a:gd name="connsiteY287" fmla="*/ 4765603 h 6281670"/>
                <a:gd name="connsiteX288" fmla="*/ 7086824 w 8613217"/>
                <a:gd name="connsiteY288" fmla="*/ 4811369 h 6281670"/>
                <a:gd name="connsiteX289" fmla="*/ 7489959 w 8613217"/>
                <a:gd name="connsiteY289" fmla="*/ 4805311 h 6281670"/>
                <a:gd name="connsiteX290" fmla="*/ 7516880 w 8613217"/>
                <a:gd name="connsiteY290" fmla="*/ 4801946 h 6281670"/>
                <a:gd name="connsiteX291" fmla="*/ 7536397 w 8613217"/>
                <a:gd name="connsiteY291" fmla="*/ 4800600 h 6281670"/>
                <a:gd name="connsiteX292" fmla="*/ 7619850 w 8613217"/>
                <a:gd name="connsiteY292" fmla="*/ 4791178 h 6281670"/>
                <a:gd name="connsiteX293" fmla="*/ 7661577 w 8613217"/>
                <a:gd name="connsiteY293" fmla="*/ 4813388 h 6281670"/>
                <a:gd name="connsiteX294" fmla="*/ 7920014 w 8613217"/>
                <a:gd name="connsiteY294" fmla="*/ 5004523 h 6281670"/>
                <a:gd name="connsiteX295" fmla="*/ 8354780 w 8613217"/>
                <a:gd name="connsiteY295" fmla="*/ 4830886 h 6281670"/>
                <a:gd name="connsiteX296" fmla="*/ 8579567 w 8613217"/>
                <a:gd name="connsiteY296" fmla="*/ 4409580 h 6281670"/>
                <a:gd name="connsiteX297" fmla="*/ 8613217 w 8613217"/>
                <a:gd name="connsiteY297" fmla="*/ 4250076 h 6281670"/>
                <a:gd name="connsiteX298" fmla="*/ 8613217 w 8613217"/>
                <a:gd name="connsiteY298" fmla="*/ 4196235 h 6281670"/>
                <a:gd name="connsiteX299" fmla="*/ 8420062 w 8613217"/>
                <a:gd name="connsiteY299" fmla="*/ 4211041 h 6281670"/>
                <a:gd name="connsiteX300" fmla="*/ 4571776 w 8613217"/>
                <a:gd name="connsiteY300" fmla="*/ 915970 h 6281670"/>
                <a:gd name="connsiteX301" fmla="*/ 4583890 w 8613217"/>
                <a:gd name="connsiteY301" fmla="*/ 888377 h 6281670"/>
                <a:gd name="connsiteX302" fmla="*/ 4571776 w 8613217"/>
                <a:gd name="connsiteY302" fmla="*/ 915970 h 6281670"/>
                <a:gd name="connsiteX303" fmla="*/ 2362948 w 8613217"/>
                <a:gd name="connsiteY303" fmla="*/ 965100 h 6281670"/>
                <a:gd name="connsiteX304" fmla="*/ 2363621 w 8613217"/>
                <a:gd name="connsiteY304" fmla="*/ 962408 h 6281670"/>
                <a:gd name="connsiteX305" fmla="*/ 2368332 w 8613217"/>
                <a:gd name="connsiteY305" fmla="*/ 967119 h 6281670"/>
                <a:gd name="connsiteX306" fmla="*/ 2362948 w 8613217"/>
                <a:gd name="connsiteY306" fmla="*/ 965100 h 6281670"/>
                <a:gd name="connsiteX307" fmla="*/ 2435633 w 8613217"/>
                <a:gd name="connsiteY307" fmla="*/ 1055284 h 6281670"/>
                <a:gd name="connsiteX308" fmla="*/ 2426211 w 8613217"/>
                <a:gd name="connsiteY308" fmla="*/ 1053265 h 6281670"/>
                <a:gd name="connsiteX309" fmla="*/ 2370351 w 8613217"/>
                <a:gd name="connsiteY309" fmla="*/ 968465 h 6281670"/>
                <a:gd name="connsiteX310" fmla="*/ 2432268 w 8613217"/>
                <a:gd name="connsiteY310" fmla="*/ 1045862 h 6281670"/>
                <a:gd name="connsiteX311" fmla="*/ 2435633 w 8613217"/>
                <a:gd name="connsiteY311" fmla="*/ 1055284 h 6281670"/>
                <a:gd name="connsiteX312" fmla="*/ 695895 w 8613217"/>
                <a:gd name="connsiteY312" fmla="*/ 1016922 h 6281670"/>
                <a:gd name="connsiteX313" fmla="*/ 692530 w 8613217"/>
                <a:gd name="connsiteY313" fmla="*/ 1005481 h 6281670"/>
                <a:gd name="connsiteX314" fmla="*/ 695895 w 8613217"/>
                <a:gd name="connsiteY314" fmla="*/ 1016922 h 6281670"/>
                <a:gd name="connsiteX315" fmla="*/ 4511205 w 8613217"/>
                <a:gd name="connsiteY315" fmla="*/ 6014042 h 6281670"/>
                <a:gd name="connsiteX316" fmla="*/ 4537452 w 8613217"/>
                <a:gd name="connsiteY316" fmla="*/ 5944049 h 6281670"/>
                <a:gd name="connsiteX317" fmla="*/ 4511205 w 8613217"/>
                <a:gd name="connsiteY317" fmla="*/ 6014042 h 6281670"/>
                <a:gd name="connsiteX318" fmla="*/ 4750797 w 8613217"/>
                <a:gd name="connsiteY318" fmla="*/ 5917128 h 6281670"/>
                <a:gd name="connsiteX319" fmla="*/ 4741375 w 8613217"/>
                <a:gd name="connsiteY319" fmla="*/ 5939338 h 6281670"/>
                <a:gd name="connsiteX320" fmla="*/ 4732626 w 8613217"/>
                <a:gd name="connsiteY320" fmla="*/ 5935300 h 6281670"/>
                <a:gd name="connsiteX321" fmla="*/ 4727915 w 8613217"/>
                <a:gd name="connsiteY321" fmla="*/ 5907706 h 6281670"/>
                <a:gd name="connsiteX322" fmla="*/ 4750797 w 8613217"/>
                <a:gd name="connsiteY322" fmla="*/ 5875402 h 6281670"/>
                <a:gd name="connsiteX323" fmla="*/ 4750797 w 8613217"/>
                <a:gd name="connsiteY323" fmla="*/ 5917128 h 6281670"/>
                <a:gd name="connsiteX324" fmla="*/ 4875978 w 8613217"/>
                <a:gd name="connsiteY324" fmla="*/ 5457461 h 6281670"/>
                <a:gd name="connsiteX325" fmla="*/ 4616868 w 8613217"/>
                <a:gd name="connsiteY325" fmla="*/ 5877421 h 6281670"/>
                <a:gd name="connsiteX326" fmla="*/ 4562354 w 8613217"/>
                <a:gd name="connsiteY326" fmla="*/ 5884824 h 6281670"/>
                <a:gd name="connsiteX327" fmla="*/ 4880015 w 8613217"/>
                <a:gd name="connsiteY327" fmla="*/ 5419772 h 6281670"/>
                <a:gd name="connsiteX328" fmla="*/ 4875978 w 8613217"/>
                <a:gd name="connsiteY328" fmla="*/ 5457461 h 6281670"/>
                <a:gd name="connsiteX329" fmla="*/ 5020675 w 8613217"/>
                <a:gd name="connsiteY329" fmla="*/ 5141145 h 6281670"/>
                <a:gd name="connsiteX330" fmla="*/ 4989717 w 8613217"/>
                <a:gd name="connsiteY330" fmla="*/ 5179506 h 6281670"/>
                <a:gd name="connsiteX331" fmla="*/ 4445922 w 8613217"/>
                <a:gd name="connsiteY331" fmla="*/ 5878767 h 6281670"/>
                <a:gd name="connsiteX332" fmla="*/ 4415637 w 8613217"/>
                <a:gd name="connsiteY332" fmla="*/ 5953471 h 6281670"/>
                <a:gd name="connsiteX333" fmla="*/ 4357085 w 8613217"/>
                <a:gd name="connsiteY333" fmla="*/ 6075286 h 6281670"/>
                <a:gd name="connsiteX334" fmla="*/ 4338240 w 8613217"/>
                <a:gd name="connsiteY334" fmla="*/ 6125762 h 6281670"/>
                <a:gd name="connsiteX335" fmla="*/ 4322761 w 8613217"/>
                <a:gd name="connsiteY335" fmla="*/ 6080671 h 6281670"/>
                <a:gd name="connsiteX336" fmla="*/ 4306609 w 8613217"/>
                <a:gd name="connsiteY336" fmla="*/ 6061826 h 6281670"/>
                <a:gd name="connsiteX337" fmla="*/ 4295168 w 8613217"/>
                <a:gd name="connsiteY337" fmla="*/ 6082689 h 6281670"/>
                <a:gd name="connsiteX338" fmla="*/ 4292475 w 8613217"/>
                <a:gd name="connsiteY338" fmla="*/ 6112302 h 6281670"/>
                <a:gd name="connsiteX339" fmla="*/ 4277669 w 8613217"/>
                <a:gd name="connsiteY339" fmla="*/ 6097496 h 6281670"/>
                <a:gd name="connsiteX340" fmla="*/ 4183447 w 8613217"/>
                <a:gd name="connsiteY340" fmla="*/ 5282478 h 6281670"/>
                <a:gd name="connsiteX341" fmla="*/ 4412945 w 8613217"/>
                <a:gd name="connsiteY341" fmla="*/ 4743394 h 6281670"/>
                <a:gd name="connsiteX342" fmla="*/ 5036828 w 8613217"/>
                <a:gd name="connsiteY342" fmla="*/ 3935106 h 6281670"/>
                <a:gd name="connsiteX343" fmla="*/ 5054999 w 8613217"/>
                <a:gd name="connsiteY343" fmla="*/ 3966064 h 6281670"/>
                <a:gd name="connsiteX344" fmla="*/ 5020675 w 8613217"/>
                <a:gd name="connsiteY34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087013 w 8613217"/>
                <a:gd name="connsiteY213" fmla="*/ 3074322 h 6281670"/>
                <a:gd name="connsiteX214" fmla="*/ 2113933 w 8613217"/>
                <a:gd name="connsiteY214" fmla="*/ 3072976 h 6281670"/>
                <a:gd name="connsiteX215" fmla="*/ 2118644 w 8613217"/>
                <a:gd name="connsiteY215" fmla="*/ 3064227 h 6281670"/>
                <a:gd name="connsiteX216" fmla="*/ 2257958 w 8613217"/>
                <a:gd name="connsiteY216" fmla="*/ 3064227 h 6281670"/>
                <a:gd name="connsiteX217" fmla="*/ 2262669 w 8613217"/>
                <a:gd name="connsiteY217" fmla="*/ 3072976 h 6281670"/>
                <a:gd name="connsiteX218" fmla="*/ 2434960 w 8613217"/>
                <a:gd name="connsiteY218" fmla="*/ 3101243 h 6281670"/>
                <a:gd name="connsiteX219" fmla="*/ 2635518 w 8613217"/>
                <a:gd name="connsiteY219" fmla="*/ 3164506 h 6281670"/>
                <a:gd name="connsiteX220" fmla="*/ 3038653 w 8613217"/>
                <a:gd name="connsiteY220" fmla="*/ 3453902 h 6281670"/>
                <a:gd name="connsiteX221" fmla="*/ 3580428 w 8613217"/>
                <a:gd name="connsiteY221" fmla="*/ 4087880 h 6281670"/>
                <a:gd name="connsiteX222" fmla="*/ 3776274 w 8613217"/>
                <a:gd name="connsiteY222" fmla="*/ 4626290 h 6281670"/>
                <a:gd name="connsiteX223" fmla="*/ 3813963 w 8613217"/>
                <a:gd name="connsiteY223" fmla="*/ 4802619 h 6281670"/>
                <a:gd name="connsiteX224" fmla="*/ 3811944 w 8613217"/>
                <a:gd name="connsiteY224" fmla="*/ 5407658 h 6281670"/>
                <a:gd name="connsiteX225" fmla="*/ 3881265 w 8613217"/>
                <a:gd name="connsiteY225" fmla="*/ 5874056 h 6281670"/>
                <a:gd name="connsiteX226" fmla="*/ 3879919 w 8613217"/>
                <a:gd name="connsiteY226" fmla="*/ 5898957 h 6281670"/>
                <a:gd name="connsiteX227" fmla="*/ 3757430 w 8613217"/>
                <a:gd name="connsiteY227" fmla="*/ 5946068 h 6281670"/>
                <a:gd name="connsiteX228" fmla="*/ 3743970 w 8613217"/>
                <a:gd name="connsiteY228" fmla="*/ 6053750 h 6281670"/>
                <a:gd name="connsiteX229" fmla="*/ 3803195 w 8613217"/>
                <a:gd name="connsiteY229" fmla="*/ 6092112 h 6281670"/>
                <a:gd name="connsiteX230" fmla="*/ 3896071 w 8613217"/>
                <a:gd name="connsiteY230" fmla="*/ 6023464 h 6281670"/>
                <a:gd name="connsiteX231" fmla="*/ 3920972 w 8613217"/>
                <a:gd name="connsiteY231" fmla="*/ 5996544 h 6281670"/>
                <a:gd name="connsiteX232" fmla="*/ 3918953 w 8613217"/>
                <a:gd name="connsiteY232" fmla="*/ 6053077 h 6281670"/>
                <a:gd name="connsiteX233" fmla="*/ 3931741 w 8613217"/>
                <a:gd name="connsiteY233" fmla="*/ 6077978 h 6281670"/>
                <a:gd name="connsiteX234" fmla="*/ 3951931 w 8613217"/>
                <a:gd name="connsiteY234" fmla="*/ 6055769 h 6281670"/>
                <a:gd name="connsiteX235" fmla="*/ 3972121 w 8613217"/>
                <a:gd name="connsiteY235" fmla="*/ 5988468 h 6281670"/>
                <a:gd name="connsiteX236" fmla="*/ 3994331 w 8613217"/>
                <a:gd name="connsiteY236" fmla="*/ 5968277 h 6281670"/>
                <a:gd name="connsiteX237" fmla="*/ 4005099 w 8613217"/>
                <a:gd name="connsiteY237" fmla="*/ 5995198 h 6281670"/>
                <a:gd name="connsiteX238" fmla="*/ 4071054 w 8613217"/>
                <a:gd name="connsiteY238" fmla="*/ 6040290 h 6281670"/>
                <a:gd name="connsiteX239" fmla="*/ 4100667 w 8613217"/>
                <a:gd name="connsiteY239" fmla="*/ 6026829 h 6281670"/>
                <a:gd name="connsiteX240" fmla="*/ 4110089 w 8613217"/>
                <a:gd name="connsiteY240" fmla="*/ 5993179 h 6281670"/>
                <a:gd name="connsiteX241" fmla="*/ 4124895 w 8613217"/>
                <a:gd name="connsiteY241" fmla="*/ 6032214 h 6281670"/>
                <a:gd name="connsiteX242" fmla="*/ 4117492 w 8613217"/>
                <a:gd name="connsiteY242" fmla="*/ 6106918 h 6281670"/>
                <a:gd name="connsiteX243" fmla="*/ 4080476 w 8613217"/>
                <a:gd name="connsiteY243" fmla="*/ 6141242 h 6281670"/>
                <a:gd name="connsiteX244" fmla="*/ 4176717 w 8613217"/>
                <a:gd name="connsiteY244" fmla="*/ 6189025 h 6281670"/>
                <a:gd name="connsiteX245" fmla="*/ 4170660 w 8613217"/>
                <a:gd name="connsiteY245" fmla="*/ 6271133 h 6281670"/>
                <a:gd name="connsiteX246" fmla="*/ 4195562 w 8613217"/>
                <a:gd name="connsiteY246" fmla="*/ 6277863 h 6281670"/>
                <a:gd name="connsiteX247" fmla="*/ 4261517 w 8613217"/>
                <a:gd name="connsiteY247" fmla="*/ 6267768 h 6281670"/>
                <a:gd name="connsiteX248" fmla="*/ 4289784 w 8613217"/>
                <a:gd name="connsiteY248" fmla="*/ 6247578 h 6281670"/>
                <a:gd name="connsiteX249" fmla="*/ 4295840 w 8613217"/>
                <a:gd name="connsiteY249" fmla="*/ 6204505 h 6281670"/>
                <a:gd name="connsiteX250" fmla="*/ 4305936 w 8613217"/>
                <a:gd name="connsiteY250" fmla="*/ 6182969 h 6281670"/>
                <a:gd name="connsiteX251" fmla="*/ 4324107 w 8613217"/>
                <a:gd name="connsiteY251" fmla="*/ 6199794 h 6281670"/>
                <a:gd name="connsiteX252" fmla="*/ 4336894 w 8613217"/>
                <a:gd name="connsiteY252" fmla="*/ 6230752 h 6281670"/>
                <a:gd name="connsiteX253" fmla="*/ 4342951 w 8613217"/>
                <a:gd name="connsiteY253" fmla="*/ 6226714 h 6281670"/>
                <a:gd name="connsiteX254" fmla="*/ 4369872 w 8613217"/>
                <a:gd name="connsiteY254" fmla="*/ 6185660 h 6281670"/>
                <a:gd name="connsiteX255" fmla="*/ 4382659 w 8613217"/>
                <a:gd name="connsiteY255" fmla="*/ 6234791 h 6281670"/>
                <a:gd name="connsiteX256" fmla="*/ 4406888 w 8613217"/>
                <a:gd name="connsiteY256" fmla="*/ 6265749 h 6281670"/>
                <a:gd name="connsiteX257" fmla="*/ 4484284 w 8613217"/>
                <a:gd name="connsiteY257" fmla="*/ 6275171 h 6281670"/>
                <a:gd name="connsiteX258" fmla="*/ 4499090 w 8613217"/>
                <a:gd name="connsiteY258" fmla="*/ 6272479 h 6281670"/>
                <a:gd name="connsiteX259" fmla="*/ 4512551 w 8613217"/>
                <a:gd name="connsiteY259" fmla="*/ 6181622 h 6281670"/>
                <a:gd name="connsiteX260" fmla="*/ 4572449 w 8613217"/>
                <a:gd name="connsiteY260" fmla="*/ 6153356 h 6281670"/>
                <a:gd name="connsiteX261" fmla="*/ 4575814 w 8613217"/>
                <a:gd name="connsiteY261" fmla="*/ 6127781 h 6281670"/>
                <a:gd name="connsiteX262" fmla="*/ 4538125 w 8613217"/>
                <a:gd name="connsiteY262" fmla="*/ 6076633 h 6281670"/>
                <a:gd name="connsiteX263" fmla="*/ 4536779 w 8613217"/>
                <a:gd name="connsiteY263" fmla="*/ 6042309 h 6281670"/>
                <a:gd name="connsiteX264" fmla="*/ 4573122 w 8613217"/>
                <a:gd name="connsiteY264" fmla="*/ 6032214 h 6281670"/>
                <a:gd name="connsiteX265" fmla="*/ 4637731 w 8613217"/>
                <a:gd name="connsiteY265" fmla="*/ 6051058 h 6281670"/>
                <a:gd name="connsiteX266" fmla="*/ 4665997 w 8613217"/>
                <a:gd name="connsiteY266" fmla="*/ 6029522 h 6281670"/>
                <a:gd name="connsiteX267" fmla="*/ 4665997 w 8613217"/>
                <a:gd name="connsiteY267" fmla="*/ 5985776 h 6281670"/>
                <a:gd name="connsiteX268" fmla="*/ 4681477 w 8613217"/>
                <a:gd name="connsiteY268" fmla="*/ 5966931 h 6281670"/>
                <a:gd name="connsiteX269" fmla="*/ 4701667 w 8613217"/>
                <a:gd name="connsiteY269" fmla="*/ 5981065 h 6281670"/>
                <a:gd name="connsiteX270" fmla="*/ 4724550 w 8613217"/>
                <a:gd name="connsiteY270" fmla="*/ 6054423 h 6281670"/>
                <a:gd name="connsiteX271" fmla="*/ 4743394 w 8613217"/>
                <a:gd name="connsiteY271" fmla="*/ 6073268 h 6281670"/>
                <a:gd name="connsiteX272" fmla="*/ 4752143 w 8613217"/>
                <a:gd name="connsiteY272" fmla="*/ 6050385 h 6281670"/>
                <a:gd name="connsiteX273" fmla="*/ 4752143 w 8613217"/>
                <a:gd name="connsiteY273" fmla="*/ 5996544 h 6281670"/>
                <a:gd name="connsiteX274" fmla="*/ 4800600 w 8613217"/>
                <a:gd name="connsiteY274" fmla="*/ 6046347 h 6281670"/>
                <a:gd name="connsiteX275" fmla="*/ 4859825 w 8613217"/>
                <a:gd name="connsiteY275" fmla="*/ 6088747 h 6281670"/>
                <a:gd name="connsiteX276" fmla="*/ 4932511 w 8613217"/>
                <a:gd name="connsiteY276" fmla="*/ 6036252 h 6281670"/>
                <a:gd name="connsiteX277" fmla="*/ 4919050 w 8613217"/>
                <a:gd name="connsiteY277" fmla="*/ 5940011 h 6281670"/>
                <a:gd name="connsiteX278" fmla="*/ 4830213 w 8613217"/>
                <a:gd name="connsiteY278" fmla="*/ 5933281 h 6281670"/>
                <a:gd name="connsiteX279" fmla="*/ 4779064 w 8613217"/>
                <a:gd name="connsiteY279" fmla="*/ 5876074 h 6281670"/>
                <a:gd name="connsiteX280" fmla="*/ 4778391 w 8613217"/>
                <a:gd name="connsiteY280" fmla="*/ 5829637 h 6281670"/>
                <a:gd name="connsiteX281" fmla="*/ 5091342 w 8613217"/>
                <a:gd name="connsiteY281" fmla="*/ 5236712 h 6281670"/>
                <a:gd name="connsiteX282" fmla="*/ 5116243 w 8613217"/>
                <a:gd name="connsiteY282" fmla="*/ 5202389 h 6281670"/>
                <a:gd name="connsiteX283" fmla="*/ 5269690 w 8613217"/>
                <a:gd name="connsiteY283" fmla="*/ 5086631 h 6281670"/>
                <a:gd name="connsiteX284" fmla="*/ 5744837 w 8613217"/>
                <a:gd name="connsiteY284" fmla="*/ 4795889 h 6281670"/>
                <a:gd name="connsiteX285" fmla="*/ 5814830 w 8613217"/>
                <a:gd name="connsiteY285" fmla="*/ 4775699 h 6281670"/>
                <a:gd name="connsiteX286" fmla="*/ 6103553 w 8613217"/>
                <a:gd name="connsiteY286" fmla="*/ 4765603 h 6281670"/>
                <a:gd name="connsiteX287" fmla="*/ 7086824 w 8613217"/>
                <a:gd name="connsiteY287" fmla="*/ 4811369 h 6281670"/>
                <a:gd name="connsiteX288" fmla="*/ 7489959 w 8613217"/>
                <a:gd name="connsiteY288" fmla="*/ 4805311 h 6281670"/>
                <a:gd name="connsiteX289" fmla="*/ 7516880 w 8613217"/>
                <a:gd name="connsiteY289" fmla="*/ 4801946 h 6281670"/>
                <a:gd name="connsiteX290" fmla="*/ 7536397 w 8613217"/>
                <a:gd name="connsiteY290" fmla="*/ 4800600 h 6281670"/>
                <a:gd name="connsiteX291" fmla="*/ 7619850 w 8613217"/>
                <a:gd name="connsiteY291" fmla="*/ 4791178 h 6281670"/>
                <a:gd name="connsiteX292" fmla="*/ 7661577 w 8613217"/>
                <a:gd name="connsiteY292" fmla="*/ 4813388 h 6281670"/>
                <a:gd name="connsiteX293" fmla="*/ 7920014 w 8613217"/>
                <a:gd name="connsiteY293" fmla="*/ 5004523 h 6281670"/>
                <a:gd name="connsiteX294" fmla="*/ 8354780 w 8613217"/>
                <a:gd name="connsiteY294" fmla="*/ 4830886 h 6281670"/>
                <a:gd name="connsiteX295" fmla="*/ 8579567 w 8613217"/>
                <a:gd name="connsiteY295" fmla="*/ 4409580 h 6281670"/>
                <a:gd name="connsiteX296" fmla="*/ 8613217 w 8613217"/>
                <a:gd name="connsiteY296" fmla="*/ 4250076 h 6281670"/>
                <a:gd name="connsiteX297" fmla="*/ 8613217 w 8613217"/>
                <a:gd name="connsiteY297" fmla="*/ 4196235 h 6281670"/>
                <a:gd name="connsiteX298" fmla="*/ 8420062 w 8613217"/>
                <a:gd name="connsiteY298" fmla="*/ 4211041 h 6281670"/>
                <a:gd name="connsiteX299" fmla="*/ 4571776 w 8613217"/>
                <a:gd name="connsiteY299" fmla="*/ 915970 h 6281670"/>
                <a:gd name="connsiteX300" fmla="*/ 4583890 w 8613217"/>
                <a:gd name="connsiteY300" fmla="*/ 888377 h 6281670"/>
                <a:gd name="connsiteX301" fmla="*/ 4571776 w 8613217"/>
                <a:gd name="connsiteY301" fmla="*/ 915970 h 6281670"/>
                <a:gd name="connsiteX302" fmla="*/ 2362948 w 8613217"/>
                <a:gd name="connsiteY302" fmla="*/ 965100 h 6281670"/>
                <a:gd name="connsiteX303" fmla="*/ 2363621 w 8613217"/>
                <a:gd name="connsiteY303" fmla="*/ 962408 h 6281670"/>
                <a:gd name="connsiteX304" fmla="*/ 2368332 w 8613217"/>
                <a:gd name="connsiteY304" fmla="*/ 967119 h 6281670"/>
                <a:gd name="connsiteX305" fmla="*/ 2362948 w 8613217"/>
                <a:gd name="connsiteY305" fmla="*/ 965100 h 6281670"/>
                <a:gd name="connsiteX306" fmla="*/ 2435633 w 8613217"/>
                <a:gd name="connsiteY306" fmla="*/ 1055284 h 6281670"/>
                <a:gd name="connsiteX307" fmla="*/ 2426211 w 8613217"/>
                <a:gd name="connsiteY307" fmla="*/ 1053265 h 6281670"/>
                <a:gd name="connsiteX308" fmla="*/ 2370351 w 8613217"/>
                <a:gd name="connsiteY308" fmla="*/ 968465 h 6281670"/>
                <a:gd name="connsiteX309" fmla="*/ 2432268 w 8613217"/>
                <a:gd name="connsiteY309" fmla="*/ 1045862 h 6281670"/>
                <a:gd name="connsiteX310" fmla="*/ 2435633 w 8613217"/>
                <a:gd name="connsiteY310" fmla="*/ 1055284 h 6281670"/>
                <a:gd name="connsiteX311" fmla="*/ 695895 w 8613217"/>
                <a:gd name="connsiteY311" fmla="*/ 1016922 h 6281670"/>
                <a:gd name="connsiteX312" fmla="*/ 692530 w 8613217"/>
                <a:gd name="connsiteY312" fmla="*/ 1005481 h 6281670"/>
                <a:gd name="connsiteX313" fmla="*/ 695895 w 8613217"/>
                <a:gd name="connsiteY313" fmla="*/ 1016922 h 6281670"/>
                <a:gd name="connsiteX314" fmla="*/ 4511205 w 8613217"/>
                <a:gd name="connsiteY314" fmla="*/ 6014042 h 6281670"/>
                <a:gd name="connsiteX315" fmla="*/ 4537452 w 8613217"/>
                <a:gd name="connsiteY315" fmla="*/ 5944049 h 6281670"/>
                <a:gd name="connsiteX316" fmla="*/ 4511205 w 8613217"/>
                <a:gd name="connsiteY316" fmla="*/ 6014042 h 6281670"/>
                <a:gd name="connsiteX317" fmla="*/ 4750797 w 8613217"/>
                <a:gd name="connsiteY317" fmla="*/ 5917128 h 6281670"/>
                <a:gd name="connsiteX318" fmla="*/ 4741375 w 8613217"/>
                <a:gd name="connsiteY318" fmla="*/ 5939338 h 6281670"/>
                <a:gd name="connsiteX319" fmla="*/ 4732626 w 8613217"/>
                <a:gd name="connsiteY319" fmla="*/ 5935300 h 6281670"/>
                <a:gd name="connsiteX320" fmla="*/ 4727915 w 8613217"/>
                <a:gd name="connsiteY320" fmla="*/ 5907706 h 6281670"/>
                <a:gd name="connsiteX321" fmla="*/ 4750797 w 8613217"/>
                <a:gd name="connsiteY321" fmla="*/ 5875402 h 6281670"/>
                <a:gd name="connsiteX322" fmla="*/ 4750797 w 8613217"/>
                <a:gd name="connsiteY322" fmla="*/ 5917128 h 6281670"/>
                <a:gd name="connsiteX323" fmla="*/ 4875978 w 8613217"/>
                <a:gd name="connsiteY323" fmla="*/ 5457461 h 6281670"/>
                <a:gd name="connsiteX324" fmla="*/ 4616868 w 8613217"/>
                <a:gd name="connsiteY324" fmla="*/ 5877421 h 6281670"/>
                <a:gd name="connsiteX325" fmla="*/ 4562354 w 8613217"/>
                <a:gd name="connsiteY325" fmla="*/ 5884824 h 6281670"/>
                <a:gd name="connsiteX326" fmla="*/ 4880015 w 8613217"/>
                <a:gd name="connsiteY326" fmla="*/ 5419772 h 6281670"/>
                <a:gd name="connsiteX327" fmla="*/ 4875978 w 8613217"/>
                <a:gd name="connsiteY327" fmla="*/ 5457461 h 6281670"/>
                <a:gd name="connsiteX328" fmla="*/ 5020675 w 8613217"/>
                <a:gd name="connsiteY328" fmla="*/ 5141145 h 6281670"/>
                <a:gd name="connsiteX329" fmla="*/ 4989717 w 8613217"/>
                <a:gd name="connsiteY329" fmla="*/ 5179506 h 6281670"/>
                <a:gd name="connsiteX330" fmla="*/ 4445922 w 8613217"/>
                <a:gd name="connsiteY330" fmla="*/ 5878767 h 6281670"/>
                <a:gd name="connsiteX331" fmla="*/ 4415637 w 8613217"/>
                <a:gd name="connsiteY331" fmla="*/ 5953471 h 6281670"/>
                <a:gd name="connsiteX332" fmla="*/ 4357085 w 8613217"/>
                <a:gd name="connsiteY332" fmla="*/ 6075286 h 6281670"/>
                <a:gd name="connsiteX333" fmla="*/ 4338240 w 8613217"/>
                <a:gd name="connsiteY333" fmla="*/ 6125762 h 6281670"/>
                <a:gd name="connsiteX334" fmla="*/ 4322761 w 8613217"/>
                <a:gd name="connsiteY334" fmla="*/ 6080671 h 6281670"/>
                <a:gd name="connsiteX335" fmla="*/ 4306609 w 8613217"/>
                <a:gd name="connsiteY335" fmla="*/ 6061826 h 6281670"/>
                <a:gd name="connsiteX336" fmla="*/ 4295168 w 8613217"/>
                <a:gd name="connsiteY336" fmla="*/ 6082689 h 6281670"/>
                <a:gd name="connsiteX337" fmla="*/ 4292475 w 8613217"/>
                <a:gd name="connsiteY337" fmla="*/ 6112302 h 6281670"/>
                <a:gd name="connsiteX338" fmla="*/ 4277669 w 8613217"/>
                <a:gd name="connsiteY338" fmla="*/ 6097496 h 6281670"/>
                <a:gd name="connsiteX339" fmla="*/ 4183447 w 8613217"/>
                <a:gd name="connsiteY339" fmla="*/ 5282478 h 6281670"/>
                <a:gd name="connsiteX340" fmla="*/ 4412945 w 8613217"/>
                <a:gd name="connsiteY340" fmla="*/ 4743394 h 6281670"/>
                <a:gd name="connsiteX341" fmla="*/ 5036828 w 8613217"/>
                <a:gd name="connsiteY341" fmla="*/ 3935106 h 6281670"/>
                <a:gd name="connsiteX342" fmla="*/ 5054999 w 8613217"/>
                <a:gd name="connsiteY342" fmla="*/ 3966064 h 6281670"/>
                <a:gd name="connsiteX343" fmla="*/ 5020675 w 8613217"/>
                <a:gd name="connsiteY34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24816 w 8613217"/>
                <a:gd name="connsiteY210" fmla="*/ 3099224 h 6281670"/>
                <a:gd name="connsiteX211" fmla="*/ 1986061 w 8613217"/>
                <a:gd name="connsiteY211" fmla="*/ 3087783 h 6281670"/>
                <a:gd name="connsiteX212" fmla="*/ 1992791 w 8613217"/>
                <a:gd name="connsiteY212" fmla="*/ 3087110 h 6281670"/>
                <a:gd name="connsiteX213" fmla="*/ 2113933 w 8613217"/>
                <a:gd name="connsiteY213" fmla="*/ 3072976 h 6281670"/>
                <a:gd name="connsiteX214" fmla="*/ 2118644 w 8613217"/>
                <a:gd name="connsiteY214" fmla="*/ 3064227 h 6281670"/>
                <a:gd name="connsiteX215" fmla="*/ 2257958 w 8613217"/>
                <a:gd name="connsiteY215" fmla="*/ 3064227 h 6281670"/>
                <a:gd name="connsiteX216" fmla="*/ 2262669 w 8613217"/>
                <a:gd name="connsiteY216" fmla="*/ 3072976 h 6281670"/>
                <a:gd name="connsiteX217" fmla="*/ 2434960 w 8613217"/>
                <a:gd name="connsiteY217" fmla="*/ 3101243 h 6281670"/>
                <a:gd name="connsiteX218" fmla="*/ 2635518 w 8613217"/>
                <a:gd name="connsiteY218" fmla="*/ 3164506 h 6281670"/>
                <a:gd name="connsiteX219" fmla="*/ 3038653 w 8613217"/>
                <a:gd name="connsiteY219" fmla="*/ 3453902 h 6281670"/>
                <a:gd name="connsiteX220" fmla="*/ 3580428 w 8613217"/>
                <a:gd name="connsiteY220" fmla="*/ 4087880 h 6281670"/>
                <a:gd name="connsiteX221" fmla="*/ 3776274 w 8613217"/>
                <a:gd name="connsiteY221" fmla="*/ 4626290 h 6281670"/>
                <a:gd name="connsiteX222" fmla="*/ 3813963 w 8613217"/>
                <a:gd name="connsiteY222" fmla="*/ 4802619 h 6281670"/>
                <a:gd name="connsiteX223" fmla="*/ 3811944 w 8613217"/>
                <a:gd name="connsiteY223" fmla="*/ 5407658 h 6281670"/>
                <a:gd name="connsiteX224" fmla="*/ 3881265 w 8613217"/>
                <a:gd name="connsiteY224" fmla="*/ 5874056 h 6281670"/>
                <a:gd name="connsiteX225" fmla="*/ 3879919 w 8613217"/>
                <a:gd name="connsiteY225" fmla="*/ 5898957 h 6281670"/>
                <a:gd name="connsiteX226" fmla="*/ 3757430 w 8613217"/>
                <a:gd name="connsiteY226" fmla="*/ 5946068 h 6281670"/>
                <a:gd name="connsiteX227" fmla="*/ 3743970 w 8613217"/>
                <a:gd name="connsiteY227" fmla="*/ 6053750 h 6281670"/>
                <a:gd name="connsiteX228" fmla="*/ 3803195 w 8613217"/>
                <a:gd name="connsiteY228" fmla="*/ 6092112 h 6281670"/>
                <a:gd name="connsiteX229" fmla="*/ 3896071 w 8613217"/>
                <a:gd name="connsiteY229" fmla="*/ 6023464 h 6281670"/>
                <a:gd name="connsiteX230" fmla="*/ 3920972 w 8613217"/>
                <a:gd name="connsiteY230" fmla="*/ 5996544 h 6281670"/>
                <a:gd name="connsiteX231" fmla="*/ 3918953 w 8613217"/>
                <a:gd name="connsiteY231" fmla="*/ 6053077 h 6281670"/>
                <a:gd name="connsiteX232" fmla="*/ 3931741 w 8613217"/>
                <a:gd name="connsiteY232" fmla="*/ 6077978 h 6281670"/>
                <a:gd name="connsiteX233" fmla="*/ 3951931 w 8613217"/>
                <a:gd name="connsiteY233" fmla="*/ 6055769 h 6281670"/>
                <a:gd name="connsiteX234" fmla="*/ 3972121 w 8613217"/>
                <a:gd name="connsiteY234" fmla="*/ 5988468 h 6281670"/>
                <a:gd name="connsiteX235" fmla="*/ 3994331 w 8613217"/>
                <a:gd name="connsiteY235" fmla="*/ 5968277 h 6281670"/>
                <a:gd name="connsiteX236" fmla="*/ 4005099 w 8613217"/>
                <a:gd name="connsiteY236" fmla="*/ 5995198 h 6281670"/>
                <a:gd name="connsiteX237" fmla="*/ 4071054 w 8613217"/>
                <a:gd name="connsiteY237" fmla="*/ 6040290 h 6281670"/>
                <a:gd name="connsiteX238" fmla="*/ 4100667 w 8613217"/>
                <a:gd name="connsiteY238" fmla="*/ 6026829 h 6281670"/>
                <a:gd name="connsiteX239" fmla="*/ 4110089 w 8613217"/>
                <a:gd name="connsiteY239" fmla="*/ 5993179 h 6281670"/>
                <a:gd name="connsiteX240" fmla="*/ 4124895 w 8613217"/>
                <a:gd name="connsiteY240" fmla="*/ 6032214 h 6281670"/>
                <a:gd name="connsiteX241" fmla="*/ 4117492 w 8613217"/>
                <a:gd name="connsiteY241" fmla="*/ 6106918 h 6281670"/>
                <a:gd name="connsiteX242" fmla="*/ 4080476 w 8613217"/>
                <a:gd name="connsiteY242" fmla="*/ 6141242 h 6281670"/>
                <a:gd name="connsiteX243" fmla="*/ 4176717 w 8613217"/>
                <a:gd name="connsiteY243" fmla="*/ 6189025 h 6281670"/>
                <a:gd name="connsiteX244" fmla="*/ 4170660 w 8613217"/>
                <a:gd name="connsiteY244" fmla="*/ 6271133 h 6281670"/>
                <a:gd name="connsiteX245" fmla="*/ 4195562 w 8613217"/>
                <a:gd name="connsiteY245" fmla="*/ 6277863 h 6281670"/>
                <a:gd name="connsiteX246" fmla="*/ 4261517 w 8613217"/>
                <a:gd name="connsiteY246" fmla="*/ 6267768 h 6281670"/>
                <a:gd name="connsiteX247" fmla="*/ 4289784 w 8613217"/>
                <a:gd name="connsiteY247" fmla="*/ 6247578 h 6281670"/>
                <a:gd name="connsiteX248" fmla="*/ 4295840 w 8613217"/>
                <a:gd name="connsiteY248" fmla="*/ 6204505 h 6281670"/>
                <a:gd name="connsiteX249" fmla="*/ 4305936 w 8613217"/>
                <a:gd name="connsiteY249" fmla="*/ 6182969 h 6281670"/>
                <a:gd name="connsiteX250" fmla="*/ 4324107 w 8613217"/>
                <a:gd name="connsiteY250" fmla="*/ 6199794 h 6281670"/>
                <a:gd name="connsiteX251" fmla="*/ 4336894 w 8613217"/>
                <a:gd name="connsiteY251" fmla="*/ 6230752 h 6281670"/>
                <a:gd name="connsiteX252" fmla="*/ 4342951 w 8613217"/>
                <a:gd name="connsiteY252" fmla="*/ 6226714 h 6281670"/>
                <a:gd name="connsiteX253" fmla="*/ 4369872 w 8613217"/>
                <a:gd name="connsiteY253" fmla="*/ 6185660 h 6281670"/>
                <a:gd name="connsiteX254" fmla="*/ 4382659 w 8613217"/>
                <a:gd name="connsiteY254" fmla="*/ 6234791 h 6281670"/>
                <a:gd name="connsiteX255" fmla="*/ 4406888 w 8613217"/>
                <a:gd name="connsiteY255" fmla="*/ 6265749 h 6281670"/>
                <a:gd name="connsiteX256" fmla="*/ 4484284 w 8613217"/>
                <a:gd name="connsiteY256" fmla="*/ 6275171 h 6281670"/>
                <a:gd name="connsiteX257" fmla="*/ 4499090 w 8613217"/>
                <a:gd name="connsiteY257" fmla="*/ 6272479 h 6281670"/>
                <a:gd name="connsiteX258" fmla="*/ 4512551 w 8613217"/>
                <a:gd name="connsiteY258" fmla="*/ 6181622 h 6281670"/>
                <a:gd name="connsiteX259" fmla="*/ 4572449 w 8613217"/>
                <a:gd name="connsiteY259" fmla="*/ 6153356 h 6281670"/>
                <a:gd name="connsiteX260" fmla="*/ 4575814 w 8613217"/>
                <a:gd name="connsiteY260" fmla="*/ 6127781 h 6281670"/>
                <a:gd name="connsiteX261" fmla="*/ 4538125 w 8613217"/>
                <a:gd name="connsiteY261" fmla="*/ 6076633 h 6281670"/>
                <a:gd name="connsiteX262" fmla="*/ 4536779 w 8613217"/>
                <a:gd name="connsiteY262" fmla="*/ 6042309 h 6281670"/>
                <a:gd name="connsiteX263" fmla="*/ 4573122 w 8613217"/>
                <a:gd name="connsiteY263" fmla="*/ 6032214 h 6281670"/>
                <a:gd name="connsiteX264" fmla="*/ 4637731 w 8613217"/>
                <a:gd name="connsiteY264" fmla="*/ 6051058 h 6281670"/>
                <a:gd name="connsiteX265" fmla="*/ 4665997 w 8613217"/>
                <a:gd name="connsiteY265" fmla="*/ 6029522 h 6281670"/>
                <a:gd name="connsiteX266" fmla="*/ 4665997 w 8613217"/>
                <a:gd name="connsiteY266" fmla="*/ 5985776 h 6281670"/>
                <a:gd name="connsiteX267" fmla="*/ 4681477 w 8613217"/>
                <a:gd name="connsiteY267" fmla="*/ 5966931 h 6281670"/>
                <a:gd name="connsiteX268" fmla="*/ 4701667 w 8613217"/>
                <a:gd name="connsiteY268" fmla="*/ 5981065 h 6281670"/>
                <a:gd name="connsiteX269" fmla="*/ 4724550 w 8613217"/>
                <a:gd name="connsiteY269" fmla="*/ 6054423 h 6281670"/>
                <a:gd name="connsiteX270" fmla="*/ 4743394 w 8613217"/>
                <a:gd name="connsiteY270" fmla="*/ 6073268 h 6281670"/>
                <a:gd name="connsiteX271" fmla="*/ 4752143 w 8613217"/>
                <a:gd name="connsiteY271" fmla="*/ 6050385 h 6281670"/>
                <a:gd name="connsiteX272" fmla="*/ 4752143 w 8613217"/>
                <a:gd name="connsiteY272" fmla="*/ 5996544 h 6281670"/>
                <a:gd name="connsiteX273" fmla="*/ 4800600 w 8613217"/>
                <a:gd name="connsiteY273" fmla="*/ 6046347 h 6281670"/>
                <a:gd name="connsiteX274" fmla="*/ 4859825 w 8613217"/>
                <a:gd name="connsiteY274" fmla="*/ 6088747 h 6281670"/>
                <a:gd name="connsiteX275" fmla="*/ 4932511 w 8613217"/>
                <a:gd name="connsiteY275" fmla="*/ 6036252 h 6281670"/>
                <a:gd name="connsiteX276" fmla="*/ 4919050 w 8613217"/>
                <a:gd name="connsiteY276" fmla="*/ 5940011 h 6281670"/>
                <a:gd name="connsiteX277" fmla="*/ 4830213 w 8613217"/>
                <a:gd name="connsiteY277" fmla="*/ 5933281 h 6281670"/>
                <a:gd name="connsiteX278" fmla="*/ 4779064 w 8613217"/>
                <a:gd name="connsiteY278" fmla="*/ 5876074 h 6281670"/>
                <a:gd name="connsiteX279" fmla="*/ 4778391 w 8613217"/>
                <a:gd name="connsiteY279" fmla="*/ 5829637 h 6281670"/>
                <a:gd name="connsiteX280" fmla="*/ 5091342 w 8613217"/>
                <a:gd name="connsiteY280" fmla="*/ 5236712 h 6281670"/>
                <a:gd name="connsiteX281" fmla="*/ 5116243 w 8613217"/>
                <a:gd name="connsiteY281" fmla="*/ 5202389 h 6281670"/>
                <a:gd name="connsiteX282" fmla="*/ 5269690 w 8613217"/>
                <a:gd name="connsiteY282" fmla="*/ 5086631 h 6281670"/>
                <a:gd name="connsiteX283" fmla="*/ 5744837 w 8613217"/>
                <a:gd name="connsiteY283" fmla="*/ 4795889 h 6281670"/>
                <a:gd name="connsiteX284" fmla="*/ 5814830 w 8613217"/>
                <a:gd name="connsiteY284" fmla="*/ 4775699 h 6281670"/>
                <a:gd name="connsiteX285" fmla="*/ 6103553 w 8613217"/>
                <a:gd name="connsiteY285" fmla="*/ 4765603 h 6281670"/>
                <a:gd name="connsiteX286" fmla="*/ 7086824 w 8613217"/>
                <a:gd name="connsiteY286" fmla="*/ 4811369 h 6281670"/>
                <a:gd name="connsiteX287" fmla="*/ 7489959 w 8613217"/>
                <a:gd name="connsiteY287" fmla="*/ 4805311 h 6281670"/>
                <a:gd name="connsiteX288" fmla="*/ 7516880 w 8613217"/>
                <a:gd name="connsiteY288" fmla="*/ 4801946 h 6281670"/>
                <a:gd name="connsiteX289" fmla="*/ 7536397 w 8613217"/>
                <a:gd name="connsiteY289" fmla="*/ 4800600 h 6281670"/>
                <a:gd name="connsiteX290" fmla="*/ 7619850 w 8613217"/>
                <a:gd name="connsiteY290" fmla="*/ 4791178 h 6281670"/>
                <a:gd name="connsiteX291" fmla="*/ 7661577 w 8613217"/>
                <a:gd name="connsiteY291" fmla="*/ 4813388 h 6281670"/>
                <a:gd name="connsiteX292" fmla="*/ 7920014 w 8613217"/>
                <a:gd name="connsiteY292" fmla="*/ 5004523 h 6281670"/>
                <a:gd name="connsiteX293" fmla="*/ 8354780 w 8613217"/>
                <a:gd name="connsiteY293" fmla="*/ 4830886 h 6281670"/>
                <a:gd name="connsiteX294" fmla="*/ 8579567 w 8613217"/>
                <a:gd name="connsiteY294" fmla="*/ 4409580 h 6281670"/>
                <a:gd name="connsiteX295" fmla="*/ 8613217 w 8613217"/>
                <a:gd name="connsiteY295" fmla="*/ 4250076 h 6281670"/>
                <a:gd name="connsiteX296" fmla="*/ 8613217 w 8613217"/>
                <a:gd name="connsiteY296" fmla="*/ 4196235 h 6281670"/>
                <a:gd name="connsiteX297" fmla="*/ 8420062 w 8613217"/>
                <a:gd name="connsiteY297" fmla="*/ 4211041 h 6281670"/>
                <a:gd name="connsiteX298" fmla="*/ 4571776 w 8613217"/>
                <a:gd name="connsiteY298" fmla="*/ 915970 h 6281670"/>
                <a:gd name="connsiteX299" fmla="*/ 4583890 w 8613217"/>
                <a:gd name="connsiteY299" fmla="*/ 888377 h 6281670"/>
                <a:gd name="connsiteX300" fmla="*/ 4571776 w 8613217"/>
                <a:gd name="connsiteY300" fmla="*/ 915970 h 6281670"/>
                <a:gd name="connsiteX301" fmla="*/ 2362948 w 8613217"/>
                <a:gd name="connsiteY301" fmla="*/ 965100 h 6281670"/>
                <a:gd name="connsiteX302" fmla="*/ 2363621 w 8613217"/>
                <a:gd name="connsiteY302" fmla="*/ 962408 h 6281670"/>
                <a:gd name="connsiteX303" fmla="*/ 2368332 w 8613217"/>
                <a:gd name="connsiteY303" fmla="*/ 967119 h 6281670"/>
                <a:gd name="connsiteX304" fmla="*/ 2362948 w 8613217"/>
                <a:gd name="connsiteY304" fmla="*/ 965100 h 6281670"/>
                <a:gd name="connsiteX305" fmla="*/ 2435633 w 8613217"/>
                <a:gd name="connsiteY305" fmla="*/ 1055284 h 6281670"/>
                <a:gd name="connsiteX306" fmla="*/ 2426211 w 8613217"/>
                <a:gd name="connsiteY306" fmla="*/ 1053265 h 6281670"/>
                <a:gd name="connsiteX307" fmla="*/ 2370351 w 8613217"/>
                <a:gd name="connsiteY307" fmla="*/ 968465 h 6281670"/>
                <a:gd name="connsiteX308" fmla="*/ 2432268 w 8613217"/>
                <a:gd name="connsiteY308" fmla="*/ 1045862 h 6281670"/>
                <a:gd name="connsiteX309" fmla="*/ 2435633 w 8613217"/>
                <a:gd name="connsiteY309" fmla="*/ 1055284 h 6281670"/>
                <a:gd name="connsiteX310" fmla="*/ 695895 w 8613217"/>
                <a:gd name="connsiteY310" fmla="*/ 1016922 h 6281670"/>
                <a:gd name="connsiteX311" fmla="*/ 692530 w 8613217"/>
                <a:gd name="connsiteY311" fmla="*/ 1005481 h 6281670"/>
                <a:gd name="connsiteX312" fmla="*/ 695895 w 8613217"/>
                <a:gd name="connsiteY312" fmla="*/ 1016922 h 6281670"/>
                <a:gd name="connsiteX313" fmla="*/ 4511205 w 8613217"/>
                <a:gd name="connsiteY313" fmla="*/ 6014042 h 6281670"/>
                <a:gd name="connsiteX314" fmla="*/ 4537452 w 8613217"/>
                <a:gd name="connsiteY314" fmla="*/ 5944049 h 6281670"/>
                <a:gd name="connsiteX315" fmla="*/ 4511205 w 8613217"/>
                <a:gd name="connsiteY315" fmla="*/ 6014042 h 6281670"/>
                <a:gd name="connsiteX316" fmla="*/ 4750797 w 8613217"/>
                <a:gd name="connsiteY316" fmla="*/ 5917128 h 6281670"/>
                <a:gd name="connsiteX317" fmla="*/ 4741375 w 8613217"/>
                <a:gd name="connsiteY317" fmla="*/ 5939338 h 6281670"/>
                <a:gd name="connsiteX318" fmla="*/ 4732626 w 8613217"/>
                <a:gd name="connsiteY318" fmla="*/ 5935300 h 6281670"/>
                <a:gd name="connsiteX319" fmla="*/ 4727915 w 8613217"/>
                <a:gd name="connsiteY319" fmla="*/ 5907706 h 6281670"/>
                <a:gd name="connsiteX320" fmla="*/ 4750797 w 8613217"/>
                <a:gd name="connsiteY320" fmla="*/ 5875402 h 6281670"/>
                <a:gd name="connsiteX321" fmla="*/ 4750797 w 8613217"/>
                <a:gd name="connsiteY321" fmla="*/ 5917128 h 6281670"/>
                <a:gd name="connsiteX322" fmla="*/ 4875978 w 8613217"/>
                <a:gd name="connsiteY322" fmla="*/ 5457461 h 6281670"/>
                <a:gd name="connsiteX323" fmla="*/ 4616868 w 8613217"/>
                <a:gd name="connsiteY323" fmla="*/ 5877421 h 6281670"/>
                <a:gd name="connsiteX324" fmla="*/ 4562354 w 8613217"/>
                <a:gd name="connsiteY324" fmla="*/ 5884824 h 6281670"/>
                <a:gd name="connsiteX325" fmla="*/ 4880015 w 8613217"/>
                <a:gd name="connsiteY325" fmla="*/ 5419772 h 6281670"/>
                <a:gd name="connsiteX326" fmla="*/ 4875978 w 8613217"/>
                <a:gd name="connsiteY326" fmla="*/ 5457461 h 6281670"/>
                <a:gd name="connsiteX327" fmla="*/ 5020675 w 8613217"/>
                <a:gd name="connsiteY327" fmla="*/ 5141145 h 6281670"/>
                <a:gd name="connsiteX328" fmla="*/ 4989717 w 8613217"/>
                <a:gd name="connsiteY328" fmla="*/ 5179506 h 6281670"/>
                <a:gd name="connsiteX329" fmla="*/ 4445922 w 8613217"/>
                <a:gd name="connsiteY329" fmla="*/ 5878767 h 6281670"/>
                <a:gd name="connsiteX330" fmla="*/ 4415637 w 8613217"/>
                <a:gd name="connsiteY330" fmla="*/ 5953471 h 6281670"/>
                <a:gd name="connsiteX331" fmla="*/ 4357085 w 8613217"/>
                <a:gd name="connsiteY331" fmla="*/ 6075286 h 6281670"/>
                <a:gd name="connsiteX332" fmla="*/ 4338240 w 8613217"/>
                <a:gd name="connsiteY332" fmla="*/ 6125762 h 6281670"/>
                <a:gd name="connsiteX333" fmla="*/ 4322761 w 8613217"/>
                <a:gd name="connsiteY333" fmla="*/ 6080671 h 6281670"/>
                <a:gd name="connsiteX334" fmla="*/ 4306609 w 8613217"/>
                <a:gd name="connsiteY334" fmla="*/ 6061826 h 6281670"/>
                <a:gd name="connsiteX335" fmla="*/ 4295168 w 8613217"/>
                <a:gd name="connsiteY335" fmla="*/ 6082689 h 6281670"/>
                <a:gd name="connsiteX336" fmla="*/ 4292475 w 8613217"/>
                <a:gd name="connsiteY336" fmla="*/ 6112302 h 6281670"/>
                <a:gd name="connsiteX337" fmla="*/ 4277669 w 8613217"/>
                <a:gd name="connsiteY337" fmla="*/ 6097496 h 6281670"/>
                <a:gd name="connsiteX338" fmla="*/ 4183447 w 8613217"/>
                <a:gd name="connsiteY338" fmla="*/ 5282478 h 6281670"/>
                <a:gd name="connsiteX339" fmla="*/ 4412945 w 8613217"/>
                <a:gd name="connsiteY339" fmla="*/ 4743394 h 6281670"/>
                <a:gd name="connsiteX340" fmla="*/ 5036828 w 8613217"/>
                <a:gd name="connsiteY340" fmla="*/ 3935106 h 6281670"/>
                <a:gd name="connsiteX341" fmla="*/ 5054999 w 8613217"/>
                <a:gd name="connsiteY341" fmla="*/ 3966064 h 6281670"/>
                <a:gd name="connsiteX342" fmla="*/ 5020675 w 8613217"/>
                <a:gd name="connsiteY34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86061 w 8613217"/>
                <a:gd name="connsiteY210" fmla="*/ 3087783 h 6281670"/>
                <a:gd name="connsiteX211" fmla="*/ 1992791 w 8613217"/>
                <a:gd name="connsiteY211" fmla="*/ 3087110 h 6281670"/>
                <a:gd name="connsiteX212" fmla="*/ 2113933 w 8613217"/>
                <a:gd name="connsiteY212" fmla="*/ 3072976 h 6281670"/>
                <a:gd name="connsiteX213" fmla="*/ 2118644 w 8613217"/>
                <a:gd name="connsiteY213" fmla="*/ 3064227 h 6281670"/>
                <a:gd name="connsiteX214" fmla="*/ 2257958 w 8613217"/>
                <a:gd name="connsiteY214" fmla="*/ 3064227 h 6281670"/>
                <a:gd name="connsiteX215" fmla="*/ 2262669 w 8613217"/>
                <a:gd name="connsiteY215" fmla="*/ 3072976 h 6281670"/>
                <a:gd name="connsiteX216" fmla="*/ 2434960 w 8613217"/>
                <a:gd name="connsiteY216" fmla="*/ 3101243 h 6281670"/>
                <a:gd name="connsiteX217" fmla="*/ 2635518 w 8613217"/>
                <a:gd name="connsiteY217" fmla="*/ 3164506 h 6281670"/>
                <a:gd name="connsiteX218" fmla="*/ 3038653 w 8613217"/>
                <a:gd name="connsiteY218" fmla="*/ 3453902 h 6281670"/>
                <a:gd name="connsiteX219" fmla="*/ 3580428 w 8613217"/>
                <a:gd name="connsiteY219" fmla="*/ 4087880 h 6281670"/>
                <a:gd name="connsiteX220" fmla="*/ 3776274 w 8613217"/>
                <a:gd name="connsiteY220" fmla="*/ 4626290 h 6281670"/>
                <a:gd name="connsiteX221" fmla="*/ 3813963 w 8613217"/>
                <a:gd name="connsiteY221" fmla="*/ 4802619 h 6281670"/>
                <a:gd name="connsiteX222" fmla="*/ 3811944 w 8613217"/>
                <a:gd name="connsiteY222" fmla="*/ 5407658 h 6281670"/>
                <a:gd name="connsiteX223" fmla="*/ 3881265 w 8613217"/>
                <a:gd name="connsiteY223" fmla="*/ 5874056 h 6281670"/>
                <a:gd name="connsiteX224" fmla="*/ 3879919 w 8613217"/>
                <a:gd name="connsiteY224" fmla="*/ 5898957 h 6281670"/>
                <a:gd name="connsiteX225" fmla="*/ 3757430 w 8613217"/>
                <a:gd name="connsiteY225" fmla="*/ 5946068 h 6281670"/>
                <a:gd name="connsiteX226" fmla="*/ 3743970 w 8613217"/>
                <a:gd name="connsiteY226" fmla="*/ 6053750 h 6281670"/>
                <a:gd name="connsiteX227" fmla="*/ 3803195 w 8613217"/>
                <a:gd name="connsiteY227" fmla="*/ 6092112 h 6281670"/>
                <a:gd name="connsiteX228" fmla="*/ 3896071 w 8613217"/>
                <a:gd name="connsiteY228" fmla="*/ 6023464 h 6281670"/>
                <a:gd name="connsiteX229" fmla="*/ 3920972 w 8613217"/>
                <a:gd name="connsiteY229" fmla="*/ 5996544 h 6281670"/>
                <a:gd name="connsiteX230" fmla="*/ 3918953 w 8613217"/>
                <a:gd name="connsiteY230" fmla="*/ 6053077 h 6281670"/>
                <a:gd name="connsiteX231" fmla="*/ 3931741 w 8613217"/>
                <a:gd name="connsiteY231" fmla="*/ 6077978 h 6281670"/>
                <a:gd name="connsiteX232" fmla="*/ 3951931 w 8613217"/>
                <a:gd name="connsiteY232" fmla="*/ 6055769 h 6281670"/>
                <a:gd name="connsiteX233" fmla="*/ 3972121 w 8613217"/>
                <a:gd name="connsiteY233" fmla="*/ 5988468 h 6281670"/>
                <a:gd name="connsiteX234" fmla="*/ 3994331 w 8613217"/>
                <a:gd name="connsiteY234" fmla="*/ 5968277 h 6281670"/>
                <a:gd name="connsiteX235" fmla="*/ 4005099 w 8613217"/>
                <a:gd name="connsiteY235" fmla="*/ 5995198 h 6281670"/>
                <a:gd name="connsiteX236" fmla="*/ 4071054 w 8613217"/>
                <a:gd name="connsiteY236" fmla="*/ 6040290 h 6281670"/>
                <a:gd name="connsiteX237" fmla="*/ 4100667 w 8613217"/>
                <a:gd name="connsiteY237" fmla="*/ 6026829 h 6281670"/>
                <a:gd name="connsiteX238" fmla="*/ 4110089 w 8613217"/>
                <a:gd name="connsiteY238" fmla="*/ 5993179 h 6281670"/>
                <a:gd name="connsiteX239" fmla="*/ 4124895 w 8613217"/>
                <a:gd name="connsiteY239" fmla="*/ 6032214 h 6281670"/>
                <a:gd name="connsiteX240" fmla="*/ 4117492 w 8613217"/>
                <a:gd name="connsiteY240" fmla="*/ 6106918 h 6281670"/>
                <a:gd name="connsiteX241" fmla="*/ 4080476 w 8613217"/>
                <a:gd name="connsiteY241" fmla="*/ 6141242 h 6281670"/>
                <a:gd name="connsiteX242" fmla="*/ 4176717 w 8613217"/>
                <a:gd name="connsiteY242" fmla="*/ 6189025 h 6281670"/>
                <a:gd name="connsiteX243" fmla="*/ 4170660 w 8613217"/>
                <a:gd name="connsiteY243" fmla="*/ 6271133 h 6281670"/>
                <a:gd name="connsiteX244" fmla="*/ 4195562 w 8613217"/>
                <a:gd name="connsiteY244" fmla="*/ 6277863 h 6281670"/>
                <a:gd name="connsiteX245" fmla="*/ 4261517 w 8613217"/>
                <a:gd name="connsiteY245" fmla="*/ 6267768 h 6281670"/>
                <a:gd name="connsiteX246" fmla="*/ 4289784 w 8613217"/>
                <a:gd name="connsiteY246" fmla="*/ 6247578 h 6281670"/>
                <a:gd name="connsiteX247" fmla="*/ 4295840 w 8613217"/>
                <a:gd name="connsiteY247" fmla="*/ 6204505 h 6281670"/>
                <a:gd name="connsiteX248" fmla="*/ 4305936 w 8613217"/>
                <a:gd name="connsiteY248" fmla="*/ 6182969 h 6281670"/>
                <a:gd name="connsiteX249" fmla="*/ 4324107 w 8613217"/>
                <a:gd name="connsiteY249" fmla="*/ 6199794 h 6281670"/>
                <a:gd name="connsiteX250" fmla="*/ 4336894 w 8613217"/>
                <a:gd name="connsiteY250" fmla="*/ 6230752 h 6281670"/>
                <a:gd name="connsiteX251" fmla="*/ 4342951 w 8613217"/>
                <a:gd name="connsiteY251" fmla="*/ 6226714 h 6281670"/>
                <a:gd name="connsiteX252" fmla="*/ 4369872 w 8613217"/>
                <a:gd name="connsiteY252" fmla="*/ 6185660 h 6281670"/>
                <a:gd name="connsiteX253" fmla="*/ 4382659 w 8613217"/>
                <a:gd name="connsiteY253" fmla="*/ 6234791 h 6281670"/>
                <a:gd name="connsiteX254" fmla="*/ 4406888 w 8613217"/>
                <a:gd name="connsiteY254" fmla="*/ 6265749 h 6281670"/>
                <a:gd name="connsiteX255" fmla="*/ 4484284 w 8613217"/>
                <a:gd name="connsiteY255" fmla="*/ 6275171 h 6281670"/>
                <a:gd name="connsiteX256" fmla="*/ 4499090 w 8613217"/>
                <a:gd name="connsiteY256" fmla="*/ 6272479 h 6281670"/>
                <a:gd name="connsiteX257" fmla="*/ 4512551 w 8613217"/>
                <a:gd name="connsiteY257" fmla="*/ 6181622 h 6281670"/>
                <a:gd name="connsiteX258" fmla="*/ 4572449 w 8613217"/>
                <a:gd name="connsiteY258" fmla="*/ 6153356 h 6281670"/>
                <a:gd name="connsiteX259" fmla="*/ 4575814 w 8613217"/>
                <a:gd name="connsiteY259" fmla="*/ 6127781 h 6281670"/>
                <a:gd name="connsiteX260" fmla="*/ 4538125 w 8613217"/>
                <a:gd name="connsiteY260" fmla="*/ 6076633 h 6281670"/>
                <a:gd name="connsiteX261" fmla="*/ 4536779 w 8613217"/>
                <a:gd name="connsiteY261" fmla="*/ 6042309 h 6281670"/>
                <a:gd name="connsiteX262" fmla="*/ 4573122 w 8613217"/>
                <a:gd name="connsiteY262" fmla="*/ 6032214 h 6281670"/>
                <a:gd name="connsiteX263" fmla="*/ 4637731 w 8613217"/>
                <a:gd name="connsiteY263" fmla="*/ 6051058 h 6281670"/>
                <a:gd name="connsiteX264" fmla="*/ 4665997 w 8613217"/>
                <a:gd name="connsiteY264" fmla="*/ 6029522 h 6281670"/>
                <a:gd name="connsiteX265" fmla="*/ 4665997 w 8613217"/>
                <a:gd name="connsiteY265" fmla="*/ 5985776 h 6281670"/>
                <a:gd name="connsiteX266" fmla="*/ 4681477 w 8613217"/>
                <a:gd name="connsiteY266" fmla="*/ 5966931 h 6281670"/>
                <a:gd name="connsiteX267" fmla="*/ 4701667 w 8613217"/>
                <a:gd name="connsiteY267" fmla="*/ 5981065 h 6281670"/>
                <a:gd name="connsiteX268" fmla="*/ 4724550 w 8613217"/>
                <a:gd name="connsiteY268" fmla="*/ 6054423 h 6281670"/>
                <a:gd name="connsiteX269" fmla="*/ 4743394 w 8613217"/>
                <a:gd name="connsiteY269" fmla="*/ 6073268 h 6281670"/>
                <a:gd name="connsiteX270" fmla="*/ 4752143 w 8613217"/>
                <a:gd name="connsiteY270" fmla="*/ 6050385 h 6281670"/>
                <a:gd name="connsiteX271" fmla="*/ 4752143 w 8613217"/>
                <a:gd name="connsiteY271" fmla="*/ 5996544 h 6281670"/>
                <a:gd name="connsiteX272" fmla="*/ 4800600 w 8613217"/>
                <a:gd name="connsiteY272" fmla="*/ 6046347 h 6281670"/>
                <a:gd name="connsiteX273" fmla="*/ 4859825 w 8613217"/>
                <a:gd name="connsiteY273" fmla="*/ 6088747 h 6281670"/>
                <a:gd name="connsiteX274" fmla="*/ 4932511 w 8613217"/>
                <a:gd name="connsiteY274" fmla="*/ 6036252 h 6281670"/>
                <a:gd name="connsiteX275" fmla="*/ 4919050 w 8613217"/>
                <a:gd name="connsiteY275" fmla="*/ 5940011 h 6281670"/>
                <a:gd name="connsiteX276" fmla="*/ 4830213 w 8613217"/>
                <a:gd name="connsiteY276" fmla="*/ 5933281 h 6281670"/>
                <a:gd name="connsiteX277" fmla="*/ 4779064 w 8613217"/>
                <a:gd name="connsiteY277" fmla="*/ 5876074 h 6281670"/>
                <a:gd name="connsiteX278" fmla="*/ 4778391 w 8613217"/>
                <a:gd name="connsiteY278" fmla="*/ 5829637 h 6281670"/>
                <a:gd name="connsiteX279" fmla="*/ 5091342 w 8613217"/>
                <a:gd name="connsiteY279" fmla="*/ 5236712 h 6281670"/>
                <a:gd name="connsiteX280" fmla="*/ 5116243 w 8613217"/>
                <a:gd name="connsiteY280" fmla="*/ 5202389 h 6281670"/>
                <a:gd name="connsiteX281" fmla="*/ 5269690 w 8613217"/>
                <a:gd name="connsiteY281" fmla="*/ 5086631 h 6281670"/>
                <a:gd name="connsiteX282" fmla="*/ 5744837 w 8613217"/>
                <a:gd name="connsiteY282" fmla="*/ 4795889 h 6281670"/>
                <a:gd name="connsiteX283" fmla="*/ 5814830 w 8613217"/>
                <a:gd name="connsiteY283" fmla="*/ 4775699 h 6281670"/>
                <a:gd name="connsiteX284" fmla="*/ 6103553 w 8613217"/>
                <a:gd name="connsiteY284" fmla="*/ 4765603 h 6281670"/>
                <a:gd name="connsiteX285" fmla="*/ 7086824 w 8613217"/>
                <a:gd name="connsiteY285" fmla="*/ 4811369 h 6281670"/>
                <a:gd name="connsiteX286" fmla="*/ 7489959 w 8613217"/>
                <a:gd name="connsiteY286" fmla="*/ 4805311 h 6281670"/>
                <a:gd name="connsiteX287" fmla="*/ 7516880 w 8613217"/>
                <a:gd name="connsiteY287" fmla="*/ 4801946 h 6281670"/>
                <a:gd name="connsiteX288" fmla="*/ 7536397 w 8613217"/>
                <a:gd name="connsiteY288" fmla="*/ 4800600 h 6281670"/>
                <a:gd name="connsiteX289" fmla="*/ 7619850 w 8613217"/>
                <a:gd name="connsiteY289" fmla="*/ 4791178 h 6281670"/>
                <a:gd name="connsiteX290" fmla="*/ 7661577 w 8613217"/>
                <a:gd name="connsiteY290" fmla="*/ 4813388 h 6281670"/>
                <a:gd name="connsiteX291" fmla="*/ 7920014 w 8613217"/>
                <a:gd name="connsiteY291" fmla="*/ 5004523 h 6281670"/>
                <a:gd name="connsiteX292" fmla="*/ 8354780 w 8613217"/>
                <a:gd name="connsiteY292" fmla="*/ 4830886 h 6281670"/>
                <a:gd name="connsiteX293" fmla="*/ 8579567 w 8613217"/>
                <a:gd name="connsiteY293" fmla="*/ 4409580 h 6281670"/>
                <a:gd name="connsiteX294" fmla="*/ 8613217 w 8613217"/>
                <a:gd name="connsiteY294" fmla="*/ 4250076 h 6281670"/>
                <a:gd name="connsiteX295" fmla="*/ 8613217 w 8613217"/>
                <a:gd name="connsiteY295" fmla="*/ 4196235 h 6281670"/>
                <a:gd name="connsiteX296" fmla="*/ 8420062 w 8613217"/>
                <a:gd name="connsiteY296" fmla="*/ 4211041 h 6281670"/>
                <a:gd name="connsiteX297" fmla="*/ 4571776 w 8613217"/>
                <a:gd name="connsiteY297" fmla="*/ 915970 h 6281670"/>
                <a:gd name="connsiteX298" fmla="*/ 4583890 w 8613217"/>
                <a:gd name="connsiteY298" fmla="*/ 888377 h 6281670"/>
                <a:gd name="connsiteX299" fmla="*/ 4571776 w 8613217"/>
                <a:gd name="connsiteY299" fmla="*/ 915970 h 6281670"/>
                <a:gd name="connsiteX300" fmla="*/ 2362948 w 8613217"/>
                <a:gd name="connsiteY300" fmla="*/ 965100 h 6281670"/>
                <a:gd name="connsiteX301" fmla="*/ 2363621 w 8613217"/>
                <a:gd name="connsiteY301" fmla="*/ 962408 h 6281670"/>
                <a:gd name="connsiteX302" fmla="*/ 2368332 w 8613217"/>
                <a:gd name="connsiteY302" fmla="*/ 967119 h 6281670"/>
                <a:gd name="connsiteX303" fmla="*/ 2362948 w 8613217"/>
                <a:gd name="connsiteY303" fmla="*/ 965100 h 6281670"/>
                <a:gd name="connsiteX304" fmla="*/ 2435633 w 8613217"/>
                <a:gd name="connsiteY304" fmla="*/ 1055284 h 6281670"/>
                <a:gd name="connsiteX305" fmla="*/ 2426211 w 8613217"/>
                <a:gd name="connsiteY305" fmla="*/ 1053265 h 6281670"/>
                <a:gd name="connsiteX306" fmla="*/ 2370351 w 8613217"/>
                <a:gd name="connsiteY306" fmla="*/ 968465 h 6281670"/>
                <a:gd name="connsiteX307" fmla="*/ 2432268 w 8613217"/>
                <a:gd name="connsiteY307" fmla="*/ 1045862 h 6281670"/>
                <a:gd name="connsiteX308" fmla="*/ 2435633 w 8613217"/>
                <a:gd name="connsiteY308" fmla="*/ 1055284 h 6281670"/>
                <a:gd name="connsiteX309" fmla="*/ 695895 w 8613217"/>
                <a:gd name="connsiteY309" fmla="*/ 1016922 h 6281670"/>
                <a:gd name="connsiteX310" fmla="*/ 692530 w 8613217"/>
                <a:gd name="connsiteY310" fmla="*/ 1005481 h 6281670"/>
                <a:gd name="connsiteX311" fmla="*/ 695895 w 8613217"/>
                <a:gd name="connsiteY311" fmla="*/ 1016922 h 6281670"/>
                <a:gd name="connsiteX312" fmla="*/ 4511205 w 8613217"/>
                <a:gd name="connsiteY312" fmla="*/ 6014042 h 6281670"/>
                <a:gd name="connsiteX313" fmla="*/ 4537452 w 8613217"/>
                <a:gd name="connsiteY313" fmla="*/ 5944049 h 6281670"/>
                <a:gd name="connsiteX314" fmla="*/ 4511205 w 8613217"/>
                <a:gd name="connsiteY314" fmla="*/ 6014042 h 6281670"/>
                <a:gd name="connsiteX315" fmla="*/ 4750797 w 8613217"/>
                <a:gd name="connsiteY315" fmla="*/ 5917128 h 6281670"/>
                <a:gd name="connsiteX316" fmla="*/ 4741375 w 8613217"/>
                <a:gd name="connsiteY316" fmla="*/ 5939338 h 6281670"/>
                <a:gd name="connsiteX317" fmla="*/ 4732626 w 8613217"/>
                <a:gd name="connsiteY317" fmla="*/ 5935300 h 6281670"/>
                <a:gd name="connsiteX318" fmla="*/ 4727915 w 8613217"/>
                <a:gd name="connsiteY318" fmla="*/ 5907706 h 6281670"/>
                <a:gd name="connsiteX319" fmla="*/ 4750797 w 8613217"/>
                <a:gd name="connsiteY319" fmla="*/ 5875402 h 6281670"/>
                <a:gd name="connsiteX320" fmla="*/ 4750797 w 8613217"/>
                <a:gd name="connsiteY320" fmla="*/ 5917128 h 6281670"/>
                <a:gd name="connsiteX321" fmla="*/ 4875978 w 8613217"/>
                <a:gd name="connsiteY321" fmla="*/ 5457461 h 6281670"/>
                <a:gd name="connsiteX322" fmla="*/ 4616868 w 8613217"/>
                <a:gd name="connsiteY322" fmla="*/ 5877421 h 6281670"/>
                <a:gd name="connsiteX323" fmla="*/ 4562354 w 8613217"/>
                <a:gd name="connsiteY323" fmla="*/ 5884824 h 6281670"/>
                <a:gd name="connsiteX324" fmla="*/ 4880015 w 8613217"/>
                <a:gd name="connsiteY324" fmla="*/ 5419772 h 6281670"/>
                <a:gd name="connsiteX325" fmla="*/ 4875978 w 8613217"/>
                <a:gd name="connsiteY325" fmla="*/ 5457461 h 6281670"/>
                <a:gd name="connsiteX326" fmla="*/ 5020675 w 8613217"/>
                <a:gd name="connsiteY326" fmla="*/ 5141145 h 6281670"/>
                <a:gd name="connsiteX327" fmla="*/ 4989717 w 8613217"/>
                <a:gd name="connsiteY327" fmla="*/ 5179506 h 6281670"/>
                <a:gd name="connsiteX328" fmla="*/ 4445922 w 8613217"/>
                <a:gd name="connsiteY328" fmla="*/ 5878767 h 6281670"/>
                <a:gd name="connsiteX329" fmla="*/ 4415637 w 8613217"/>
                <a:gd name="connsiteY329" fmla="*/ 5953471 h 6281670"/>
                <a:gd name="connsiteX330" fmla="*/ 4357085 w 8613217"/>
                <a:gd name="connsiteY330" fmla="*/ 6075286 h 6281670"/>
                <a:gd name="connsiteX331" fmla="*/ 4338240 w 8613217"/>
                <a:gd name="connsiteY331" fmla="*/ 6125762 h 6281670"/>
                <a:gd name="connsiteX332" fmla="*/ 4322761 w 8613217"/>
                <a:gd name="connsiteY332" fmla="*/ 6080671 h 6281670"/>
                <a:gd name="connsiteX333" fmla="*/ 4306609 w 8613217"/>
                <a:gd name="connsiteY333" fmla="*/ 6061826 h 6281670"/>
                <a:gd name="connsiteX334" fmla="*/ 4295168 w 8613217"/>
                <a:gd name="connsiteY334" fmla="*/ 6082689 h 6281670"/>
                <a:gd name="connsiteX335" fmla="*/ 4292475 w 8613217"/>
                <a:gd name="connsiteY335" fmla="*/ 6112302 h 6281670"/>
                <a:gd name="connsiteX336" fmla="*/ 4277669 w 8613217"/>
                <a:gd name="connsiteY336" fmla="*/ 6097496 h 6281670"/>
                <a:gd name="connsiteX337" fmla="*/ 4183447 w 8613217"/>
                <a:gd name="connsiteY337" fmla="*/ 5282478 h 6281670"/>
                <a:gd name="connsiteX338" fmla="*/ 4412945 w 8613217"/>
                <a:gd name="connsiteY338" fmla="*/ 4743394 h 6281670"/>
                <a:gd name="connsiteX339" fmla="*/ 5036828 w 8613217"/>
                <a:gd name="connsiteY339" fmla="*/ 3935106 h 6281670"/>
                <a:gd name="connsiteX340" fmla="*/ 5054999 w 8613217"/>
                <a:gd name="connsiteY340" fmla="*/ 3966064 h 6281670"/>
                <a:gd name="connsiteX341" fmla="*/ 5020675 w 8613217"/>
                <a:gd name="connsiteY34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1992791 w 8613217"/>
                <a:gd name="connsiteY210" fmla="*/ 3087110 h 6281670"/>
                <a:gd name="connsiteX211" fmla="*/ 2113933 w 8613217"/>
                <a:gd name="connsiteY211" fmla="*/ 3072976 h 6281670"/>
                <a:gd name="connsiteX212" fmla="*/ 2118644 w 8613217"/>
                <a:gd name="connsiteY212" fmla="*/ 3064227 h 6281670"/>
                <a:gd name="connsiteX213" fmla="*/ 2257958 w 8613217"/>
                <a:gd name="connsiteY213" fmla="*/ 3064227 h 6281670"/>
                <a:gd name="connsiteX214" fmla="*/ 2262669 w 8613217"/>
                <a:gd name="connsiteY214" fmla="*/ 3072976 h 6281670"/>
                <a:gd name="connsiteX215" fmla="*/ 2434960 w 8613217"/>
                <a:gd name="connsiteY215" fmla="*/ 3101243 h 6281670"/>
                <a:gd name="connsiteX216" fmla="*/ 2635518 w 8613217"/>
                <a:gd name="connsiteY216" fmla="*/ 3164506 h 6281670"/>
                <a:gd name="connsiteX217" fmla="*/ 3038653 w 8613217"/>
                <a:gd name="connsiteY217" fmla="*/ 3453902 h 6281670"/>
                <a:gd name="connsiteX218" fmla="*/ 3580428 w 8613217"/>
                <a:gd name="connsiteY218" fmla="*/ 4087880 h 6281670"/>
                <a:gd name="connsiteX219" fmla="*/ 3776274 w 8613217"/>
                <a:gd name="connsiteY219" fmla="*/ 4626290 h 6281670"/>
                <a:gd name="connsiteX220" fmla="*/ 3813963 w 8613217"/>
                <a:gd name="connsiteY220" fmla="*/ 4802619 h 6281670"/>
                <a:gd name="connsiteX221" fmla="*/ 3811944 w 8613217"/>
                <a:gd name="connsiteY221" fmla="*/ 5407658 h 6281670"/>
                <a:gd name="connsiteX222" fmla="*/ 3881265 w 8613217"/>
                <a:gd name="connsiteY222" fmla="*/ 5874056 h 6281670"/>
                <a:gd name="connsiteX223" fmla="*/ 3879919 w 8613217"/>
                <a:gd name="connsiteY223" fmla="*/ 5898957 h 6281670"/>
                <a:gd name="connsiteX224" fmla="*/ 3757430 w 8613217"/>
                <a:gd name="connsiteY224" fmla="*/ 5946068 h 6281670"/>
                <a:gd name="connsiteX225" fmla="*/ 3743970 w 8613217"/>
                <a:gd name="connsiteY225" fmla="*/ 6053750 h 6281670"/>
                <a:gd name="connsiteX226" fmla="*/ 3803195 w 8613217"/>
                <a:gd name="connsiteY226" fmla="*/ 6092112 h 6281670"/>
                <a:gd name="connsiteX227" fmla="*/ 3896071 w 8613217"/>
                <a:gd name="connsiteY227" fmla="*/ 6023464 h 6281670"/>
                <a:gd name="connsiteX228" fmla="*/ 3920972 w 8613217"/>
                <a:gd name="connsiteY228" fmla="*/ 5996544 h 6281670"/>
                <a:gd name="connsiteX229" fmla="*/ 3918953 w 8613217"/>
                <a:gd name="connsiteY229" fmla="*/ 6053077 h 6281670"/>
                <a:gd name="connsiteX230" fmla="*/ 3931741 w 8613217"/>
                <a:gd name="connsiteY230" fmla="*/ 6077978 h 6281670"/>
                <a:gd name="connsiteX231" fmla="*/ 3951931 w 8613217"/>
                <a:gd name="connsiteY231" fmla="*/ 6055769 h 6281670"/>
                <a:gd name="connsiteX232" fmla="*/ 3972121 w 8613217"/>
                <a:gd name="connsiteY232" fmla="*/ 5988468 h 6281670"/>
                <a:gd name="connsiteX233" fmla="*/ 3994331 w 8613217"/>
                <a:gd name="connsiteY233" fmla="*/ 5968277 h 6281670"/>
                <a:gd name="connsiteX234" fmla="*/ 4005099 w 8613217"/>
                <a:gd name="connsiteY234" fmla="*/ 5995198 h 6281670"/>
                <a:gd name="connsiteX235" fmla="*/ 4071054 w 8613217"/>
                <a:gd name="connsiteY235" fmla="*/ 6040290 h 6281670"/>
                <a:gd name="connsiteX236" fmla="*/ 4100667 w 8613217"/>
                <a:gd name="connsiteY236" fmla="*/ 6026829 h 6281670"/>
                <a:gd name="connsiteX237" fmla="*/ 4110089 w 8613217"/>
                <a:gd name="connsiteY237" fmla="*/ 5993179 h 6281670"/>
                <a:gd name="connsiteX238" fmla="*/ 4124895 w 8613217"/>
                <a:gd name="connsiteY238" fmla="*/ 6032214 h 6281670"/>
                <a:gd name="connsiteX239" fmla="*/ 4117492 w 8613217"/>
                <a:gd name="connsiteY239" fmla="*/ 6106918 h 6281670"/>
                <a:gd name="connsiteX240" fmla="*/ 4080476 w 8613217"/>
                <a:gd name="connsiteY240" fmla="*/ 6141242 h 6281670"/>
                <a:gd name="connsiteX241" fmla="*/ 4176717 w 8613217"/>
                <a:gd name="connsiteY241" fmla="*/ 6189025 h 6281670"/>
                <a:gd name="connsiteX242" fmla="*/ 4170660 w 8613217"/>
                <a:gd name="connsiteY242" fmla="*/ 6271133 h 6281670"/>
                <a:gd name="connsiteX243" fmla="*/ 4195562 w 8613217"/>
                <a:gd name="connsiteY243" fmla="*/ 6277863 h 6281670"/>
                <a:gd name="connsiteX244" fmla="*/ 4261517 w 8613217"/>
                <a:gd name="connsiteY244" fmla="*/ 6267768 h 6281670"/>
                <a:gd name="connsiteX245" fmla="*/ 4289784 w 8613217"/>
                <a:gd name="connsiteY245" fmla="*/ 6247578 h 6281670"/>
                <a:gd name="connsiteX246" fmla="*/ 4295840 w 8613217"/>
                <a:gd name="connsiteY246" fmla="*/ 6204505 h 6281670"/>
                <a:gd name="connsiteX247" fmla="*/ 4305936 w 8613217"/>
                <a:gd name="connsiteY247" fmla="*/ 6182969 h 6281670"/>
                <a:gd name="connsiteX248" fmla="*/ 4324107 w 8613217"/>
                <a:gd name="connsiteY248" fmla="*/ 6199794 h 6281670"/>
                <a:gd name="connsiteX249" fmla="*/ 4336894 w 8613217"/>
                <a:gd name="connsiteY249" fmla="*/ 6230752 h 6281670"/>
                <a:gd name="connsiteX250" fmla="*/ 4342951 w 8613217"/>
                <a:gd name="connsiteY250" fmla="*/ 6226714 h 6281670"/>
                <a:gd name="connsiteX251" fmla="*/ 4369872 w 8613217"/>
                <a:gd name="connsiteY251" fmla="*/ 6185660 h 6281670"/>
                <a:gd name="connsiteX252" fmla="*/ 4382659 w 8613217"/>
                <a:gd name="connsiteY252" fmla="*/ 6234791 h 6281670"/>
                <a:gd name="connsiteX253" fmla="*/ 4406888 w 8613217"/>
                <a:gd name="connsiteY253" fmla="*/ 6265749 h 6281670"/>
                <a:gd name="connsiteX254" fmla="*/ 4484284 w 8613217"/>
                <a:gd name="connsiteY254" fmla="*/ 6275171 h 6281670"/>
                <a:gd name="connsiteX255" fmla="*/ 4499090 w 8613217"/>
                <a:gd name="connsiteY255" fmla="*/ 6272479 h 6281670"/>
                <a:gd name="connsiteX256" fmla="*/ 4512551 w 8613217"/>
                <a:gd name="connsiteY256" fmla="*/ 6181622 h 6281670"/>
                <a:gd name="connsiteX257" fmla="*/ 4572449 w 8613217"/>
                <a:gd name="connsiteY257" fmla="*/ 6153356 h 6281670"/>
                <a:gd name="connsiteX258" fmla="*/ 4575814 w 8613217"/>
                <a:gd name="connsiteY258" fmla="*/ 6127781 h 6281670"/>
                <a:gd name="connsiteX259" fmla="*/ 4538125 w 8613217"/>
                <a:gd name="connsiteY259" fmla="*/ 6076633 h 6281670"/>
                <a:gd name="connsiteX260" fmla="*/ 4536779 w 8613217"/>
                <a:gd name="connsiteY260" fmla="*/ 6042309 h 6281670"/>
                <a:gd name="connsiteX261" fmla="*/ 4573122 w 8613217"/>
                <a:gd name="connsiteY261" fmla="*/ 6032214 h 6281670"/>
                <a:gd name="connsiteX262" fmla="*/ 4637731 w 8613217"/>
                <a:gd name="connsiteY262" fmla="*/ 6051058 h 6281670"/>
                <a:gd name="connsiteX263" fmla="*/ 4665997 w 8613217"/>
                <a:gd name="connsiteY263" fmla="*/ 6029522 h 6281670"/>
                <a:gd name="connsiteX264" fmla="*/ 4665997 w 8613217"/>
                <a:gd name="connsiteY264" fmla="*/ 5985776 h 6281670"/>
                <a:gd name="connsiteX265" fmla="*/ 4681477 w 8613217"/>
                <a:gd name="connsiteY265" fmla="*/ 5966931 h 6281670"/>
                <a:gd name="connsiteX266" fmla="*/ 4701667 w 8613217"/>
                <a:gd name="connsiteY266" fmla="*/ 5981065 h 6281670"/>
                <a:gd name="connsiteX267" fmla="*/ 4724550 w 8613217"/>
                <a:gd name="connsiteY267" fmla="*/ 6054423 h 6281670"/>
                <a:gd name="connsiteX268" fmla="*/ 4743394 w 8613217"/>
                <a:gd name="connsiteY268" fmla="*/ 6073268 h 6281670"/>
                <a:gd name="connsiteX269" fmla="*/ 4752143 w 8613217"/>
                <a:gd name="connsiteY269" fmla="*/ 6050385 h 6281670"/>
                <a:gd name="connsiteX270" fmla="*/ 4752143 w 8613217"/>
                <a:gd name="connsiteY270" fmla="*/ 5996544 h 6281670"/>
                <a:gd name="connsiteX271" fmla="*/ 4800600 w 8613217"/>
                <a:gd name="connsiteY271" fmla="*/ 6046347 h 6281670"/>
                <a:gd name="connsiteX272" fmla="*/ 4859825 w 8613217"/>
                <a:gd name="connsiteY272" fmla="*/ 6088747 h 6281670"/>
                <a:gd name="connsiteX273" fmla="*/ 4932511 w 8613217"/>
                <a:gd name="connsiteY273" fmla="*/ 6036252 h 6281670"/>
                <a:gd name="connsiteX274" fmla="*/ 4919050 w 8613217"/>
                <a:gd name="connsiteY274" fmla="*/ 5940011 h 6281670"/>
                <a:gd name="connsiteX275" fmla="*/ 4830213 w 8613217"/>
                <a:gd name="connsiteY275" fmla="*/ 5933281 h 6281670"/>
                <a:gd name="connsiteX276" fmla="*/ 4779064 w 8613217"/>
                <a:gd name="connsiteY276" fmla="*/ 5876074 h 6281670"/>
                <a:gd name="connsiteX277" fmla="*/ 4778391 w 8613217"/>
                <a:gd name="connsiteY277" fmla="*/ 5829637 h 6281670"/>
                <a:gd name="connsiteX278" fmla="*/ 5091342 w 8613217"/>
                <a:gd name="connsiteY278" fmla="*/ 5236712 h 6281670"/>
                <a:gd name="connsiteX279" fmla="*/ 5116243 w 8613217"/>
                <a:gd name="connsiteY279" fmla="*/ 5202389 h 6281670"/>
                <a:gd name="connsiteX280" fmla="*/ 5269690 w 8613217"/>
                <a:gd name="connsiteY280" fmla="*/ 5086631 h 6281670"/>
                <a:gd name="connsiteX281" fmla="*/ 5744837 w 8613217"/>
                <a:gd name="connsiteY281" fmla="*/ 4795889 h 6281670"/>
                <a:gd name="connsiteX282" fmla="*/ 5814830 w 8613217"/>
                <a:gd name="connsiteY282" fmla="*/ 4775699 h 6281670"/>
                <a:gd name="connsiteX283" fmla="*/ 6103553 w 8613217"/>
                <a:gd name="connsiteY283" fmla="*/ 4765603 h 6281670"/>
                <a:gd name="connsiteX284" fmla="*/ 7086824 w 8613217"/>
                <a:gd name="connsiteY284" fmla="*/ 4811369 h 6281670"/>
                <a:gd name="connsiteX285" fmla="*/ 7489959 w 8613217"/>
                <a:gd name="connsiteY285" fmla="*/ 4805311 h 6281670"/>
                <a:gd name="connsiteX286" fmla="*/ 7516880 w 8613217"/>
                <a:gd name="connsiteY286" fmla="*/ 4801946 h 6281670"/>
                <a:gd name="connsiteX287" fmla="*/ 7536397 w 8613217"/>
                <a:gd name="connsiteY287" fmla="*/ 4800600 h 6281670"/>
                <a:gd name="connsiteX288" fmla="*/ 7619850 w 8613217"/>
                <a:gd name="connsiteY288" fmla="*/ 4791178 h 6281670"/>
                <a:gd name="connsiteX289" fmla="*/ 7661577 w 8613217"/>
                <a:gd name="connsiteY289" fmla="*/ 4813388 h 6281670"/>
                <a:gd name="connsiteX290" fmla="*/ 7920014 w 8613217"/>
                <a:gd name="connsiteY290" fmla="*/ 5004523 h 6281670"/>
                <a:gd name="connsiteX291" fmla="*/ 8354780 w 8613217"/>
                <a:gd name="connsiteY291" fmla="*/ 4830886 h 6281670"/>
                <a:gd name="connsiteX292" fmla="*/ 8579567 w 8613217"/>
                <a:gd name="connsiteY292" fmla="*/ 4409580 h 6281670"/>
                <a:gd name="connsiteX293" fmla="*/ 8613217 w 8613217"/>
                <a:gd name="connsiteY293" fmla="*/ 4250076 h 6281670"/>
                <a:gd name="connsiteX294" fmla="*/ 8613217 w 8613217"/>
                <a:gd name="connsiteY294" fmla="*/ 4196235 h 6281670"/>
                <a:gd name="connsiteX295" fmla="*/ 8420062 w 8613217"/>
                <a:gd name="connsiteY295" fmla="*/ 4211041 h 6281670"/>
                <a:gd name="connsiteX296" fmla="*/ 4571776 w 8613217"/>
                <a:gd name="connsiteY296" fmla="*/ 915970 h 6281670"/>
                <a:gd name="connsiteX297" fmla="*/ 4583890 w 8613217"/>
                <a:gd name="connsiteY297" fmla="*/ 888377 h 6281670"/>
                <a:gd name="connsiteX298" fmla="*/ 4571776 w 8613217"/>
                <a:gd name="connsiteY298" fmla="*/ 915970 h 6281670"/>
                <a:gd name="connsiteX299" fmla="*/ 2362948 w 8613217"/>
                <a:gd name="connsiteY299" fmla="*/ 965100 h 6281670"/>
                <a:gd name="connsiteX300" fmla="*/ 2363621 w 8613217"/>
                <a:gd name="connsiteY300" fmla="*/ 962408 h 6281670"/>
                <a:gd name="connsiteX301" fmla="*/ 2368332 w 8613217"/>
                <a:gd name="connsiteY301" fmla="*/ 967119 h 6281670"/>
                <a:gd name="connsiteX302" fmla="*/ 2362948 w 8613217"/>
                <a:gd name="connsiteY302" fmla="*/ 965100 h 6281670"/>
                <a:gd name="connsiteX303" fmla="*/ 2435633 w 8613217"/>
                <a:gd name="connsiteY303" fmla="*/ 1055284 h 6281670"/>
                <a:gd name="connsiteX304" fmla="*/ 2426211 w 8613217"/>
                <a:gd name="connsiteY304" fmla="*/ 1053265 h 6281670"/>
                <a:gd name="connsiteX305" fmla="*/ 2370351 w 8613217"/>
                <a:gd name="connsiteY305" fmla="*/ 968465 h 6281670"/>
                <a:gd name="connsiteX306" fmla="*/ 2432268 w 8613217"/>
                <a:gd name="connsiteY306" fmla="*/ 1045862 h 6281670"/>
                <a:gd name="connsiteX307" fmla="*/ 2435633 w 8613217"/>
                <a:gd name="connsiteY307" fmla="*/ 1055284 h 6281670"/>
                <a:gd name="connsiteX308" fmla="*/ 695895 w 8613217"/>
                <a:gd name="connsiteY308" fmla="*/ 1016922 h 6281670"/>
                <a:gd name="connsiteX309" fmla="*/ 692530 w 8613217"/>
                <a:gd name="connsiteY309" fmla="*/ 1005481 h 6281670"/>
                <a:gd name="connsiteX310" fmla="*/ 695895 w 8613217"/>
                <a:gd name="connsiteY310" fmla="*/ 1016922 h 6281670"/>
                <a:gd name="connsiteX311" fmla="*/ 4511205 w 8613217"/>
                <a:gd name="connsiteY311" fmla="*/ 6014042 h 6281670"/>
                <a:gd name="connsiteX312" fmla="*/ 4537452 w 8613217"/>
                <a:gd name="connsiteY312" fmla="*/ 5944049 h 6281670"/>
                <a:gd name="connsiteX313" fmla="*/ 4511205 w 8613217"/>
                <a:gd name="connsiteY313" fmla="*/ 6014042 h 6281670"/>
                <a:gd name="connsiteX314" fmla="*/ 4750797 w 8613217"/>
                <a:gd name="connsiteY314" fmla="*/ 5917128 h 6281670"/>
                <a:gd name="connsiteX315" fmla="*/ 4741375 w 8613217"/>
                <a:gd name="connsiteY315" fmla="*/ 5939338 h 6281670"/>
                <a:gd name="connsiteX316" fmla="*/ 4732626 w 8613217"/>
                <a:gd name="connsiteY316" fmla="*/ 5935300 h 6281670"/>
                <a:gd name="connsiteX317" fmla="*/ 4727915 w 8613217"/>
                <a:gd name="connsiteY317" fmla="*/ 5907706 h 6281670"/>
                <a:gd name="connsiteX318" fmla="*/ 4750797 w 8613217"/>
                <a:gd name="connsiteY318" fmla="*/ 5875402 h 6281670"/>
                <a:gd name="connsiteX319" fmla="*/ 4750797 w 8613217"/>
                <a:gd name="connsiteY319" fmla="*/ 5917128 h 6281670"/>
                <a:gd name="connsiteX320" fmla="*/ 4875978 w 8613217"/>
                <a:gd name="connsiteY320" fmla="*/ 5457461 h 6281670"/>
                <a:gd name="connsiteX321" fmla="*/ 4616868 w 8613217"/>
                <a:gd name="connsiteY321" fmla="*/ 5877421 h 6281670"/>
                <a:gd name="connsiteX322" fmla="*/ 4562354 w 8613217"/>
                <a:gd name="connsiteY322" fmla="*/ 5884824 h 6281670"/>
                <a:gd name="connsiteX323" fmla="*/ 4880015 w 8613217"/>
                <a:gd name="connsiteY323" fmla="*/ 5419772 h 6281670"/>
                <a:gd name="connsiteX324" fmla="*/ 4875978 w 8613217"/>
                <a:gd name="connsiteY324" fmla="*/ 5457461 h 6281670"/>
                <a:gd name="connsiteX325" fmla="*/ 5020675 w 8613217"/>
                <a:gd name="connsiteY325" fmla="*/ 5141145 h 6281670"/>
                <a:gd name="connsiteX326" fmla="*/ 4989717 w 8613217"/>
                <a:gd name="connsiteY326" fmla="*/ 5179506 h 6281670"/>
                <a:gd name="connsiteX327" fmla="*/ 4445922 w 8613217"/>
                <a:gd name="connsiteY327" fmla="*/ 5878767 h 6281670"/>
                <a:gd name="connsiteX328" fmla="*/ 4415637 w 8613217"/>
                <a:gd name="connsiteY328" fmla="*/ 5953471 h 6281670"/>
                <a:gd name="connsiteX329" fmla="*/ 4357085 w 8613217"/>
                <a:gd name="connsiteY329" fmla="*/ 6075286 h 6281670"/>
                <a:gd name="connsiteX330" fmla="*/ 4338240 w 8613217"/>
                <a:gd name="connsiteY330" fmla="*/ 6125762 h 6281670"/>
                <a:gd name="connsiteX331" fmla="*/ 4322761 w 8613217"/>
                <a:gd name="connsiteY331" fmla="*/ 6080671 h 6281670"/>
                <a:gd name="connsiteX332" fmla="*/ 4306609 w 8613217"/>
                <a:gd name="connsiteY332" fmla="*/ 6061826 h 6281670"/>
                <a:gd name="connsiteX333" fmla="*/ 4295168 w 8613217"/>
                <a:gd name="connsiteY333" fmla="*/ 6082689 h 6281670"/>
                <a:gd name="connsiteX334" fmla="*/ 4292475 w 8613217"/>
                <a:gd name="connsiteY334" fmla="*/ 6112302 h 6281670"/>
                <a:gd name="connsiteX335" fmla="*/ 4277669 w 8613217"/>
                <a:gd name="connsiteY335" fmla="*/ 6097496 h 6281670"/>
                <a:gd name="connsiteX336" fmla="*/ 4183447 w 8613217"/>
                <a:gd name="connsiteY336" fmla="*/ 5282478 h 6281670"/>
                <a:gd name="connsiteX337" fmla="*/ 4412945 w 8613217"/>
                <a:gd name="connsiteY337" fmla="*/ 4743394 h 6281670"/>
                <a:gd name="connsiteX338" fmla="*/ 5036828 w 8613217"/>
                <a:gd name="connsiteY338" fmla="*/ 3935106 h 6281670"/>
                <a:gd name="connsiteX339" fmla="*/ 5054999 w 8613217"/>
                <a:gd name="connsiteY339" fmla="*/ 3966064 h 6281670"/>
                <a:gd name="connsiteX340" fmla="*/ 5020675 w 8613217"/>
                <a:gd name="connsiteY34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118644 w 8613217"/>
                <a:gd name="connsiteY211" fmla="*/ 3064227 h 6281670"/>
                <a:gd name="connsiteX212" fmla="*/ 2257958 w 8613217"/>
                <a:gd name="connsiteY212" fmla="*/ 3064227 h 6281670"/>
                <a:gd name="connsiteX213" fmla="*/ 2262669 w 8613217"/>
                <a:gd name="connsiteY213" fmla="*/ 3072976 h 6281670"/>
                <a:gd name="connsiteX214" fmla="*/ 2434960 w 8613217"/>
                <a:gd name="connsiteY214" fmla="*/ 3101243 h 6281670"/>
                <a:gd name="connsiteX215" fmla="*/ 2635518 w 8613217"/>
                <a:gd name="connsiteY215" fmla="*/ 3164506 h 6281670"/>
                <a:gd name="connsiteX216" fmla="*/ 3038653 w 8613217"/>
                <a:gd name="connsiteY216" fmla="*/ 3453902 h 6281670"/>
                <a:gd name="connsiteX217" fmla="*/ 3580428 w 8613217"/>
                <a:gd name="connsiteY217" fmla="*/ 4087880 h 6281670"/>
                <a:gd name="connsiteX218" fmla="*/ 3776274 w 8613217"/>
                <a:gd name="connsiteY218" fmla="*/ 4626290 h 6281670"/>
                <a:gd name="connsiteX219" fmla="*/ 3813963 w 8613217"/>
                <a:gd name="connsiteY219" fmla="*/ 4802619 h 6281670"/>
                <a:gd name="connsiteX220" fmla="*/ 3811944 w 8613217"/>
                <a:gd name="connsiteY220" fmla="*/ 5407658 h 6281670"/>
                <a:gd name="connsiteX221" fmla="*/ 3881265 w 8613217"/>
                <a:gd name="connsiteY221" fmla="*/ 5874056 h 6281670"/>
                <a:gd name="connsiteX222" fmla="*/ 3879919 w 8613217"/>
                <a:gd name="connsiteY222" fmla="*/ 5898957 h 6281670"/>
                <a:gd name="connsiteX223" fmla="*/ 3757430 w 8613217"/>
                <a:gd name="connsiteY223" fmla="*/ 5946068 h 6281670"/>
                <a:gd name="connsiteX224" fmla="*/ 3743970 w 8613217"/>
                <a:gd name="connsiteY224" fmla="*/ 6053750 h 6281670"/>
                <a:gd name="connsiteX225" fmla="*/ 3803195 w 8613217"/>
                <a:gd name="connsiteY225" fmla="*/ 6092112 h 6281670"/>
                <a:gd name="connsiteX226" fmla="*/ 3896071 w 8613217"/>
                <a:gd name="connsiteY226" fmla="*/ 6023464 h 6281670"/>
                <a:gd name="connsiteX227" fmla="*/ 3920972 w 8613217"/>
                <a:gd name="connsiteY227" fmla="*/ 5996544 h 6281670"/>
                <a:gd name="connsiteX228" fmla="*/ 3918953 w 8613217"/>
                <a:gd name="connsiteY228" fmla="*/ 6053077 h 6281670"/>
                <a:gd name="connsiteX229" fmla="*/ 3931741 w 8613217"/>
                <a:gd name="connsiteY229" fmla="*/ 6077978 h 6281670"/>
                <a:gd name="connsiteX230" fmla="*/ 3951931 w 8613217"/>
                <a:gd name="connsiteY230" fmla="*/ 6055769 h 6281670"/>
                <a:gd name="connsiteX231" fmla="*/ 3972121 w 8613217"/>
                <a:gd name="connsiteY231" fmla="*/ 5988468 h 6281670"/>
                <a:gd name="connsiteX232" fmla="*/ 3994331 w 8613217"/>
                <a:gd name="connsiteY232" fmla="*/ 5968277 h 6281670"/>
                <a:gd name="connsiteX233" fmla="*/ 4005099 w 8613217"/>
                <a:gd name="connsiteY233" fmla="*/ 5995198 h 6281670"/>
                <a:gd name="connsiteX234" fmla="*/ 4071054 w 8613217"/>
                <a:gd name="connsiteY234" fmla="*/ 6040290 h 6281670"/>
                <a:gd name="connsiteX235" fmla="*/ 4100667 w 8613217"/>
                <a:gd name="connsiteY235" fmla="*/ 6026829 h 6281670"/>
                <a:gd name="connsiteX236" fmla="*/ 4110089 w 8613217"/>
                <a:gd name="connsiteY236" fmla="*/ 5993179 h 6281670"/>
                <a:gd name="connsiteX237" fmla="*/ 4124895 w 8613217"/>
                <a:gd name="connsiteY237" fmla="*/ 6032214 h 6281670"/>
                <a:gd name="connsiteX238" fmla="*/ 4117492 w 8613217"/>
                <a:gd name="connsiteY238" fmla="*/ 6106918 h 6281670"/>
                <a:gd name="connsiteX239" fmla="*/ 4080476 w 8613217"/>
                <a:gd name="connsiteY239" fmla="*/ 6141242 h 6281670"/>
                <a:gd name="connsiteX240" fmla="*/ 4176717 w 8613217"/>
                <a:gd name="connsiteY240" fmla="*/ 6189025 h 6281670"/>
                <a:gd name="connsiteX241" fmla="*/ 4170660 w 8613217"/>
                <a:gd name="connsiteY241" fmla="*/ 6271133 h 6281670"/>
                <a:gd name="connsiteX242" fmla="*/ 4195562 w 8613217"/>
                <a:gd name="connsiteY242" fmla="*/ 6277863 h 6281670"/>
                <a:gd name="connsiteX243" fmla="*/ 4261517 w 8613217"/>
                <a:gd name="connsiteY243" fmla="*/ 6267768 h 6281670"/>
                <a:gd name="connsiteX244" fmla="*/ 4289784 w 8613217"/>
                <a:gd name="connsiteY244" fmla="*/ 6247578 h 6281670"/>
                <a:gd name="connsiteX245" fmla="*/ 4295840 w 8613217"/>
                <a:gd name="connsiteY245" fmla="*/ 6204505 h 6281670"/>
                <a:gd name="connsiteX246" fmla="*/ 4305936 w 8613217"/>
                <a:gd name="connsiteY246" fmla="*/ 6182969 h 6281670"/>
                <a:gd name="connsiteX247" fmla="*/ 4324107 w 8613217"/>
                <a:gd name="connsiteY247" fmla="*/ 6199794 h 6281670"/>
                <a:gd name="connsiteX248" fmla="*/ 4336894 w 8613217"/>
                <a:gd name="connsiteY248" fmla="*/ 6230752 h 6281670"/>
                <a:gd name="connsiteX249" fmla="*/ 4342951 w 8613217"/>
                <a:gd name="connsiteY249" fmla="*/ 6226714 h 6281670"/>
                <a:gd name="connsiteX250" fmla="*/ 4369872 w 8613217"/>
                <a:gd name="connsiteY250" fmla="*/ 6185660 h 6281670"/>
                <a:gd name="connsiteX251" fmla="*/ 4382659 w 8613217"/>
                <a:gd name="connsiteY251" fmla="*/ 6234791 h 6281670"/>
                <a:gd name="connsiteX252" fmla="*/ 4406888 w 8613217"/>
                <a:gd name="connsiteY252" fmla="*/ 6265749 h 6281670"/>
                <a:gd name="connsiteX253" fmla="*/ 4484284 w 8613217"/>
                <a:gd name="connsiteY253" fmla="*/ 6275171 h 6281670"/>
                <a:gd name="connsiteX254" fmla="*/ 4499090 w 8613217"/>
                <a:gd name="connsiteY254" fmla="*/ 6272479 h 6281670"/>
                <a:gd name="connsiteX255" fmla="*/ 4512551 w 8613217"/>
                <a:gd name="connsiteY255" fmla="*/ 6181622 h 6281670"/>
                <a:gd name="connsiteX256" fmla="*/ 4572449 w 8613217"/>
                <a:gd name="connsiteY256" fmla="*/ 6153356 h 6281670"/>
                <a:gd name="connsiteX257" fmla="*/ 4575814 w 8613217"/>
                <a:gd name="connsiteY257" fmla="*/ 6127781 h 6281670"/>
                <a:gd name="connsiteX258" fmla="*/ 4538125 w 8613217"/>
                <a:gd name="connsiteY258" fmla="*/ 6076633 h 6281670"/>
                <a:gd name="connsiteX259" fmla="*/ 4536779 w 8613217"/>
                <a:gd name="connsiteY259" fmla="*/ 6042309 h 6281670"/>
                <a:gd name="connsiteX260" fmla="*/ 4573122 w 8613217"/>
                <a:gd name="connsiteY260" fmla="*/ 6032214 h 6281670"/>
                <a:gd name="connsiteX261" fmla="*/ 4637731 w 8613217"/>
                <a:gd name="connsiteY261" fmla="*/ 6051058 h 6281670"/>
                <a:gd name="connsiteX262" fmla="*/ 4665997 w 8613217"/>
                <a:gd name="connsiteY262" fmla="*/ 6029522 h 6281670"/>
                <a:gd name="connsiteX263" fmla="*/ 4665997 w 8613217"/>
                <a:gd name="connsiteY263" fmla="*/ 5985776 h 6281670"/>
                <a:gd name="connsiteX264" fmla="*/ 4681477 w 8613217"/>
                <a:gd name="connsiteY264" fmla="*/ 5966931 h 6281670"/>
                <a:gd name="connsiteX265" fmla="*/ 4701667 w 8613217"/>
                <a:gd name="connsiteY265" fmla="*/ 5981065 h 6281670"/>
                <a:gd name="connsiteX266" fmla="*/ 4724550 w 8613217"/>
                <a:gd name="connsiteY266" fmla="*/ 6054423 h 6281670"/>
                <a:gd name="connsiteX267" fmla="*/ 4743394 w 8613217"/>
                <a:gd name="connsiteY267" fmla="*/ 6073268 h 6281670"/>
                <a:gd name="connsiteX268" fmla="*/ 4752143 w 8613217"/>
                <a:gd name="connsiteY268" fmla="*/ 6050385 h 6281670"/>
                <a:gd name="connsiteX269" fmla="*/ 4752143 w 8613217"/>
                <a:gd name="connsiteY269" fmla="*/ 5996544 h 6281670"/>
                <a:gd name="connsiteX270" fmla="*/ 4800600 w 8613217"/>
                <a:gd name="connsiteY270" fmla="*/ 6046347 h 6281670"/>
                <a:gd name="connsiteX271" fmla="*/ 4859825 w 8613217"/>
                <a:gd name="connsiteY271" fmla="*/ 6088747 h 6281670"/>
                <a:gd name="connsiteX272" fmla="*/ 4932511 w 8613217"/>
                <a:gd name="connsiteY272" fmla="*/ 6036252 h 6281670"/>
                <a:gd name="connsiteX273" fmla="*/ 4919050 w 8613217"/>
                <a:gd name="connsiteY273" fmla="*/ 5940011 h 6281670"/>
                <a:gd name="connsiteX274" fmla="*/ 4830213 w 8613217"/>
                <a:gd name="connsiteY274" fmla="*/ 5933281 h 6281670"/>
                <a:gd name="connsiteX275" fmla="*/ 4779064 w 8613217"/>
                <a:gd name="connsiteY275" fmla="*/ 5876074 h 6281670"/>
                <a:gd name="connsiteX276" fmla="*/ 4778391 w 8613217"/>
                <a:gd name="connsiteY276" fmla="*/ 5829637 h 6281670"/>
                <a:gd name="connsiteX277" fmla="*/ 5091342 w 8613217"/>
                <a:gd name="connsiteY277" fmla="*/ 5236712 h 6281670"/>
                <a:gd name="connsiteX278" fmla="*/ 5116243 w 8613217"/>
                <a:gd name="connsiteY278" fmla="*/ 5202389 h 6281670"/>
                <a:gd name="connsiteX279" fmla="*/ 5269690 w 8613217"/>
                <a:gd name="connsiteY279" fmla="*/ 5086631 h 6281670"/>
                <a:gd name="connsiteX280" fmla="*/ 5744837 w 8613217"/>
                <a:gd name="connsiteY280" fmla="*/ 4795889 h 6281670"/>
                <a:gd name="connsiteX281" fmla="*/ 5814830 w 8613217"/>
                <a:gd name="connsiteY281" fmla="*/ 4775699 h 6281670"/>
                <a:gd name="connsiteX282" fmla="*/ 6103553 w 8613217"/>
                <a:gd name="connsiteY282" fmla="*/ 4765603 h 6281670"/>
                <a:gd name="connsiteX283" fmla="*/ 7086824 w 8613217"/>
                <a:gd name="connsiteY283" fmla="*/ 4811369 h 6281670"/>
                <a:gd name="connsiteX284" fmla="*/ 7489959 w 8613217"/>
                <a:gd name="connsiteY284" fmla="*/ 4805311 h 6281670"/>
                <a:gd name="connsiteX285" fmla="*/ 7516880 w 8613217"/>
                <a:gd name="connsiteY285" fmla="*/ 4801946 h 6281670"/>
                <a:gd name="connsiteX286" fmla="*/ 7536397 w 8613217"/>
                <a:gd name="connsiteY286" fmla="*/ 4800600 h 6281670"/>
                <a:gd name="connsiteX287" fmla="*/ 7619850 w 8613217"/>
                <a:gd name="connsiteY287" fmla="*/ 4791178 h 6281670"/>
                <a:gd name="connsiteX288" fmla="*/ 7661577 w 8613217"/>
                <a:gd name="connsiteY288" fmla="*/ 4813388 h 6281670"/>
                <a:gd name="connsiteX289" fmla="*/ 7920014 w 8613217"/>
                <a:gd name="connsiteY289" fmla="*/ 5004523 h 6281670"/>
                <a:gd name="connsiteX290" fmla="*/ 8354780 w 8613217"/>
                <a:gd name="connsiteY290" fmla="*/ 4830886 h 6281670"/>
                <a:gd name="connsiteX291" fmla="*/ 8579567 w 8613217"/>
                <a:gd name="connsiteY291" fmla="*/ 4409580 h 6281670"/>
                <a:gd name="connsiteX292" fmla="*/ 8613217 w 8613217"/>
                <a:gd name="connsiteY292" fmla="*/ 4250076 h 6281670"/>
                <a:gd name="connsiteX293" fmla="*/ 8613217 w 8613217"/>
                <a:gd name="connsiteY293" fmla="*/ 4196235 h 6281670"/>
                <a:gd name="connsiteX294" fmla="*/ 8420062 w 8613217"/>
                <a:gd name="connsiteY294" fmla="*/ 4211041 h 6281670"/>
                <a:gd name="connsiteX295" fmla="*/ 4571776 w 8613217"/>
                <a:gd name="connsiteY295" fmla="*/ 915970 h 6281670"/>
                <a:gd name="connsiteX296" fmla="*/ 4583890 w 8613217"/>
                <a:gd name="connsiteY296" fmla="*/ 888377 h 6281670"/>
                <a:gd name="connsiteX297" fmla="*/ 4571776 w 8613217"/>
                <a:gd name="connsiteY297" fmla="*/ 915970 h 6281670"/>
                <a:gd name="connsiteX298" fmla="*/ 2362948 w 8613217"/>
                <a:gd name="connsiteY298" fmla="*/ 965100 h 6281670"/>
                <a:gd name="connsiteX299" fmla="*/ 2363621 w 8613217"/>
                <a:gd name="connsiteY299" fmla="*/ 962408 h 6281670"/>
                <a:gd name="connsiteX300" fmla="*/ 2368332 w 8613217"/>
                <a:gd name="connsiteY300" fmla="*/ 967119 h 6281670"/>
                <a:gd name="connsiteX301" fmla="*/ 2362948 w 8613217"/>
                <a:gd name="connsiteY301" fmla="*/ 965100 h 6281670"/>
                <a:gd name="connsiteX302" fmla="*/ 2435633 w 8613217"/>
                <a:gd name="connsiteY302" fmla="*/ 1055284 h 6281670"/>
                <a:gd name="connsiteX303" fmla="*/ 2426211 w 8613217"/>
                <a:gd name="connsiteY303" fmla="*/ 1053265 h 6281670"/>
                <a:gd name="connsiteX304" fmla="*/ 2370351 w 8613217"/>
                <a:gd name="connsiteY304" fmla="*/ 968465 h 6281670"/>
                <a:gd name="connsiteX305" fmla="*/ 2432268 w 8613217"/>
                <a:gd name="connsiteY305" fmla="*/ 1045862 h 6281670"/>
                <a:gd name="connsiteX306" fmla="*/ 2435633 w 8613217"/>
                <a:gd name="connsiteY306" fmla="*/ 1055284 h 6281670"/>
                <a:gd name="connsiteX307" fmla="*/ 695895 w 8613217"/>
                <a:gd name="connsiteY307" fmla="*/ 1016922 h 6281670"/>
                <a:gd name="connsiteX308" fmla="*/ 692530 w 8613217"/>
                <a:gd name="connsiteY308" fmla="*/ 1005481 h 6281670"/>
                <a:gd name="connsiteX309" fmla="*/ 695895 w 8613217"/>
                <a:gd name="connsiteY309" fmla="*/ 1016922 h 6281670"/>
                <a:gd name="connsiteX310" fmla="*/ 4511205 w 8613217"/>
                <a:gd name="connsiteY310" fmla="*/ 6014042 h 6281670"/>
                <a:gd name="connsiteX311" fmla="*/ 4537452 w 8613217"/>
                <a:gd name="connsiteY311" fmla="*/ 5944049 h 6281670"/>
                <a:gd name="connsiteX312" fmla="*/ 4511205 w 8613217"/>
                <a:gd name="connsiteY312" fmla="*/ 6014042 h 6281670"/>
                <a:gd name="connsiteX313" fmla="*/ 4750797 w 8613217"/>
                <a:gd name="connsiteY313" fmla="*/ 5917128 h 6281670"/>
                <a:gd name="connsiteX314" fmla="*/ 4741375 w 8613217"/>
                <a:gd name="connsiteY314" fmla="*/ 5939338 h 6281670"/>
                <a:gd name="connsiteX315" fmla="*/ 4732626 w 8613217"/>
                <a:gd name="connsiteY315" fmla="*/ 5935300 h 6281670"/>
                <a:gd name="connsiteX316" fmla="*/ 4727915 w 8613217"/>
                <a:gd name="connsiteY316" fmla="*/ 5907706 h 6281670"/>
                <a:gd name="connsiteX317" fmla="*/ 4750797 w 8613217"/>
                <a:gd name="connsiteY317" fmla="*/ 5875402 h 6281670"/>
                <a:gd name="connsiteX318" fmla="*/ 4750797 w 8613217"/>
                <a:gd name="connsiteY318" fmla="*/ 5917128 h 6281670"/>
                <a:gd name="connsiteX319" fmla="*/ 4875978 w 8613217"/>
                <a:gd name="connsiteY319" fmla="*/ 5457461 h 6281670"/>
                <a:gd name="connsiteX320" fmla="*/ 4616868 w 8613217"/>
                <a:gd name="connsiteY320" fmla="*/ 5877421 h 6281670"/>
                <a:gd name="connsiteX321" fmla="*/ 4562354 w 8613217"/>
                <a:gd name="connsiteY321" fmla="*/ 5884824 h 6281670"/>
                <a:gd name="connsiteX322" fmla="*/ 4880015 w 8613217"/>
                <a:gd name="connsiteY322" fmla="*/ 5419772 h 6281670"/>
                <a:gd name="connsiteX323" fmla="*/ 4875978 w 8613217"/>
                <a:gd name="connsiteY323" fmla="*/ 5457461 h 6281670"/>
                <a:gd name="connsiteX324" fmla="*/ 5020675 w 8613217"/>
                <a:gd name="connsiteY324" fmla="*/ 5141145 h 6281670"/>
                <a:gd name="connsiteX325" fmla="*/ 4989717 w 8613217"/>
                <a:gd name="connsiteY325" fmla="*/ 5179506 h 6281670"/>
                <a:gd name="connsiteX326" fmla="*/ 4445922 w 8613217"/>
                <a:gd name="connsiteY326" fmla="*/ 5878767 h 6281670"/>
                <a:gd name="connsiteX327" fmla="*/ 4415637 w 8613217"/>
                <a:gd name="connsiteY327" fmla="*/ 5953471 h 6281670"/>
                <a:gd name="connsiteX328" fmla="*/ 4357085 w 8613217"/>
                <a:gd name="connsiteY328" fmla="*/ 6075286 h 6281670"/>
                <a:gd name="connsiteX329" fmla="*/ 4338240 w 8613217"/>
                <a:gd name="connsiteY329" fmla="*/ 6125762 h 6281670"/>
                <a:gd name="connsiteX330" fmla="*/ 4322761 w 8613217"/>
                <a:gd name="connsiteY330" fmla="*/ 6080671 h 6281670"/>
                <a:gd name="connsiteX331" fmla="*/ 4306609 w 8613217"/>
                <a:gd name="connsiteY331" fmla="*/ 6061826 h 6281670"/>
                <a:gd name="connsiteX332" fmla="*/ 4295168 w 8613217"/>
                <a:gd name="connsiteY332" fmla="*/ 6082689 h 6281670"/>
                <a:gd name="connsiteX333" fmla="*/ 4292475 w 8613217"/>
                <a:gd name="connsiteY333" fmla="*/ 6112302 h 6281670"/>
                <a:gd name="connsiteX334" fmla="*/ 4277669 w 8613217"/>
                <a:gd name="connsiteY334" fmla="*/ 6097496 h 6281670"/>
                <a:gd name="connsiteX335" fmla="*/ 4183447 w 8613217"/>
                <a:gd name="connsiteY335" fmla="*/ 5282478 h 6281670"/>
                <a:gd name="connsiteX336" fmla="*/ 4412945 w 8613217"/>
                <a:gd name="connsiteY336" fmla="*/ 4743394 h 6281670"/>
                <a:gd name="connsiteX337" fmla="*/ 5036828 w 8613217"/>
                <a:gd name="connsiteY337" fmla="*/ 3935106 h 6281670"/>
                <a:gd name="connsiteX338" fmla="*/ 5054999 w 8613217"/>
                <a:gd name="connsiteY338" fmla="*/ 3966064 h 6281670"/>
                <a:gd name="connsiteX339" fmla="*/ 5020675 w 8613217"/>
                <a:gd name="connsiteY339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262669 w 8613217"/>
                <a:gd name="connsiteY212" fmla="*/ 3072976 h 6281670"/>
                <a:gd name="connsiteX213" fmla="*/ 2434960 w 8613217"/>
                <a:gd name="connsiteY213" fmla="*/ 3101243 h 6281670"/>
                <a:gd name="connsiteX214" fmla="*/ 2635518 w 8613217"/>
                <a:gd name="connsiteY214" fmla="*/ 3164506 h 6281670"/>
                <a:gd name="connsiteX215" fmla="*/ 3038653 w 8613217"/>
                <a:gd name="connsiteY215" fmla="*/ 3453902 h 6281670"/>
                <a:gd name="connsiteX216" fmla="*/ 3580428 w 8613217"/>
                <a:gd name="connsiteY216" fmla="*/ 4087880 h 6281670"/>
                <a:gd name="connsiteX217" fmla="*/ 3776274 w 8613217"/>
                <a:gd name="connsiteY217" fmla="*/ 4626290 h 6281670"/>
                <a:gd name="connsiteX218" fmla="*/ 3813963 w 8613217"/>
                <a:gd name="connsiteY218" fmla="*/ 4802619 h 6281670"/>
                <a:gd name="connsiteX219" fmla="*/ 3811944 w 8613217"/>
                <a:gd name="connsiteY219" fmla="*/ 5407658 h 6281670"/>
                <a:gd name="connsiteX220" fmla="*/ 3881265 w 8613217"/>
                <a:gd name="connsiteY220" fmla="*/ 5874056 h 6281670"/>
                <a:gd name="connsiteX221" fmla="*/ 3879919 w 8613217"/>
                <a:gd name="connsiteY221" fmla="*/ 5898957 h 6281670"/>
                <a:gd name="connsiteX222" fmla="*/ 3757430 w 8613217"/>
                <a:gd name="connsiteY222" fmla="*/ 5946068 h 6281670"/>
                <a:gd name="connsiteX223" fmla="*/ 3743970 w 8613217"/>
                <a:gd name="connsiteY223" fmla="*/ 6053750 h 6281670"/>
                <a:gd name="connsiteX224" fmla="*/ 3803195 w 8613217"/>
                <a:gd name="connsiteY224" fmla="*/ 6092112 h 6281670"/>
                <a:gd name="connsiteX225" fmla="*/ 3896071 w 8613217"/>
                <a:gd name="connsiteY225" fmla="*/ 6023464 h 6281670"/>
                <a:gd name="connsiteX226" fmla="*/ 3920972 w 8613217"/>
                <a:gd name="connsiteY226" fmla="*/ 5996544 h 6281670"/>
                <a:gd name="connsiteX227" fmla="*/ 3918953 w 8613217"/>
                <a:gd name="connsiteY227" fmla="*/ 6053077 h 6281670"/>
                <a:gd name="connsiteX228" fmla="*/ 3931741 w 8613217"/>
                <a:gd name="connsiteY228" fmla="*/ 6077978 h 6281670"/>
                <a:gd name="connsiteX229" fmla="*/ 3951931 w 8613217"/>
                <a:gd name="connsiteY229" fmla="*/ 6055769 h 6281670"/>
                <a:gd name="connsiteX230" fmla="*/ 3972121 w 8613217"/>
                <a:gd name="connsiteY230" fmla="*/ 5988468 h 6281670"/>
                <a:gd name="connsiteX231" fmla="*/ 3994331 w 8613217"/>
                <a:gd name="connsiteY231" fmla="*/ 5968277 h 6281670"/>
                <a:gd name="connsiteX232" fmla="*/ 4005099 w 8613217"/>
                <a:gd name="connsiteY232" fmla="*/ 5995198 h 6281670"/>
                <a:gd name="connsiteX233" fmla="*/ 4071054 w 8613217"/>
                <a:gd name="connsiteY233" fmla="*/ 6040290 h 6281670"/>
                <a:gd name="connsiteX234" fmla="*/ 4100667 w 8613217"/>
                <a:gd name="connsiteY234" fmla="*/ 6026829 h 6281670"/>
                <a:gd name="connsiteX235" fmla="*/ 4110089 w 8613217"/>
                <a:gd name="connsiteY235" fmla="*/ 5993179 h 6281670"/>
                <a:gd name="connsiteX236" fmla="*/ 4124895 w 8613217"/>
                <a:gd name="connsiteY236" fmla="*/ 6032214 h 6281670"/>
                <a:gd name="connsiteX237" fmla="*/ 4117492 w 8613217"/>
                <a:gd name="connsiteY237" fmla="*/ 6106918 h 6281670"/>
                <a:gd name="connsiteX238" fmla="*/ 4080476 w 8613217"/>
                <a:gd name="connsiteY238" fmla="*/ 6141242 h 6281670"/>
                <a:gd name="connsiteX239" fmla="*/ 4176717 w 8613217"/>
                <a:gd name="connsiteY239" fmla="*/ 6189025 h 6281670"/>
                <a:gd name="connsiteX240" fmla="*/ 4170660 w 8613217"/>
                <a:gd name="connsiteY240" fmla="*/ 6271133 h 6281670"/>
                <a:gd name="connsiteX241" fmla="*/ 4195562 w 8613217"/>
                <a:gd name="connsiteY241" fmla="*/ 6277863 h 6281670"/>
                <a:gd name="connsiteX242" fmla="*/ 4261517 w 8613217"/>
                <a:gd name="connsiteY242" fmla="*/ 6267768 h 6281670"/>
                <a:gd name="connsiteX243" fmla="*/ 4289784 w 8613217"/>
                <a:gd name="connsiteY243" fmla="*/ 6247578 h 6281670"/>
                <a:gd name="connsiteX244" fmla="*/ 4295840 w 8613217"/>
                <a:gd name="connsiteY244" fmla="*/ 6204505 h 6281670"/>
                <a:gd name="connsiteX245" fmla="*/ 4305936 w 8613217"/>
                <a:gd name="connsiteY245" fmla="*/ 6182969 h 6281670"/>
                <a:gd name="connsiteX246" fmla="*/ 4324107 w 8613217"/>
                <a:gd name="connsiteY246" fmla="*/ 6199794 h 6281670"/>
                <a:gd name="connsiteX247" fmla="*/ 4336894 w 8613217"/>
                <a:gd name="connsiteY247" fmla="*/ 6230752 h 6281670"/>
                <a:gd name="connsiteX248" fmla="*/ 4342951 w 8613217"/>
                <a:gd name="connsiteY248" fmla="*/ 6226714 h 6281670"/>
                <a:gd name="connsiteX249" fmla="*/ 4369872 w 8613217"/>
                <a:gd name="connsiteY249" fmla="*/ 6185660 h 6281670"/>
                <a:gd name="connsiteX250" fmla="*/ 4382659 w 8613217"/>
                <a:gd name="connsiteY250" fmla="*/ 6234791 h 6281670"/>
                <a:gd name="connsiteX251" fmla="*/ 4406888 w 8613217"/>
                <a:gd name="connsiteY251" fmla="*/ 6265749 h 6281670"/>
                <a:gd name="connsiteX252" fmla="*/ 4484284 w 8613217"/>
                <a:gd name="connsiteY252" fmla="*/ 6275171 h 6281670"/>
                <a:gd name="connsiteX253" fmla="*/ 4499090 w 8613217"/>
                <a:gd name="connsiteY253" fmla="*/ 6272479 h 6281670"/>
                <a:gd name="connsiteX254" fmla="*/ 4512551 w 8613217"/>
                <a:gd name="connsiteY254" fmla="*/ 6181622 h 6281670"/>
                <a:gd name="connsiteX255" fmla="*/ 4572449 w 8613217"/>
                <a:gd name="connsiteY255" fmla="*/ 6153356 h 6281670"/>
                <a:gd name="connsiteX256" fmla="*/ 4575814 w 8613217"/>
                <a:gd name="connsiteY256" fmla="*/ 6127781 h 6281670"/>
                <a:gd name="connsiteX257" fmla="*/ 4538125 w 8613217"/>
                <a:gd name="connsiteY257" fmla="*/ 6076633 h 6281670"/>
                <a:gd name="connsiteX258" fmla="*/ 4536779 w 8613217"/>
                <a:gd name="connsiteY258" fmla="*/ 6042309 h 6281670"/>
                <a:gd name="connsiteX259" fmla="*/ 4573122 w 8613217"/>
                <a:gd name="connsiteY259" fmla="*/ 6032214 h 6281670"/>
                <a:gd name="connsiteX260" fmla="*/ 4637731 w 8613217"/>
                <a:gd name="connsiteY260" fmla="*/ 6051058 h 6281670"/>
                <a:gd name="connsiteX261" fmla="*/ 4665997 w 8613217"/>
                <a:gd name="connsiteY261" fmla="*/ 6029522 h 6281670"/>
                <a:gd name="connsiteX262" fmla="*/ 4665997 w 8613217"/>
                <a:gd name="connsiteY262" fmla="*/ 5985776 h 6281670"/>
                <a:gd name="connsiteX263" fmla="*/ 4681477 w 8613217"/>
                <a:gd name="connsiteY263" fmla="*/ 5966931 h 6281670"/>
                <a:gd name="connsiteX264" fmla="*/ 4701667 w 8613217"/>
                <a:gd name="connsiteY264" fmla="*/ 5981065 h 6281670"/>
                <a:gd name="connsiteX265" fmla="*/ 4724550 w 8613217"/>
                <a:gd name="connsiteY265" fmla="*/ 6054423 h 6281670"/>
                <a:gd name="connsiteX266" fmla="*/ 4743394 w 8613217"/>
                <a:gd name="connsiteY266" fmla="*/ 6073268 h 6281670"/>
                <a:gd name="connsiteX267" fmla="*/ 4752143 w 8613217"/>
                <a:gd name="connsiteY267" fmla="*/ 6050385 h 6281670"/>
                <a:gd name="connsiteX268" fmla="*/ 4752143 w 8613217"/>
                <a:gd name="connsiteY268" fmla="*/ 5996544 h 6281670"/>
                <a:gd name="connsiteX269" fmla="*/ 4800600 w 8613217"/>
                <a:gd name="connsiteY269" fmla="*/ 6046347 h 6281670"/>
                <a:gd name="connsiteX270" fmla="*/ 4859825 w 8613217"/>
                <a:gd name="connsiteY270" fmla="*/ 6088747 h 6281670"/>
                <a:gd name="connsiteX271" fmla="*/ 4932511 w 8613217"/>
                <a:gd name="connsiteY271" fmla="*/ 6036252 h 6281670"/>
                <a:gd name="connsiteX272" fmla="*/ 4919050 w 8613217"/>
                <a:gd name="connsiteY272" fmla="*/ 5940011 h 6281670"/>
                <a:gd name="connsiteX273" fmla="*/ 4830213 w 8613217"/>
                <a:gd name="connsiteY273" fmla="*/ 5933281 h 6281670"/>
                <a:gd name="connsiteX274" fmla="*/ 4779064 w 8613217"/>
                <a:gd name="connsiteY274" fmla="*/ 5876074 h 6281670"/>
                <a:gd name="connsiteX275" fmla="*/ 4778391 w 8613217"/>
                <a:gd name="connsiteY275" fmla="*/ 5829637 h 6281670"/>
                <a:gd name="connsiteX276" fmla="*/ 5091342 w 8613217"/>
                <a:gd name="connsiteY276" fmla="*/ 5236712 h 6281670"/>
                <a:gd name="connsiteX277" fmla="*/ 5116243 w 8613217"/>
                <a:gd name="connsiteY277" fmla="*/ 5202389 h 6281670"/>
                <a:gd name="connsiteX278" fmla="*/ 5269690 w 8613217"/>
                <a:gd name="connsiteY278" fmla="*/ 5086631 h 6281670"/>
                <a:gd name="connsiteX279" fmla="*/ 5744837 w 8613217"/>
                <a:gd name="connsiteY279" fmla="*/ 4795889 h 6281670"/>
                <a:gd name="connsiteX280" fmla="*/ 5814830 w 8613217"/>
                <a:gd name="connsiteY280" fmla="*/ 4775699 h 6281670"/>
                <a:gd name="connsiteX281" fmla="*/ 6103553 w 8613217"/>
                <a:gd name="connsiteY281" fmla="*/ 4765603 h 6281670"/>
                <a:gd name="connsiteX282" fmla="*/ 7086824 w 8613217"/>
                <a:gd name="connsiteY282" fmla="*/ 4811369 h 6281670"/>
                <a:gd name="connsiteX283" fmla="*/ 7489959 w 8613217"/>
                <a:gd name="connsiteY283" fmla="*/ 4805311 h 6281670"/>
                <a:gd name="connsiteX284" fmla="*/ 7516880 w 8613217"/>
                <a:gd name="connsiteY284" fmla="*/ 4801946 h 6281670"/>
                <a:gd name="connsiteX285" fmla="*/ 7536397 w 8613217"/>
                <a:gd name="connsiteY285" fmla="*/ 4800600 h 6281670"/>
                <a:gd name="connsiteX286" fmla="*/ 7619850 w 8613217"/>
                <a:gd name="connsiteY286" fmla="*/ 4791178 h 6281670"/>
                <a:gd name="connsiteX287" fmla="*/ 7661577 w 8613217"/>
                <a:gd name="connsiteY287" fmla="*/ 4813388 h 6281670"/>
                <a:gd name="connsiteX288" fmla="*/ 7920014 w 8613217"/>
                <a:gd name="connsiteY288" fmla="*/ 5004523 h 6281670"/>
                <a:gd name="connsiteX289" fmla="*/ 8354780 w 8613217"/>
                <a:gd name="connsiteY289" fmla="*/ 4830886 h 6281670"/>
                <a:gd name="connsiteX290" fmla="*/ 8579567 w 8613217"/>
                <a:gd name="connsiteY290" fmla="*/ 4409580 h 6281670"/>
                <a:gd name="connsiteX291" fmla="*/ 8613217 w 8613217"/>
                <a:gd name="connsiteY291" fmla="*/ 4250076 h 6281670"/>
                <a:gd name="connsiteX292" fmla="*/ 8613217 w 8613217"/>
                <a:gd name="connsiteY292" fmla="*/ 4196235 h 6281670"/>
                <a:gd name="connsiteX293" fmla="*/ 8420062 w 8613217"/>
                <a:gd name="connsiteY293" fmla="*/ 4211041 h 6281670"/>
                <a:gd name="connsiteX294" fmla="*/ 4571776 w 8613217"/>
                <a:gd name="connsiteY294" fmla="*/ 915970 h 6281670"/>
                <a:gd name="connsiteX295" fmla="*/ 4583890 w 8613217"/>
                <a:gd name="connsiteY295" fmla="*/ 888377 h 6281670"/>
                <a:gd name="connsiteX296" fmla="*/ 4571776 w 8613217"/>
                <a:gd name="connsiteY296" fmla="*/ 915970 h 6281670"/>
                <a:gd name="connsiteX297" fmla="*/ 2362948 w 8613217"/>
                <a:gd name="connsiteY297" fmla="*/ 965100 h 6281670"/>
                <a:gd name="connsiteX298" fmla="*/ 2363621 w 8613217"/>
                <a:gd name="connsiteY298" fmla="*/ 962408 h 6281670"/>
                <a:gd name="connsiteX299" fmla="*/ 2368332 w 8613217"/>
                <a:gd name="connsiteY299" fmla="*/ 967119 h 6281670"/>
                <a:gd name="connsiteX300" fmla="*/ 2362948 w 8613217"/>
                <a:gd name="connsiteY300" fmla="*/ 965100 h 6281670"/>
                <a:gd name="connsiteX301" fmla="*/ 2435633 w 8613217"/>
                <a:gd name="connsiteY301" fmla="*/ 1055284 h 6281670"/>
                <a:gd name="connsiteX302" fmla="*/ 2426211 w 8613217"/>
                <a:gd name="connsiteY302" fmla="*/ 1053265 h 6281670"/>
                <a:gd name="connsiteX303" fmla="*/ 2370351 w 8613217"/>
                <a:gd name="connsiteY303" fmla="*/ 968465 h 6281670"/>
                <a:gd name="connsiteX304" fmla="*/ 2432268 w 8613217"/>
                <a:gd name="connsiteY304" fmla="*/ 1045862 h 6281670"/>
                <a:gd name="connsiteX305" fmla="*/ 2435633 w 8613217"/>
                <a:gd name="connsiteY305" fmla="*/ 1055284 h 6281670"/>
                <a:gd name="connsiteX306" fmla="*/ 695895 w 8613217"/>
                <a:gd name="connsiteY306" fmla="*/ 1016922 h 6281670"/>
                <a:gd name="connsiteX307" fmla="*/ 692530 w 8613217"/>
                <a:gd name="connsiteY307" fmla="*/ 1005481 h 6281670"/>
                <a:gd name="connsiteX308" fmla="*/ 695895 w 8613217"/>
                <a:gd name="connsiteY308" fmla="*/ 1016922 h 6281670"/>
                <a:gd name="connsiteX309" fmla="*/ 4511205 w 8613217"/>
                <a:gd name="connsiteY309" fmla="*/ 6014042 h 6281670"/>
                <a:gd name="connsiteX310" fmla="*/ 4537452 w 8613217"/>
                <a:gd name="connsiteY310" fmla="*/ 5944049 h 6281670"/>
                <a:gd name="connsiteX311" fmla="*/ 4511205 w 8613217"/>
                <a:gd name="connsiteY311" fmla="*/ 6014042 h 6281670"/>
                <a:gd name="connsiteX312" fmla="*/ 4750797 w 8613217"/>
                <a:gd name="connsiteY312" fmla="*/ 5917128 h 6281670"/>
                <a:gd name="connsiteX313" fmla="*/ 4741375 w 8613217"/>
                <a:gd name="connsiteY313" fmla="*/ 5939338 h 6281670"/>
                <a:gd name="connsiteX314" fmla="*/ 4732626 w 8613217"/>
                <a:gd name="connsiteY314" fmla="*/ 5935300 h 6281670"/>
                <a:gd name="connsiteX315" fmla="*/ 4727915 w 8613217"/>
                <a:gd name="connsiteY315" fmla="*/ 5907706 h 6281670"/>
                <a:gd name="connsiteX316" fmla="*/ 4750797 w 8613217"/>
                <a:gd name="connsiteY316" fmla="*/ 5875402 h 6281670"/>
                <a:gd name="connsiteX317" fmla="*/ 4750797 w 8613217"/>
                <a:gd name="connsiteY317" fmla="*/ 5917128 h 6281670"/>
                <a:gd name="connsiteX318" fmla="*/ 4875978 w 8613217"/>
                <a:gd name="connsiteY318" fmla="*/ 5457461 h 6281670"/>
                <a:gd name="connsiteX319" fmla="*/ 4616868 w 8613217"/>
                <a:gd name="connsiteY319" fmla="*/ 5877421 h 6281670"/>
                <a:gd name="connsiteX320" fmla="*/ 4562354 w 8613217"/>
                <a:gd name="connsiteY320" fmla="*/ 5884824 h 6281670"/>
                <a:gd name="connsiteX321" fmla="*/ 4880015 w 8613217"/>
                <a:gd name="connsiteY321" fmla="*/ 5419772 h 6281670"/>
                <a:gd name="connsiteX322" fmla="*/ 4875978 w 8613217"/>
                <a:gd name="connsiteY322" fmla="*/ 5457461 h 6281670"/>
                <a:gd name="connsiteX323" fmla="*/ 5020675 w 8613217"/>
                <a:gd name="connsiteY323" fmla="*/ 5141145 h 6281670"/>
                <a:gd name="connsiteX324" fmla="*/ 4989717 w 8613217"/>
                <a:gd name="connsiteY324" fmla="*/ 5179506 h 6281670"/>
                <a:gd name="connsiteX325" fmla="*/ 4445922 w 8613217"/>
                <a:gd name="connsiteY325" fmla="*/ 5878767 h 6281670"/>
                <a:gd name="connsiteX326" fmla="*/ 4415637 w 8613217"/>
                <a:gd name="connsiteY326" fmla="*/ 5953471 h 6281670"/>
                <a:gd name="connsiteX327" fmla="*/ 4357085 w 8613217"/>
                <a:gd name="connsiteY327" fmla="*/ 6075286 h 6281670"/>
                <a:gd name="connsiteX328" fmla="*/ 4338240 w 8613217"/>
                <a:gd name="connsiteY328" fmla="*/ 6125762 h 6281670"/>
                <a:gd name="connsiteX329" fmla="*/ 4322761 w 8613217"/>
                <a:gd name="connsiteY329" fmla="*/ 6080671 h 6281670"/>
                <a:gd name="connsiteX330" fmla="*/ 4306609 w 8613217"/>
                <a:gd name="connsiteY330" fmla="*/ 6061826 h 6281670"/>
                <a:gd name="connsiteX331" fmla="*/ 4295168 w 8613217"/>
                <a:gd name="connsiteY331" fmla="*/ 6082689 h 6281670"/>
                <a:gd name="connsiteX332" fmla="*/ 4292475 w 8613217"/>
                <a:gd name="connsiteY332" fmla="*/ 6112302 h 6281670"/>
                <a:gd name="connsiteX333" fmla="*/ 4277669 w 8613217"/>
                <a:gd name="connsiteY333" fmla="*/ 6097496 h 6281670"/>
                <a:gd name="connsiteX334" fmla="*/ 4183447 w 8613217"/>
                <a:gd name="connsiteY334" fmla="*/ 5282478 h 6281670"/>
                <a:gd name="connsiteX335" fmla="*/ 4412945 w 8613217"/>
                <a:gd name="connsiteY335" fmla="*/ 4743394 h 6281670"/>
                <a:gd name="connsiteX336" fmla="*/ 5036828 w 8613217"/>
                <a:gd name="connsiteY336" fmla="*/ 3935106 h 6281670"/>
                <a:gd name="connsiteX337" fmla="*/ 5054999 w 8613217"/>
                <a:gd name="connsiteY337" fmla="*/ 3966064 h 6281670"/>
                <a:gd name="connsiteX338" fmla="*/ 5020675 w 8613217"/>
                <a:gd name="connsiteY338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302377 w 8613217"/>
                <a:gd name="connsiteY188" fmla="*/ 2972025 h 6281670"/>
                <a:gd name="connsiteX189" fmla="*/ 2266034 w 8613217"/>
                <a:gd name="connsiteY189" fmla="*/ 2967313 h 6281670"/>
                <a:gd name="connsiteX190" fmla="*/ 1817807 w 8613217"/>
                <a:gd name="connsiteY190" fmla="*/ 3025866 h 6281670"/>
                <a:gd name="connsiteX191" fmla="*/ 1007500 w 8613217"/>
                <a:gd name="connsiteY191" fmla="*/ 3309877 h 6281670"/>
                <a:gd name="connsiteX192" fmla="*/ 960389 w 8613217"/>
                <a:gd name="connsiteY192" fmla="*/ 3293725 h 6281670"/>
                <a:gd name="connsiteX193" fmla="*/ 446207 w 8613217"/>
                <a:gd name="connsiteY193" fmla="*/ 3134221 h 6281670"/>
                <a:gd name="connsiteX194" fmla="*/ 217383 w 8613217"/>
                <a:gd name="connsiteY194" fmla="*/ 3227096 h 6281670"/>
                <a:gd name="connsiteX195" fmla="*/ 0 w 8613217"/>
                <a:gd name="connsiteY195" fmla="*/ 3236518 h 6281670"/>
                <a:gd name="connsiteX196" fmla="*/ 0 w 8613217"/>
                <a:gd name="connsiteY196" fmla="*/ 3330740 h 6281670"/>
                <a:gd name="connsiteX197" fmla="*/ 9422 w 8613217"/>
                <a:gd name="connsiteY197" fmla="*/ 3346892 h 6281670"/>
                <a:gd name="connsiteX198" fmla="*/ 255072 w 8613217"/>
                <a:gd name="connsiteY198" fmla="*/ 3717723 h 6281670"/>
                <a:gd name="connsiteX199" fmla="*/ 747044 w 8613217"/>
                <a:gd name="connsiteY199" fmla="*/ 3826078 h 6281670"/>
                <a:gd name="connsiteX200" fmla="*/ 1016249 w 8613217"/>
                <a:gd name="connsiteY200" fmla="*/ 3490244 h 6281670"/>
                <a:gd name="connsiteX201" fmla="*/ 981253 w 8613217"/>
                <a:gd name="connsiteY201" fmla="*/ 3461305 h 6281670"/>
                <a:gd name="connsiteX202" fmla="*/ 563312 w 8613217"/>
                <a:gd name="connsiteY202" fmla="*/ 3490917 h 6281670"/>
                <a:gd name="connsiteX203" fmla="*/ 390347 w 8613217"/>
                <a:gd name="connsiteY203" fmla="*/ 3460632 h 6281670"/>
                <a:gd name="connsiteX204" fmla="*/ 489953 w 8613217"/>
                <a:gd name="connsiteY204" fmla="*/ 3463997 h 6281670"/>
                <a:gd name="connsiteX205" fmla="*/ 903183 w 8613217"/>
                <a:gd name="connsiteY205" fmla="*/ 3408137 h 6281670"/>
                <a:gd name="connsiteX206" fmla="*/ 1043170 w 8613217"/>
                <a:gd name="connsiteY206" fmla="*/ 3372467 h 6281670"/>
                <a:gd name="connsiteX207" fmla="*/ 1508895 w 8613217"/>
                <a:gd name="connsiteY207" fmla="*/ 3218347 h 6281670"/>
                <a:gd name="connsiteX208" fmla="*/ 1912029 w 8613217"/>
                <a:gd name="connsiteY208" fmla="*/ 3101243 h 6281670"/>
                <a:gd name="connsiteX209" fmla="*/ 1912029 w 8613217"/>
                <a:gd name="connsiteY209" fmla="*/ 3101243 h 6281670"/>
                <a:gd name="connsiteX210" fmla="*/ 2113933 w 8613217"/>
                <a:gd name="connsiteY210" fmla="*/ 3072976 h 6281670"/>
                <a:gd name="connsiteX211" fmla="*/ 2257958 w 8613217"/>
                <a:gd name="connsiteY211" fmla="*/ 3064227 h 6281670"/>
                <a:gd name="connsiteX212" fmla="*/ 2434960 w 8613217"/>
                <a:gd name="connsiteY212" fmla="*/ 3101243 h 6281670"/>
                <a:gd name="connsiteX213" fmla="*/ 2635518 w 8613217"/>
                <a:gd name="connsiteY213" fmla="*/ 3164506 h 6281670"/>
                <a:gd name="connsiteX214" fmla="*/ 3038653 w 8613217"/>
                <a:gd name="connsiteY214" fmla="*/ 3453902 h 6281670"/>
                <a:gd name="connsiteX215" fmla="*/ 3580428 w 8613217"/>
                <a:gd name="connsiteY215" fmla="*/ 4087880 h 6281670"/>
                <a:gd name="connsiteX216" fmla="*/ 3776274 w 8613217"/>
                <a:gd name="connsiteY216" fmla="*/ 4626290 h 6281670"/>
                <a:gd name="connsiteX217" fmla="*/ 3813963 w 8613217"/>
                <a:gd name="connsiteY217" fmla="*/ 4802619 h 6281670"/>
                <a:gd name="connsiteX218" fmla="*/ 3811944 w 8613217"/>
                <a:gd name="connsiteY218" fmla="*/ 5407658 h 6281670"/>
                <a:gd name="connsiteX219" fmla="*/ 3881265 w 8613217"/>
                <a:gd name="connsiteY219" fmla="*/ 5874056 h 6281670"/>
                <a:gd name="connsiteX220" fmla="*/ 3879919 w 8613217"/>
                <a:gd name="connsiteY220" fmla="*/ 5898957 h 6281670"/>
                <a:gd name="connsiteX221" fmla="*/ 3757430 w 8613217"/>
                <a:gd name="connsiteY221" fmla="*/ 5946068 h 6281670"/>
                <a:gd name="connsiteX222" fmla="*/ 3743970 w 8613217"/>
                <a:gd name="connsiteY222" fmla="*/ 6053750 h 6281670"/>
                <a:gd name="connsiteX223" fmla="*/ 3803195 w 8613217"/>
                <a:gd name="connsiteY223" fmla="*/ 6092112 h 6281670"/>
                <a:gd name="connsiteX224" fmla="*/ 3896071 w 8613217"/>
                <a:gd name="connsiteY224" fmla="*/ 6023464 h 6281670"/>
                <a:gd name="connsiteX225" fmla="*/ 3920972 w 8613217"/>
                <a:gd name="connsiteY225" fmla="*/ 5996544 h 6281670"/>
                <a:gd name="connsiteX226" fmla="*/ 3918953 w 8613217"/>
                <a:gd name="connsiteY226" fmla="*/ 6053077 h 6281670"/>
                <a:gd name="connsiteX227" fmla="*/ 3931741 w 8613217"/>
                <a:gd name="connsiteY227" fmla="*/ 6077978 h 6281670"/>
                <a:gd name="connsiteX228" fmla="*/ 3951931 w 8613217"/>
                <a:gd name="connsiteY228" fmla="*/ 6055769 h 6281670"/>
                <a:gd name="connsiteX229" fmla="*/ 3972121 w 8613217"/>
                <a:gd name="connsiteY229" fmla="*/ 5988468 h 6281670"/>
                <a:gd name="connsiteX230" fmla="*/ 3994331 w 8613217"/>
                <a:gd name="connsiteY230" fmla="*/ 5968277 h 6281670"/>
                <a:gd name="connsiteX231" fmla="*/ 4005099 w 8613217"/>
                <a:gd name="connsiteY231" fmla="*/ 5995198 h 6281670"/>
                <a:gd name="connsiteX232" fmla="*/ 4071054 w 8613217"/>
                <a:gd name="connsiteY232" fmla="*/ 6040290 h 6281670"/>
                <a:gd name="connsiteX233" fmla="*/ 4100667 w 8613217"/>
                <a:gd name="connsiteY233" fmla="*/ 6026829 h 6281670"/>
                <a:gd name="connsiteX234" fmla="*/ 4110089 w 8613217"/>
                <a:gd name="connsiteY234" fmla="*/ 5993179 h 6281670"/>
                <a:gd name="connsiteX235" fmla="*/ 4124895 w 8613217"/>
                <a:gd name="connsiteY235" fmla="*/ 6032214 h 6281670"/>
                <a:gd name="connsiteX236" fmla="*/ 4117492 w 8613217"/>
                <a:gd name="connsiteY236" fmla="*/ 6106918 h 6281670"/>
                <a:gd name="connsiteX237" fmla="*/ 4080476 w 8613217"/>
                <a:gd name="connsiteY237" fmla="*/ 6141242 h 6281670"/>
                <a:gd name="connsiteX238" fmla="*/ 4176717 w 8613217"/>
                <a:gd name="connsiteY238" fmla="*/ 6189025 h 6281670"/>
                <a:gd name="connsiteX239" fmla="*/ 4170660 w 8613217"/>
                <a:gd name="connsiteY239" fmla="*/ 6271133 h 6281670"/>
                <a:gd name="connsiteX240" fmla="*/ 4195562 w 8613217"/>
                <a:gd name="connsiteY240" fmla="*/ 6277863 h 6281670"/>
                <a:gd name="connsiteX241" fmla="*/ 4261517 w 8613217"/>
                <a:gd name="connsiteY241" fmla="*/ 6267768 h 6281670"/>
                <a:gd name="connsiteX242" fmla="*/ 4289784 w 8613217"/>
                <a:gd name="connsiteY242" fmla="*/ 6247578 h 6281670"/>
                <a:gd name="connsiteX243" fmla="*/ 4295840 w 8613217"/>
                <a:gd name="connsiteY243" fmla="*/ 6204505 h 6281670"/>
                <a:gd name="connsiteX244" fmla="*/ 4305936 w 8613217"/>
                <a:gd name="connsiteY244" fmla="*/ 6182969 h 6281670"/>
                <a:gd name="connsiteX245" fmla="*/ 4324107 w 8613217"/>
                <a:gd name="connsiteY245" fmla="*/ 6199794 h 6281670"/>
                <a:gd name="connsiteX246" fmla="*/ 4336894 w 8613217"/>
                <a:gd name="connsiteY246" fmla="*/ 6230752 h 6281670"/>
                <a:gd name="connsiteX247" fmla="*/ 4342951 w 8613217"/>
                <a:gd name="connsiteY247" fmla="*/ 6226714 h 6281670"/>
                <a:gd name="connsiteX248" fmla="*/ 4369872 w 8613217"/>
                <a:gd name="connsiteY248" fmla="*/ 6185660 h 6281670"/>
                <a:gd name="connsiteX249" fmla="*/ 4382659 w 8613217"/>
                <a:gd name="connsiteY249" fmla="*/ 6234791 h 6281670"/>
                <a:gd name="connsiteX250" fmla="*/ 4406888 w 8613217"/>
                <a:gd name="connsiteY250" fmla="*/ 6265749 h 6281670"/>
                <a:gd name="connsiteX251" fmla="*/ 4484284 w 8613217"/>
                <a:gd name="connsiteY251" fmla="*/ 6275171 h 6281670"/>
                <a:gd name="connsiteX252" fmla="*/ 4499090 w 8613217"/>
                <a:gd name="connsiteY252" fmla="*/ 6272479 h 6281670"/>
                <a:gd name="connsiteX253" fmla="*/ 4512551 w 8613217"/>
                <a:gd name="connsiteY253" fmla="*/ 6181622 h 6281670"/>
                <a:gd name="connsiteX254" fmla="*/ 4572449 w 8613217"/>
                <a:gd name="connsiteY254" fmla="*/ 6153356 h 6281670"/>
                <a:gd name="connsiteX255" fmla="*/ 4575814 w 8613217"/>
                <a:gd name="connsiteY255" fmla="*/ 6127781 h 6281670"/>
                <a:gd name="connsiteX256" fmla="*/ 4538125 w 8613217"/>
                <a:gd name="connsiteY256" fmla="*/ 6076633 h 6281670"/>
                <a:gd name="connsiteX257" fmla="*/ 4536779 w 8613217"/>
                <a:gd name="connsiteY257" fmla="*/ 6042309 h 6281670"/>
                <a:gd name="connsiteX258" fmla="*/ 4573122 w 8613217"/>
                <a:gd name="connsiteY258" fmla="*/ 6032214 h 6281670"/>
                <a:gd name="connsiteX259" fmla="*/ 4637731 w 8613217"/>
                <a:gd name="connsiteY259" fmla="*/ 6051058 h 6281670"/>
                <a:gd name="connsiteX260" fmla="*/ 4665997 w 8613217"/>
                <a:gd name="connsiteY260" fmla="*/ 6029522 h 6281670"/>
                <a:gd name="connsiteX261" fmla="*/ 4665997 w 8613217"/>
                <a:gd name="connsiteY261" fmla="*/ 5985776 h 6281670"/>
                <a:gd name="connsiteX262" fmla="*/ 4681477 w 8613217"/>
                <a:gd name="connsiteY262" fmla="*/ 5966931 h 6281670"/>
                <a:gd name="connsiteX263" fmla="*/ 4701667 w 8613217"/>
                <a:gd name="connsiteY263" fmla="*/ 5981065 h 6281670"/>
                <a:gd name="connsiteX264" fmla="*/ 4724550 w 8613217"/>
                <a:gd name="connsiteY264" fmla="*/ 6054423 h 6281670"/>
                <a:gd name="connsiteX265" fmla="*/ 4743394 w 8613217"/>
                <a:gd name="connsiteY265" fmla="*/ 6073268 h 6281670"/>
                <a:gd name="connsiteX266" fmla="*/ 4752143 w 8613217"/>
                <a:gd name="connsiteY266" fmla="*/ 6050385 h 6281670"/>
                <a:gd name="connsiteX267" fmla="*/ 4752143 w 8613217"/>
                <a:gd name="connsiteY267" fmla="*/ 5996544 h 6281670"/>
                <a:gd name="connsiteX268" fmla="*/ 4800600 w 8613217"/>
                <a:gd name="connsiteY268" fmla="*/ 6046347 h 6281670"/>
                <a:gd name="connsiteX269" fmla="*/ 4859825 w 8613217"/>
                <a:gd name="connsiteY269" fmla="*/ 6088747 h 6281670"/>
                <a:gd name="connsiteX270" fmla="*/ 4932511 w 8613217"/>
                <a:gd name="connsiteY270" fmla="*/ 6036252 h 6281670"/>
                <a:gd name="connsiteX271" fmla="*/ 4919050 w 8613217"/>
                <a:gd name="connsiteY271" fmla="*/ 5940011 h 6281670"/>
                <a:gd name="connsiteX272" fmla="*/ 4830213 w 8613217"/>
                <a:gd name="connsiteY272" fmla="*/ 5933281 h 6281670"/>
                <a:gd name="connsiteX273" fmla="*/ 4779064 w 8613217"/>
                <a:gd name="connsiteY273" fmla="*/ 5876074 h 6281670"/>
                <a:gd name="connsiteX274" fmla="*/ 4778391 w 8613217"/>
                <a:gd name="connsiteY274" fmla="*/ 5829637 h 6281670"/>
                <a:gd name="connsiteX275" fmla="*/ 5091342 w 8613217"/>
                <a:gd name="connsiteY275" fmla="*/ 5236712 h 6281670"/>
                <a:gd name="connsiteX276" fmla="*/ 5116243 w 8613217"/>
                <a:gd name="connsiteY276" fmla="*/ 5202389 h 6281670"/>
                <a:gd name="connsiteX277" fmla="*/ 5269690 w 8613217"/>
                <a:gd name="connsiteY277" fmla="*/ 5086631 h 6281670"/>
                <a:gd name="connsiteX278" fmla="*/ 5744837 w 8613217"/>
                <a:gd name="connsiteY278" fmla="*/ 4795889 h 6281670"/>
                <a:gd name="connsiteX279" fmla="*/ 5814830 w 8613217"/>
                <a:gd name="connsiteY279" fmla="*/ 4775699 h 6281670"/>
                <a:gd name="connsiteX280" fmla="*/ 6103553 w 8613217"/>
                <a:gd name="connsiteY280" fmla="*/ 4765603 h 6281670"/>
                <a:gd name="connsiteX281" fmla="*/ 7086824 w 8613217"/>
                <a:gd name="connsiteY281" fmla="*/ 4811369 h 6281670"/>
                <a:gd name="connsiteX282" fmla="*/ 7489959 w 8613217"/>
                <a:gd name="connsiteY282" fmla="*/ 4805311 h 6281670"/>
                <a:gd name="connsiteX283" fmla="*/ 7516880 w 8613217"/>
                <a:gd name="connsiteY283" fmla="*/ 4801946 h 6281670"/>
                <a:gd name="connsiteX284" fmla="*/ 7536397 w 8613217"/>
                <a:gd name="connsiteY284" fmla="*/ 4800600 h 6281670"/>
                <a:gd name="connsiteX285" fmla="*/ 7619850 w 8613217"/>
                <a:gd name="connsiteY285" fmla="*/ 4791178 h 6281670"/>
                <a:gd name="connsiteX286" fmla="*/ 7661577 w 8613217"/>
                <a:gd name="connsiteY286" fmla="*/ 4813388 h 6281670"/>
                <a:gd name="connsiteX287" fmla="*/ 7920014 w 8613217"/>
                <a:gd name="connsiteY287" fmla="*/ 5004523 h 6281670"/>
                <a:gd name="connsiteX288" fmla="*/ 8354780 w 8613217"/>
                <a:gd name="connsiteY288" fmla="*/ 4830886 h 6281670"/>
                <a:gd name="connsiteX289" fmla="*/ 8579567 w 8613217"/>
                <a:gd name="connsiteY289" fmla="*/ 4409580 h 6281670"/>
                <a:gd name="connsiteX290" fmla="*/ 8613217 w 8613217"/>
                <a:gd name="connsiteY290" fmla="*/ 4250076 h 6281670"/>
                <a:gd name="connsiteX291" fmla="*/ 8613217 w 8613217"/>
                <a:gd name="connsiteY291" fmla="*/ 4196235 h 6281670"/>
                <a:gd name="connsiteX292" fmla="*/ 8420062 w 8613217"/>
                <a:gd name="connsiteY292" fmla="*/ 4211041 h 6281670"/>
                <a:gd name="connsiteX293" fmla="*/ 4571776 w 8613217"/>
                <a:gd name="connsiteY293" fmla="*/ 915970 h 6281670"/>
                <a:gd name="connsiteX294" fmla="*/ 4583890 w 8613217"/>
                <a:gd name="connsiteY294" fmla="*/ 888377 h 6281670"/>
                <a:gd name="connsiteX295" fmla="*/ 4571776 w 8613217"/>
                <a:gd name="connsiteY295" fmla="*/ 915970 h 6281670"/>
                <a:gd name="connsiteX296" fmla="*/ 2362948 w 8613217"/>
                <a:gd name="connsiteY296" fmla="*/ 965100 h 6281670"/>
                <a:gd name="connsiteX297" fmla="*/ 2363621 w 8613217"/>
                <a:gd name="connsiteY297" fmla="*/ 962408 h 6281670"/>
                <a:gd name="connsiteX298" fmla="*/ 2368332 w 8613217"/>
                <a:gd name="connsiteY298" fmla="*/ 967119 h 6281670"/>
                <a:gd name="connsiteX299" fmla="*/ 2362948 w 8613217"/>
                <a:gd name="connsiteY299" fmla="*/ 965100 h 6281670"/>
                <a:gd name="connsiteX300" fmla="*/ 2435633 w 8613217"/>
                <a:gd name="connsiteY300" fmla="*/ 1055284 h 6281670"/>
                <a:gd name="connsiteX301" fmla="*/ 2426211 w 8613217"/>
                <a:gd name="connsiteY301" fmla="*/ 1053265 h 6281670"/>
                <a:gd name="connsiteX302" fmla="*/ 2370351 w 8613217"/>
                <a:gd name="connsiteY302" fmla="*/ 968465 h 6281670"/>
                <a:gd name="connsiteX303" fmla="*/ 2432268 w 8613217"/>
                <a:gd name="connsiteY303" fmla="*/ 1045862 h 6281670"/>
                <a:gd name="connsiteX304" fmla="*/ 2435633 w 8613217"/>
                <a:gd name="connsiteY304" fmla="*/ 1055284 h 6281670"/>
                <a:gd name="connsiteX305" fmla="*/ 695895 w 8613217"/>
                <a:gd name="connsiteY305" fmla="*/ 1016922 h 6281670"/>
                <a:gd name="connsiteX306" fmla="*/ 692530 w 8613217"/>
                <a:gd name="connsiteY306" fmla="*/ 1005481 h 6281670"/>
                <a:gd name="connsiteX307" fmla="*/ 695895 w 8613217"/>
                <a:gd name="connsiteY307" fmla="*/ 1016922 h 6281670"/>
                <a:gd name="connsiteX308" fmla="*/ 4511205 w 8613217"/>
                <a:gd name="connsiteY308" fmla="*/ 6014042 h 6281670"/>
                <a:gd name="connsiteX309" fmla="*/ 4537452 w 8613217"/>
                <a:gd name="connsiteY309" fmla="*/ 5944049 h 6281670"/>
                <a:gd name="connsiteX310" fmla="*/ 4511205 w 8613217"/>
                <a:gd name="connsiteY310" fmla="*/ 6014042 h 6281670"/>
                <a:gd name="connsiteX311" fmla="*/ 4750797 w 8613217"/>
                <a:gd name="connsiteY311" fmla="*/ 5917128 h 6281670"/>
                <a:gd name="connsiteX312" fmla="*/ 4741375 w 8613217"/>
                <a:gd name="connsiteY312" fmla="*/ 5939338 h 6281670"/>
                <a:gd name="connsiteX313" fmla="*/ 4732626 w 8613217"/>
                <a:gd name="connsiteY313" fmla="*/ 5935300 h 6281670"/>
                <a:gd name="connsiteX314" fmla="*/ 4727915 w 8613217"/>
                <a:gd name="connsiteY314" fmla="*/ 5907706 h 6281670"/>
                <a:gd name="connsiteX315" fmla="*/ 4750797 w 8613217"/>
                <a:gd name="connsiteY315" fmla="*/ 5875402 h 6281670"/>
                <a:gd name="connsiteX316" fmla="*/ 4750797 w 8613217"/>
                <a:gd name="connsiteY316" fmla="*/ 5917128 h 6281670"/>
                <a:gd name="connsiteX317" fmla="*/ 4875978 w 8613217"/>
                <a:gd name="connsiteY317" fmla="*/ 5457461 h 6281670"/>
                <a:gd name="connsiteX318" fmla="*/ 4616868 w 8613217"/>
                <a:gd name="connsiteY318" fmla="*/ 5877421 h 6281670"/>
                <a:gd name="connsiteX319" fmla="*/ 4562354 w 8613217"/>
                <a:gd name="connsiteY319" fmla="*/ 5884824 h 6281670"/>
                <a:gd name="connsiteX320" fmla="*/ 4880015 w 8613217"/>
                <a:gd name="connsiteY320" fmla="*/ 5419772 h 6281670"/>
                <a:gd name="connsiteX321" fmla="*/ 4875978 w 8613217"/>
                <a:gd name="connsiteY321" fmla="*/ 5457461 h 6281670"/>
                <a:gd name="connsiteX322" fmla="*/ 5020675 w 8613217"/>
                <a:gd name="connsiteY322" fmla="*/ 5141145 h 6281670"/>
                <a:gd name="connsiteX323" fmla="*/ 4989717 w 8613217"/>
                <a:gd name="connsiteY323" fmla="*/ 5179506 h 6281670"/>
                <a:gd name="connsiteX324" fmla="*/ 4445922 w 8613217"/>
                <a:gd name="connsiteY324" fmla="*/ 5878767 h 6281670"/>
                <a:gd name="connsiteX325" fmla="*/ 4415637 w 8613217"/>
                <a:gd name="connsiteY325" fmla="*/ 5953471 h 6281670"/>
                <a:gd name="connsiteX326" fmla="*/ 4357085 w 8613217"/>
                <a:gd name="connsiteY326" fmla="*/ 6075286 h 6281670"/>
                <a:gd name="connsiteX327" fmla="*/ 4338240 w 8613217"/>
                <a:gd name="connsiteY327" fmla="*/ 6125762 h 6281670"/>
                <a:gd name="connsiteX328" fmla="*/ 4322761 w 8613217"/>
                <a:gd name="connsiteY328" fmla="*/ 6080671 h 6281670"/>
                <a:gd name="connsiteX329" fmla="*/ 4306609 w 8613217"/>
                <a:gd name="connsiteY329" fmla="*/ 6061826 h 6281670"/>
                <a:gd name="connsiteX330" fmla="*/ 4295168 w 8613217"/>
                <a:gd name="connsiteY330" fmla="*/ 6082689 h 6281670"/>
                <a:gd name="connsiteX331" fmla="*/ 4292475 w 8613217"/>
                <a:gd name="connsiteY331" fmla="*/ 6112302 h 6281670"/>
                <a:gd name="connsiteX332" fmla="*/ 4277669 w 8613217"/>
                <a:gd name="connsiteY332" fmla="*/ 6097496 h 6281670"/>
                <a:gd name="connsiteX333" fmla="*/ 4183447 w 8613217"/>
                <a:gd name="connsiteY333" fmla="*/ 5282478 h 6281670"/>
                <a:gd name="connsiteX334" fmla="*/ 4412945 w 8613217"/>
                <a:gd name="connsiteY334" fmla="*/ 4743394 h 6281670"/>
                <a:gd name="connsiteX335" fmla="*/ 5036828 w 8613217"/>
                <a:gd name="connsiteY335" fmla="*/ 3935106 h 6281670"/>
                <a:gd name="connsiteX336" fmla="*/ 5054999 w 8613217"/>
                <a:gd name="connsiteY336" fmla="*/ 3966064 h 6281670"/>
                <a:gd name="connsiteX337" fmla="*/ 5020675 w 8613217"/>
                <a:gd name="connsiteY337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502934 w 8613217"/>
                <a:gd name="connsiteY162" fmla="*/ 2971351 h 6281670"/>
                <a:gd name="connsiteX163" fmla="*/ 2390541 w 8613217"/>
                <a:gd name="connsiteY163" fmla="*/ 2898666 h 6281670"/>
                <a:gd name="connsiteX164" fmla="*/ 2247863 w 8613217"/>
                <a:gd name="connsiteY164" fmla="*/ 2802425 h 6281670"/>
                <a:gd name="connsiteX165" fmla="*/ 2055381 w 8613217"/>
                <a:gd name="connsiteY165" fmla="*/ 2665131 h 6281670"/>
                <a:gd name="connsiteX166" fmla="*/ 1471879 w 8613217"/>
                <a:gd name="connsiteY166" fmla="*/ 2148930 h 6281670"/>
                <a:gd name="connsiteX167" fmla="*/ 1461111 w 8613217"/>
                <a:gd name="connsiteY167" fmla="*/ 2109895 h 6281670"/>
                <a:gd name="connsiteX168" fmla="*/ 1501492 w 8613217"/>
                <a:gd name="connsiteY168" fmla="*/ 1918759 h 6281670"/>
                <a:gd name="connsiteX169" fmla="*/ 1395155 w 8613217"/>
                <a:gd name="connsiteY169" fmla="*/ 1570812 h 6281670"/>
                <a:gd name="connsiteX170" fmla="*/ 937507 w 8613217"/>
                <a:gd name="connsiteY170" fmla="*/ 860783 h 6281670"/>
                <a:gd name="connsiteX171" fmla="*/ 682435 w 8613217"/>
                <a:gd name="connsiteY171" fmla="*/ 471109 h 6281670"/>
                <a:gd name="connsiteX172" fmla="*/ 590905 w 8613217"/>
                <a:gd name="connsiteY172" fmla="*/ 214691 h 6281670"/>
                <a:gd name="connsiteX173" fmla="*/ 581483 w 8613217"/>
                <a:gd name="connsiteY173" fmla="*/ 222767 h 6281670"/>
                <a:gd name="connsiteX174" fmla="*/ 555909 w 8613217"/>
                <a:gd name="connsiteY174" fmla="*/ 262475 h 6281670"/>
                <a:gd name="connsiteX175" fmla="*/ 423998 w 8613217"/>
                <a:gd name="connsiteY175" fmla="*/ 619845 h 6281670"/>
                <a:gd name="connsiteX176" fmla="*/ 443515 w 8613217"/>
                <a:gd name="connsiteY176" fmla="*/ 1227575 h 6281670"/>
                <a:gd name="connsiteX177" fmla="*/ 806942 w 8613217"/>
                <a:gd name="connsiteY177" fmla="*/ 1996156 h 6281670"/>
                <a:gd name="connsiteX178" fmla="*/ 1087589 w 8613217"/>
                <a:gd name="connsiteY178" fmla="*/ 2216231 h 6281670"/>
                <a:gd name="connsiteX179" fmla="*/ 1317086 w 8613217"/>
                <a:gd name="connsiteY179" fmla="*/ 2233729 h 6281670"/>
                <a:gd name="connsiteX180" fmla="*/ 1327181 w 8613217"/>
                <a:gd name="connsiteY180" fmla="*/ 2198060 h 6281670"/>
                <a:gd name="connsiteX181" fmla="*/ 816364 w 8613217"/>
                <a:gd name="connsiteY181" fmla="*/ 1324489 h 6281670"/>
                <a:gd name="connsiteX182" fmla="*/ 702625 w 8613217"/>
                <a:gd name="connsiteY182" fmla="*/ 1031056 h 6281670"/>
                <a:gd name="connsiteX183" fmla="*/ 767908 w 8613217"/>
                <a:gd name="connsiteY183" fmla="*/ 1173061 h 6281670"/>
                <a:gd name="connsiteX184" fmla="*/ 1444285 w 8613217"/>
                <a:gd name="connsiteY184" fmla="*/ 2226326 h 6281670"/>
                <a:gd name="connsiteX185" fmla="*/ 2209501 w 8613217"/>
                <a:gd name="connsiteY185" fmla="*/ 2876457 h 6281670"/>
                <a:gd name="connsiteX186" fmla="*/ 2308434 w 8613217"/>
                <a:gd name="connsiteY186" fmla="*/ 2939720 h 6281670"/>
                <a:gd name="connsiteX187" fmla="*/ 2340738 w 8613217"/>
                <a:gd name="connsiteY187" fmla="*/ 2972025 h 6281670"/>
                <a:gd name="connsiteX188" fmla="*/ 2266034 w 8613217"/>
                <a:gd name="connsiteY188" fmla="*/ 2967313 h 6281670"/>
                <a:gd name="connsiteX189" fmla="*/ 1817807 w 8613217"/>
                <a:gd name="connsiteY189" fmla="*/ 3025866 h 6281670"/>
                <a:gd name="connsiteX190" fmla="*/ 1007500 w 8613217"/>
                <a:gd name="connsiteY190" fmla="*/ 3309877 h 6281670"/>
                <a:gd name="connsiteX191" fmla="*/ 960389 w 8613217"/>
                <a:gd name="connsiteY191" fmla="*/ 3293725 h 6281670"/>
                <a:gd name="connsiteX192" fmla="*/ 446207 w 8613217"/>
                <a:gd name="connsiteY192" fmla="*/ 3134221 h 6281670"/>
                <a:gd name="connsiteX193" fmla="*/ 217383 w 8613217"/>
                <a:gd name="connsiteY193" fmla="*/ 3227096 h 6281670"/>
                <a:gd name="connsiteX194" fmla="*/ 0 w 8613217"/>
                <a:gd name="connsiteY194" fmla="*/ 3236518 h 6281670"/>
                <a:gd name="connsiteX195" fmla="*/ 0 w 8613217"/>
                <a:gd name="connsiteY195" fmla="*/ 3330740 h 6281670"/>
                <a:gd name="connsiteX196" fmla="*/ 9422 w 8613217"/>
                <a:gd name="connsiteY196" fmla="*/ 3346892 h 6281670"/>
                <a:gd name="connsiteX197" fmla="*/ 255072 w 8613217"/>
                <a:gd name="connsiteY197" fmla="*/ 3717723 h 6281670"/>
                <a:gd name="connsiteX198" fmla="*/ 747044 w 8613217"/>
                <a:gd name="connsiteY198" fmla="*/ 3826078 h 6281670"/>
                <a:gd name="connsiteX199" fmla="*/ 1016249 w 8613217"/>
                <a:gd name="connsiteY199" fmla="*/ 3490244 h 6281670"/>
                <a:gd name="connsiteX200" fmla="*/ 981253 w 8613217"/>
                <a:gd name="connsiteY200" fmla="*/ 3461305 h 6281670"/>
                <a:gd name="connsiteX201" fmla="*/ 563312 w 8613217"/>
                <a:gd name="connsiteY201" fmla="*/ 3490917 h 6281670"/>
                <a:gd name="connsiteX202" fmla="*/ 390347 w 8613217"/>
                <a:gd name="connsiteY202" fmla="*/ 3460632 h 6281670"/>
                <a:gd name="connsiteX203" fmla="*/ 489953 w 8613217"/>
                <a:gd name="connsiteY203" fmla="*/ 3463997 h 6281670"/>
                <a:gd name="connsiteX204" fmla="*/ 903183 w 8613217"/>
                <a:gd name="connsiteY204" fmla="*/ 3408137 h 6281670"/>
                <a:gd name="connsiteX205" fmla="*/ 1043170 w 8613217"/>
                <a:gd name="connsiteY205" fmla="*/ 3372467 h 6281670"/>
                <a:gd name="connsiteX206" fmla="*/ 1508895 w 8613217"/>
                <a:gd name="connsiteY206" fmla="*/ 3218347 h 6281670"/>
                <a:gd name="connsiteX207" fmla="*/ 1912029 w 8613217"/>
                <a:gd name="connsiteY207" fmla="*/ 3101243 h 6281670"/>
                <a:gd name="connsiteX208" fmla="*/ 1912029 w 8613217"/>
                <a:gd name="connsiteY208" fmla="*/ 3101243 h 6281670"/>
                <a:gd name="connsiteX209" fmla="*/ 2113933 w 8613217"/>
                <a:gd name="connsiteY209" fmla="*/ 3072976 h 6281670"/>
                <a:gd name="connsiteX210" fmla="*/ 2257958 w 8613217"/>
                <a:gd name="connsiteY210" fmla="*/ 3064227 h 6281670"/>
                <a:gd name="connsiteX211" fmla="*/ 2434960 w 8613217"/>
                <a:gd name="connsiteY211" fmla="*/ 3101243 h 6281670"/>
                <a:gd name="connsiteX212" fmla="*/ 2635518 w 8613217"/>
                <a:gd name="connsiteY212" fmla="*/ 3164506 h 6281670"/>
                <a:gd name="connsiteX213" fmla="*/ 3038653 w 8613217"/>
                <a:gd name="connsiteY213" fmla="*/ 3453902 h 6281670"/>
                <a:gd name="connsiteX214" fmla="*/ 3580428 w 8613217"/>
                <a:gd name="connsiteY214" fmla="*/ 4087880 h 6281670"/>
                <a:gd name="connsiteX215" fmla="*/ 3776274 w 8613217"/>
                <a:gd name="connsiteY215" fmla="*/ 4626290 h 6281670"/>
                <a:gd name="connsiteX216" fmla="*/ 3813963 w 8613217"/>
                <a:gd name="connsiteY216" fmla="*/ 4802619 h 6281670"/>
                <a:gd name="connsiteX217" fmla="*/ 3811944 w 8613217"/>
                <a:gd name="connsiteY217" fmla="*/ 5407658 h 6281670"/>
                <a:gd name="connsiteX218" fmla="*/ 3881265 w 8613217"/>
                <a:gd name="connsiteY218" fmla="*/ 5874056 h 6281670"/>
                <a:gd name="connsiteX219" fmla="*/ 3879919 w 8613217"/>
                <a:gd name="connsiteY219" fmla="*/ 5898957 h 6281670"/>
                <a:gd name="connsiteX220" fmla="*/ 3757430 w 8613217"/>
                <a:gd name="connsiteY220" fmla="*/ 5946068 h 6281670"/>
                <a:gd name="connsiteX221" fmla="*/ 3743970 w 8613217"/>
                <a:gd name="connsiteY221" fmla="*/ 6053750 h 6281670"/>
                <a:gd name="connsiteX222" fmla="*/ 3803195 w 8613217"/>
                <a:gd name="connsiteY222" fmla="*/ 6092112 h 6281670"/>
                <a:gd name="connsiteX223" fmla="*/ 3896071 w 8613217"/>
                <a:gd name="connsiteY223" fmla="*/ 6023464 h 6281670"/>
                <a:gd name="connsiteX224" fmla="*/ 3920972 w 8613217"/>
                <a:gd name="connsiteY224" fmla="*/ 5996544 h 6281670"/>
                <a:gd name="connsiteX225" fmla="*/ 3918953 w 8613217"/>
                <a:gd name="connsiteY225" fmla="*/ 6053077 h 6281670"/>
                <a:gd name="connsiteX226" fmla="*/ 3931741 w 8613217"/>
                <a:gd name="connsiteY226" fmla="*/ 6077978 h 6281670"/>
                <a:gd name="connsiteX227" fmla="*/ 3951931 w 8613217"/>
                <a:gd name="connsiteY227" fmla="*/ 6055769 h 6281670"/>
                <a:gd name="connsiteX228" fmla="*/ 3972121 w 8613217"/>
                <a:gd name="connsiteY228" fmla="*/ 5988468 h 6281670"/>
                <a:gd name="connsiteX229" fmla="*/ 3994331 w 8613217"/>
                <a:gd name="connsiteY229" fmla="*/ 5968277 h 6281670"/>
                <a:gd name="connsiteX230" fmla="*/ 4005099 w 8613217"/>
                <a:gd name="connsiteY230" fmla="*/ 5995198 h 6281670"/>
                <a:gd name="connsiteX231" fmla="*/ 4071054 w 8613217"/>
                <a:gd name="connsiteY231" fmla="*/ 6040290 h 6281670"/>
                <a:gd name="connsiteX232" fmla="*/ 4100667 w 8613217"/>
                <a:gd name="connsiteY232" fmla="*/ 6026829 h 6281670"/>
                <a:gd name="connsiteX233" fmla="*/ 4110089 w 8613217"/>
                <a:gd name="connsiteY233" fmla="*/ 5993179 h 6281670"/>
                <a:gd name="connsiteX234" fmla="*/ 4124895 w 8613217"/>
                <a:gd name="connsiteY234" fmla="*/ 6032214 h 6281670"/>
                <a:gd name="connsiteX235" fmla="*/ 4117492 w 8613217"/>
                <a:gd name="connsiteY235" fmla="*/ 6106918 h 6281670"/>
                <a:gd name="connsiteX236" fmla="*/ 4080476 w 8613217"/>
                <a:gd name="connsiteY236" fmla="*/ 6141242 h 6281670"/>
                <a:gd name="connsiteX237" fmla="*/ 4176717 w 8613217"/>
                <a:gd name="connsiteY237" fmla="*/ 6189025 h 6281670"/>
                <a:gd name="connsiteX238" fmla="*/ 4170660 w 8613217"/>
                <a:gd name="connsiteY238" fmla="*/ 6271133 h 6281670"/>
                <a:gd name="connsiteX239" fmla="*/ 4195562 w 8613217"/>
                <a:gd name="connsiteY239" fmla="*/ 6277863 h 6281670"/>
                <a:gd name="connsiteX240" fmla="*/ 4261517 w 8613217"/>
                <a:gd name="connsiteY240" fmla="*/ 6267768 h 6281670"/>
                <a:gd name="connsiteX241" fmla="*/ 4289784 w 8613217"/>
                <a:gd name="connsiteY241" fmla="*/ 6247578 h 6281670"/>
                <a:gd name="connsiteX242" fmla="*/ 4295840 w 8613217"/>
                <a:gd name="connsiteY242" fmla="*/ 6204505 h 6281670"/>
                <a:gd name="connsiteX243" fmla="*/ 4305936 w 8613217"/>
                <a:gd name="connsiteY243" fmla="*/ 6182969 h 6281670"/>
                <a:gd name="connsiteX244" fmla="*/ 4324107 w 8613217"/>
                <a:gd name="connsiteY244" fmla="*/ 6199794 h 6281670"/>
                <a:gd name="connsiteX245" fmla="*/ 4336894 w 8613217"/>
                <a:gd name="connsiteY245" fmla="*/ 6230752 h 6281670"/>
                <a:gd name="connsiteX246" fmla="*/ 4342951 w 8613217"/>
                <a:gd name="connsiteY246" fmla="*/ 6226714 h 6281670"/>
                <a:gd name="connsiteX247" fmla="*/ 4369872 w 8613217"/>
                <a:gd name="connsiteY247" fmla="*/ 6185660 h 6281670"/>
                <a:gd name="connsiteX248" fmla="*/ 4382659 w 8613217"/>
                <a:gd name="connsiteY248" fmla="*/ 6234791 h 6281670"/>
                <a:gd name="connsiteX249" fmla="*/ 4406888 w 8613217"/>
                <a:gd name="connsiteY249" fmla="*/ 6265749 h 6281670"/>
                <a:gd name="connsiteX250" fmla="*/ 4484284 w 8613217"/>
                <a:gd name="connsiteY250" fmla="*/ 6275171 h 6281670"/>
                <a:gd name="connsiteX251" fmla="*/ 4499090 w 8613217"/>
                <a:gd name="connsiteY251" fmla="*/ 6272479 h 6281670"/>
                <a:gd name="connsiteX252" fmla="*/ 4512551 w 8613217"/>
                <a:gd name="connsiteY252" fmla="*/ 6181622 h 6281670"/>
                <a:gd name="connsiteX253" fmla="*/ 4572449 w 8613217"/>
                <a:gd name="connsiteY253" fmla="*/ 6153356 h 6281670"/>
                <a:gd name="connsiteX254" fmla="*/ 4575814 w 8613217"/>
                <a:gd name="connsiteY254" fmla="*/ 6127781 h 6281670"/>
                <a:gd name="connsiteX255" fmla="*/ 4538125 w 8613217"/>
                <a:gd name="connsiteY255" fmla="*/ 6076633 h 6281670"/>
                <a:gd name="connsiteX256" fmla="*/ 4536779 w 8613217"/>
                <a:gd name="connsiteY256" fmla="*/ 6042309 h 6281670"/>
                <a:gd name="connsiteX257" fmla="*/ 4573122 w 8613217"/>
                <a:gd name="connsiteY257" fmla="*/ 6032214 h 6281670"/>
                <a:gd name="connsiteX258" fmla="*/ 4637731 w 8613217"/>
                <a:gd name="connsiteY258" fmla="*/ 6051058 h 6281670"/>
                <a:gd name="connsiteX259" fmla="*/ 4665997 w 8613217"/>
                <a:gd name="connsiteY259" fmla="*/ 6029522 h 6281670"/>
                <a:gd name="connsiteX260" fmla="*/ 4665997 w 8613217"/>
                <a:gd name="connsiteY260" fmla="*/ 5985776 h 6281670"/>
                <a:gd name="connsiteX261" fmla="*/ 4681477 w 8613217"/>
                <a:gd name="connsiteY261" fmla="*/ 5966931 h 6281670"/>
                <a:gd name="connsiteX262" fmla="*/ 4701667 w 8613217"/>
                <a:gd name="connsiteY262" fmla="*/ 5981065 h 6281670"/>
                <a:gd name="connsiteX263" fmla="*/ 4724550 w 8613217"/>
                <a:gd name="connsiteY263" fmla="*/ 6054423 h 6281670"/>
                <a:gd name="connsiteX264" fmla="*/ 4743394 w 8613217"/>
                <a:gd name="connsiteY264" fmla="*/ 6073268 h 6281670"/>
                <a:gd name="connsiteX265" fmla="*/ 4752143 w 8613217"/>
                <a:gd name="connsiteY265" fmla="*/ 6050385 h 6281670"/>
                <a:gd name="connsiteX266" fmla="*/ 4752143 w 8613217"/>
                <a:gd name="connsiteY266" fmla="*/ 5996544 h 6281670"/>
                <a:gd name="connsiteX267" fmla="*/ 4800600 w 8613217"/>
                <a:gd name="connsiteY267" fmla="*/ 6046347 h 6281670"/>
                <a:gd name="connsiteX268" fmla="*/ 4859825 w 8613217"/>
                <a:gd name="connsiteY268" fmla="*/ 6088747 h 6281670"/>
                <a:gd name="connsiteX269" fmla="*/ 4932511 w 8613217"/>
                <a:gd name="connsiteY269" fmla="*/ 6036252 h 6281670"/>
                <a:gd name="connsiteX270" fmla="*/ 4919050 w 8613217"/>
                <a:gd name="connsiteY270" fmla="*/ 5940011 h 6281670"/>
                <a:gd name="connsiteX271" fmla="*/ 4830213 w 8613217"/>
                <a:gd name="connsiteY271" fmla="*/ 5933281 h 6281670"/>
                <a:gd name="connsiteX272" fmla="*/ 4779064 w 8613217"/>
                <a:gd name="connsiteY272" fmla="*/ 5876074 h 6281670"/>
                <a:gd name="connsiteX273" fmla="*/ 4778391 w 8613217"/>
                <a:gd name="connsiteY273" fmla="*/ 5829637 h 6281670"/>
                <a:gd name="connsiteX274" fmla="*/ 5091342 w 8613217"/>
                <a:gd name="connsiteY274" fmla="*/ 5236712 h 6281670"/>
                <a:gd name="connsiteX275" fmla="*/ 5116243 w 8613217"/>
                <a:gd name="connsiteY275" fmla="*/ 5202389 h 6281670"/>
                <a:gd name="connsiteX276" fmla="*/ 5269690 w 8613217"/>
                <a:gd name="connsiteY276" fmla="*/ 5086631 h 6281670"/>
                <a:gd name="connsiteX277" fmla="*/ 5744837 w 8613217"/>
                <a:gd name="connsiteY277" fmla="*/ 4795889 h 6281670"/>
                <a:gd name="connsiteX278" fmla="*/ 5814830 w 8613217"/>
                <a:gd name="connsiteY278" fmla="*/ 4775699 h 6281670"/>
                <a:gd name="connsiteX279" fmla="*/ 6103553 w 8613217"/>
                <a:gd name="connsiteY279" fmla="*/ 4765603 h 6281670"/>
                <a:gd name="connsiteX280" fmla="*/ 7086824 w 8613217"/>
                <a:gd name="connsiteY280" fmla="*/ 4811369 h 6281670"/>
                <a:gd name="connsiteX281" fmla="*/ 7489959 w 8613217"/>
                <a:gd name="connsiteY281" fmla="*/ 4805311 h 6281670"/>
                <a:gd name="connsiteX282" fmla="*/ 7516880 w 8613217"/>
                <a:gd name="connsiteY282" fmla="*/ 4801946 h 6281670"/>
                <a:gd name="connsiteX283" fmla="*/ 7536397 w 8613217"/>
                <a:gd name="connsiteY283" fmla="*/ 4800600 h 6281670"/>
                <a:gd name="connsiteX284" fmla="*/ 7619850 w 8613217"/>
                <a:gd name="connsiteY284" fmla="*/ 4791178 h 6281670"/>
                <a:gd name="connsiteX285" fmla="*/ 7661577 w 8613217"/>
                <a:gd name="connsiteY285" fmla="*/ 4813388 h 6281670"/>
                <a:gd name="connsiteX286" fmla="*/ 7920014 w 8613217"/>
                <a:gd name="connsiteY286" fmla="*/ 5004523 h 6281670"/>
                <a:gd name="connsiteX287" fmla="*/ 8354780 w 8613217"/>
                <a:gd name="connsiteY287" fmla="*/ 4830886 h 6281670"/>
                <a:gd name="connsiteX288" fmla="*/ 8579567 w 8613217"/>
                <a:gd name="connsiteY288" fmla="*/ 4409580 h 6281670"/>
                <a:gd name="connsiteX289" fmla="*/ 8613217 w 8613217"/>
                <a:gd name="connsiteY289" fmla="*/ 4250076 h 6281670"/>
                <a:gd name="connsiteX290" fmla="*/ 8613217 w 8613217"/>
                <a:gd name="connsiteY290" fmla="*/ 4196235 h 6281670"/>
                <a:gd name="connsiteX291" fmla="*/ 8420062 w 8613217"/>
                <a:gd name="connsiteY291" fmla="*/ 4211041 h 6281670"/>
                <a:gd name="connsiteX292" fmla="*/ 4571776 w 8613217"/>
                <a:gd name="connsiteY292" fmla="*/ 915970 h 6281670"/>
                <a:gd name="connsiteX293" fmla="*/ 4583890 w 8613217"/>
                <a:gd name="connsiteY293" fmla="*/ 888377 h 6281670"/>
                <a:gd name="connsiteX294" fmla="*/ 4571776 w 8613217"/>
                <a:gd name="connsiteY294" fmla="*/ 915970 h 6281670"/>
                <a:gd name="connsiteX295" fmla="*/ 2362948 w 8613217"/>
                <a:gd name="connsiteY295" fmla="*/ 965100 h 6281670"/>
                <a:gd name="connsiteX296" fmla="*/ 2363621 w 8613217"/>
                <a:gd name="connsiteY296" fmla="*/ 962408 h 6281670"/>
                <a:gd name="connsiteX297" fmla="*/ 2368332 w 8613217"/>
                <a:gd name="connsiteY297" fmla="*/ 967119 h 6281670"/>
                <a:gd name="connsiteX298" fmla="*/ 2362948 w 8613217"/>
                <a:gd name="connsiteY298" fmla="*/ 965100 h 6281670"/>
                <a:gd name="connsiteX299" fmla="*/ 2435633 w 8613217"/>
                <a:gd name="connsiteY299" fmla="*/ 1055284 h 6281670"/>
                <a:gd name="connsiteX300" fmla="*/ 2426211 w 8613217"/>
                <a:gd name="connsiteY300" fmla="*/ 1053265 h 6281670"/>
                <a:gd name="connsiteX301" fmla="*/ 2370351 w 8613217"/>
                <a:gd name="connsiteY301" fmla="*/ 968465 h 6281670"/>
                <a:gd name="connsiteX302" fmla="*/ 2432268 w 8613217"/>
                <a:gd name="connsiteY302" fmla="*/ 1045862 h 6281670"/>
                <a:gd name="connsiteX303" fmla="*/ 2435633 w 8613217"/>
                <a:gd name="connsiteY303" fmla="*/ 1055284 h 6281670"/>
                <a:gd name="connsiteX304" fmla="*/ 695895 w 8613217"/>
                <a:gd name="connsiteY304" fmla="*/ 1016922 h 6281670"/>
                <a:gd name="connsiteX305" fmla="*/ 692530 w 8613217"/>
                <a:gd name="connsiteY305" fmla="*/ 1005481 h 6281670"/>
                <a:gd name="connsiteX306" fmla="*/ 695895 w 8613217"/>
                <a:gd name="connsiteY306" fmla="*/ 1016922 h 6281670"/>
                <a:gd name="connsiteX307" fmla="*/ 4511205 w 8613217"/>
                <a:gd name="connsiteY307" fmla="*/ 6014042 h 6281670"/>
                <a:gd name="connsiteX308" fmla="*/ 4537452 w 8613217"/>
                <a:gd name="connsiteY308" fmla="*/ 5944049 h 6281670"/>
                <a:gd name="connsiteX309" fmla="*/ 4511205 w 8613217"/>
                <a:gd name="connsiteY309" fmla="*/ 6014042 h 6281670"/>
                <a:gd name="connsiteX310" fmla="*/ 4750797 w 8613217"/>
                <a:gd name="connsiteY310" fmla="*/ 5917128 h 6281670"/>
                <a:gd name="connsiteX311" fmla="*/ 4741375 w 8613217"/>
                <a:gd name="connsiteY311" fmla="*/ 5939338 h 6281670"/>
                <a:gd name="connsiteX312" fmla="*/ 4732626 w 8613217"/>
                <a:gd name="connsiteY312" fmla="*/ 5935300 h 6281670"/>
                <a:gd name="connsiteX313" fmla="*/ 4727915 w 8613217"/>
                <a:gd name="connsiteY313" fmla="*/ 5907706 h 6281670"/>
                <a:gd name="connsiteX314" fmla="*/ 4750797 w 8613217"/>
                <a:gd name="connsiteY314" fmla="*/ 5875402 h 6281670"/>
                <a:gd name="connsiteX315" fmla="*/ 4750797 w 8613217"/>
                <a:gd name="connsiteY315" fmla="*/ 5917128 h 6281670"/>
                <a:gd name="connsiteX316" fmla="*/ 4875978 w 8613217"/>
                <a:gd name="connsiteY316" fmla="*/ 5457461 h 6281670"/>
                <a:gd name="connsiteX317" fmla="*/ 4616868 w 8613217"/>
                <a:gd name="connsiteY317" fmla="*/ 5877421 h 6281670"/>
                <a:gd name="connsiteX318" fmla="*/ 4562354 w 8613217"/>
                <a:gd name="connsiteY318" fmla="*/ 5884824 h 6281670"/>
                <a:gd name="connsiteX319" fmla="*/ 4880015 w 8613217"/>
                <a:gd name="connsiteY319" fmla="*/ 5419772 h 6281670"/>
                <a:gd name="connsiteX320" fmla="*/ 4875978 w 8613217"/>
                <a:gd name="connsiteY320" fmla="*/ 5457461 h 6281670"/>
                <a:gd name="connsiteX321" fmla="*/ 5020675 w 8613217"/>
                <a:gd name="connsiteY321" fmla="*/ 5141145 h 6281670"/>
                <a:gd name="connsiteX322" fmla="*/ 4989717 w 8613217"/>
                <a:gd name="connsiteY322" fmla="*/ 5179506 h 6281670"/>
                <a:gd name="connsiteX323" fmla="*/ 4445922 w 8613217"/>
                <a:gd name="connsiteY323" fmla="*/ 5878767 h 6281670"/>
                <a:gd name="connsiteX324" fmla="*/ 4415637 w 8613217"/>
                <a:gd name="connsiteY324" fmla="*/ 5953471 h 6281670"/>
                <a:gd name="connsiteX325" fmla="*/ 4357085 w 8613217"/>
                <a:gd name="connsiteY325" fmla="*/ 6075286 h 6281670"/>
                <a:gd name="connsiteX326" fmla="*/ 4338240 w 8613217"/>
                <a:gd name="connsiteY326" fmla="*/ 6125762 h 6281670"/>
                <a:gd name="connsiteX327" fmla="*/ 4322761 w 8613217"/>
                <a:gd name="connsiteY327" fmla="*/ 6080671 h 6281670"/>
                <a:gd name="connsiteX328" fmla="*/ 4306609 w 8613217"/>
                <a:gd name="connsiteY328" fmla="*/ 6061826 h 6281670"/>
                <a:gd name="connsiteX329" fmla="*/ 4295168 w 8613217"/>
                <a:gd name="connsiteY329" fmla="*/ 6082689 h 6281670"/>
                <a:gd name="connsiteX330" fmla="*/ 4292475 w 8613217"/>
                <a:gd name="connsiteY330" fmla="*/ 6112302 h 6281670"/>
                <a:gd name="connsiteX331" fmla="*/ 4277669 w 8613217"/>
                <a:gd name="connsiteY331" fmla="*/ 6097496 h 6281670"/>
                <a:gd name="connsiteX332" fmla="*/ 4183447 w 8613217"/>
                <a:gd name="connsiteY332" fmla="*/ 5282478 h 6281670"/>
                <a:gd name="connsiteX333" fmla="*/ 4412945 w 8613217"/>
                <a:gd name="connsiteY333" fmla="*/ 4743394 h 6281670"/>
                <a:gd name="connsiteX334" fmla="*/ 5036828 w 8613217"/>
                <a:gd name="connsiteY334" fmla="*/ 3935106 h 6281670"/>
                <a:gd name="connsiteX335" fmla="*/ 5054999 w 8613217"/>
                <a:gd name="connsiteY335" fmla="*/ 3966064 h 6281670"/>
                <a:gd name="connsiteX336" fmla="*/ 5020675 w 8613217"/>
                <a:gd name="connsiteY336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16395 w 8613217"/>
                <a:gd name="connsiteY161" fmla="*/ 2980101 h 6281670"/>
                <a:gd name="connsiteX162" fmla="*/ 2390541 w 8613217"/>
                <a:gd name="connsiteY162" fmla="*/ 2898666 h 6281670"/>
                <a:gd name="connsiteX163" fmla="*/ 2247863 w 8613217"/>
                <a:gd name="connsiteY163" fmla="*/ 2802425 h 6281670"/>
                <a:gd name="connsiteX164" fmla="*/ 2055381 w 8613217"/>
                <a:gd name="connsiteY164" fmla="*/ 2665131 h 6281670"/>
                <a:gd name="connsiteX165" fmla="*/ 1471879 w 8613217"/>
                <a:gd name="connsiteY165" fmla="*/ 2148930 h 6281670"/>
                <a:gd name="connsiteX166" fmla="*/ 1461111 w 8613217"/>
                <a:gd name="connsiteY166" fmla="*/ 2109895 h 6281670"/>
                <a:gd name="connsiteX167" fmla="*/ 1501492 w 8613217"/>
                <a:gd name="connsiteY167" fmla="*/ 1918759 h 6281670"/>
                <a:gd name="connsiteX168" fmla="*/ 1395155 w 8613217"/>
                <a:gd name="connsiteY168" fmla="*/ 1570812 h 6281670"/>
                <a:gd name="connsiteX169" fmla="*/ 937507 w 8613217"/>
                <a:gd name="connsiteY169" fmla="*/ 860783 h 6281670"/>
                <a:gd name="connsiteX170" fmla="*/ 682435 w 8613217"/>
                <a:gd name="connsiteY170" fmla="*/ 471109 h 6281670"/>
                <a:gd name="connsiteX171" fmla="*/ 590905 w 8613217"/>
                <a:gd name="connsiteY171" fmla="*/ 214691 h 6281670"/>
                <a:gd name="connsiteX172" fmla="*/ 581483 w 8613217"/>
                <a:gd name="connsiteY172" fmla="*/ 222767 h 6281670"/>
                <a:gd name="connsiteX173" fmla="*/ 555909 w 8613217"/>
                <a:gd name="connsiteY173" fmla="*/ 262475 h 6281670"/>
                <a:gd name="connsiteX174" fmla="*/ 423998 w 8613217"/>
                <a:gd name="connsiteY174" fmla="*/ 619845 h 6281670"/>
                <a:gd name="connsiteX175" fmla="*/ 443515 w 8613217"/>
                <a:gd name="connsiteY175" fmla="*/ 1227575 h 6281670"/>
                <a:gd name="connsiteX176" fmla="*/ 806942 w 8613217"/>
                <a:gd name="connsiteY176" fmla="*/ 1996156 h 6281670"/>
                <a:gd name="connsiteX177" fmla="*/ 1087589 w 8613217"/>
                <a:gd name="connsiteY177" fmla="*/ 2216231 h 6281670"/>
                <a:gd name="connsiteX178" fmla="*/ 1317086 w 8613217"/>
                <a:gd name="connsiteY178" fmla="*/ 2233729 h 6281670"/>
                <a:gd name="connsiteX179" fmla="*/ 1327181 w 8613217"/>
                <a:gd name="connsiteY179" fmla="*/ 2198060 h 6281670"/>
                <a:gd name="connsiteX180" fmla="*/ 816364 w 8613217"/>
                <a:gd name="connsiteY180" fmla="*/ 1324489 h 6281670"/>
                <a:gd name="connsiteX181" fmla="*/ 702625 w 8613217"/>
                <a:gd name="connsiteY181" fmla="*/ 1031056 h 6281670"/>
                <a:gd name="connsiteX182" fmla="*/ 767908 w 8613217"/>
                <a:gd name="connsiteY182" fmla="*/ 1173061 h 6281670"/>
                <a:gd name="connsiteX183" fmla="*/ 1444285 w 8613217"/>
                <a:gd name="connsiteY183" fmla="*/ 2226326 h 6281670"/>
                <a:gd name="connsiteX184" fmla="*/ 2209501 w 8613217"/>
                <a:gd name="connsiteY184" fmla="*/ 2876457 h 6281670"/>
                <a:gd name="connsiteX185" fmla="*/ 2308434 w 8613217"/>
                <a:gd name="connsiteY185" fmla="*/ 2939720 h 6281670"/>
                <a:gd name="connsiteX186" fmla="*/ 2340738 w 8613217"/>
                <a:gd name="connsiteY186" fmla="*/ 2972025 h 6281670"/>
                <a:gd name="connsiteX187" fmla="*/ 2266034 w 8613217"/>
                <a:gd name="connsiteY187" fmla="*/ 2967313 h 6281670"/>
                <a:gd name="connsiteX188" fmla="*/ 1817807 w 8613217"/>
                <a:gd name="connsiteY188" fmla="*/ 3025866 h 6281670"/>
                <a:gd name="connsiteX189" fmla="*/ 1007500 w 8613217"/>
                <a:gd name="connsiteY189" fmla="*/ 3309877 h 6281670"/>
                <a:gd name="connsiteX190" fmla="*/ 960389 w 8613217"/>
                <a:gd name="connsiteY190" fmla="*/ 3293725 h 6281670"/>
                <a:gd name="connsiteX191" fmla="*/ 446207 w 8613217"/>
                <a:gd name="connsiteY191" fmla="*/ 3134221 h 6281670"/>
                <a:gd name="connsiteX192" fmla="*/ 217383 w 8613217"/>
                <a:gd name="connsiteY192" fmla="*/ 3227096 h 6281670"/>
                <a:gd name="connsiteX193" fmla="*/ 0 w 8613217"/>
                <a:gd name="connsiteY193" fmla="*/ 3236518 h 6281670"/>
                <a:gd name="connsiteX194" fmla="*/ 0 w 8613217"/>
                <a:gd name="connsiteY194" fmla="*/ 3330740 h 6281670"/>
                <a:gd name="connsiteX195" fmla="*/ 9422 w 8613217"/>
                <a:gd name="connsiteY195" fmla="*/ 3346892 h 6281670"/>
                <a:gd name="connsiteX196" fmla="*/ 255072 w 8613217"/>
                <a:gd name="connsiteY196" fmla="*/ 3717723 h 6281670"/>
                <a:gd name="connsiteX197" fmla="*/ 747044 w 8613217"/>
                <a:gd name="connsiteY197" fmla="*/ 3826078 h 6281670"/>
                <a:gd name="connsiteX198" fmla="*/ 1016249 w 8613217"/>
                <a:gd name="connsiteY198" fmla="*/ 3490244 h 6281670"/>
                <a:gd name="connsiteX199" fmla="*/ 981253 w 8613217"/>
                <a:gd name="connsiteY199" fmla="*/ 3461305 h 6281670"/>
                <a:gd name="connsiteX200" fmla="*/ 563312 w 8613217"/>
                <a:gd name="connsiteY200" fmla="*/ 3490917 h 6281670"/>
                <a:gd name="connsiteX201" fmla="*/ 390347 w 8613217"/>
                <a:gd name="connsiteY201" fmla="*/ 3460632 h 6281670"/>
                <a:gd name="connsiteX202" fmla="*/ 489953 w 8613217"/>
                <a:gd name="connsiteY202" fmla="*/ 3463997 h 6281670"/>
                <a:gd name="connsiteX203" fmla="*/ 903183 w 8613217"/>
                <a:gd name="connsiteY203" fmla="*/ 3408137 h 6281670"/>
                <a:gd name="connsiteX204" fmla="*/ 1043170 w 8613217"/>
                <a:gd name="connsiteY204" fmla="*/ 3372467 h 6281670"/>
                <a:gd name="connsiteX205" fmla="*/ 1508895 w 8613217"/>
                <a:gd name="connsiteY205" fmla="*/ 3218347 h 6281670"/>
                <a:gd name="connsiteX206" fmla="*/ 1912029 w 8613217"/>
                <a:gd name="connsiteY206" fmla="*/ 3101243 h 6281670"/>
                <a:gd name="connsiteX207" fmla="*/ 1912029 w 8613217"/>
                <a:gd name="connsiteY207" fmla="*/ 3101243 h 6281670"/>
                <a:gd name="connsiteX208" fmla="*/ 2113933 w 8613217"/>
                <a:gd name="connsiteY208" fmla="*/ 3072976 h 6281670"/>
                <a:gd name="connsiteX209" fmla="*/ 2257958 w 8613217"/>
                <a:gd name="connsiteY209" fmla="*/ 3064227 h 6281670"/>
                <a:gd name="connsiteX210" fmla="*/ 2434960 w 8613217"/>
                <a:gd name="connsiteY210" fmla="*/ 3101243 h 6281670"/>
                <a:gd name="connsiteX211" fmla="*/ 2635518 w 8613217"/>
                <a:gd name="connsiteY211" fmla="*/ 3164506 h 6281670"/>
                <a:gd name="connsiteX212" fmla="*/ 3038653 w 8613217"/>
                <a:gd name="connsiteY212" fmla="*/ 3453902 h 6281670"/>
                <a:gd name="connsiteX213" fmla="*/ 3580428 w 8613217"/>
                <a:gd name="connsiteY213" fmla="*/ 4087880 h 6281670"/>
                <a:gd name="connsiteX214" fmla="*/ 3776274 w 8613217"/>
                <a:gd name="connsiteY214" fmla="*/ 4626290 h 6281670"/>
                <a:gd name="connsiteX215" fmla="*/ 3813963 w 8613217"/>
                <a:gd name="connsiteY215" fmla="*/ 4802619 h 6281670"/>
                <a:gd name="connsiteX216" fmla="*/ 3811944 w 8613217"/>
                <a:gd name="connsiteY216" fmla="*/ 5407658 h 6281670"/>
                <a:gd name="connsiteX217" fmla="*/ 3881265 w 8613217"/>
                <a:gd name="connsiteY217" fmla="*/ 5874056 h 6281670"/>
                <a:gd name="connsiteX218" fmla="*/ 3879919 w 8613217"/>
                <a:gd name="connsiteY218" fmla="*/ 5898957 h 6281670"/>
                <a:gd name="connsiteX219" fmla="*/ 3757430 w 8613217"/>
                <a:gd name="connsiteY219" fmla="*/ 5946068 h 6281670"/>
                <a:gd name="connsiteX220" fmla="*/ 3743970 w 8613217"/>
                <a:gd name="connsiteY220" fmla="*/ 6053750 h 6281670"/>
                <a:gd name="connsiteX221" fmla="*/ 3803195 w 8613217"/>
                <a:gd name="connsiteY221" fmla="*/ 6092112 h 6281670"/>
                <a:gd name="connsiteX222" fmla="*/ 3896071 w 8613217"/>
                <a:gd name="connsiteY222" fmla="*/ 6023464 h 6281670"/>
                <a:gd name="connsiteX223" fmla="*/ 3920972 w 8613217"/>
                <a:gd name="connsiteY223" fmla="*/ 5996544 h 6281670"/>
                <a:gd name="connsiteX224" fmla="*/ 3918953 w 8613217"/>
                <a:gd name="connsiteY224" fmla="*/ 6053077 h 6281670"/>
                <a:gd name="connsiteX225" fmla="*/ 3931741 w 8613217"/>
                <a:gd name="connsiteY225" fmla="*/ 6077978 h 6281670"/>
                <a:gd name="connsiteX226" fmla="*/ 3951931 w 8613217"/>
                <a:gd name="connsiteY226" fmla="*/ 6055769 h 6281670"/>
                <a:gd name="connsiteX227" fmla="*/ 3972121 w 8613217"/>
                <a:gd name="connsiteY227" fmla="*/ 5988468 h 6281670"/>
                <a:gd name="connsiteX228" fmla="*/ 3994331 w 8613217"/>
                <a:gd name="connsiteY228" fmla="*/ 5968277 h 6281670"/>
                <a:gd name="connsiteX229" fmla="*/ 4005099 w 8613217"/>
                <a:gd name="connsiteY229" fmla="*/ 5995198 h 6281670"/>
                <a:gd name="connsiteX230" fmla="*/ 4071054 w 8613217"/>
                <a:gd name="connsiteY230" fmla="*/ 6040290 h 6281670"/>
                <a:gd name="connsiteX231" fmla="*/ 4100667 w 8613217"/>
                <a:gd name="connsiteY231" fmla="*/ 6026829 h 6281670"/>
                <a:gd name="connsiteX232" fmla="*/ 4110089 w 8613217"/>
                <a:gd name="connsiteY232" fmla="*/ 5993179 h 6281670"/>
                <a:gd name="connsiteX233" fmla="*/ 4124895 w 8613217"/>
                <a:gd name="connsiteY233" fmla="*/ 6032214 h 6281670"/>
                <a:gd name="connsiteX234" fmla="*/ 4117492 w 8613217"/>
                <a:gd name="connsiteY234" fmla="*/ 6106918 h 6281670"/>
                <a:gd name="connsiteX235" fmla="*/ 4080476 w 8613217"/>
                <a:gd name="connsiteY235" fmla="*/ 6141242 h 6281670"/>
                <a:gd name="connsiteX236" fmla="*/ 4176717 w 8613217"/>
                <a:gd name="connsiteY236" fmla="*/ 6189025 h 6281670"/>
                <a:gd name="connsiteX237" fmla="*/ 4170660 w 8613217"/>
                <a:gd name="connsiteY237" fmla="*/ 6271133 h 6281670"/>
                <a:gd name="connsiteX238" fmla="*/ 4195562 w 8613217"/>
                <a:gd name="connsiteY238" fmla="*/ 6277863 h 6281670"/>
                <a:gd name="connsiteX239" fmla="*/ 4261517 w 8613217"/>
                <a:gd name="connsiteY239" fmla="*/ 6267768 h 6281670"/>
                <a:gd name="connsiteX240" fmla="*/ 4289784 w 8613217"/>
                <a:gd name="connsiteY240" fmla="*/ 6247578 h 6281670"/>
                <a:gd name="connsiteX241" fmla="*/ 4295840 w 8613217"/>
                <a:gd name="connsiteY241" fmla="*/ 6204505 h 6281670"/>
                <a:gd name="connsiteX242" fmla="*/ 4305936 w 8613217"/>
                <a:gd name="connsiteY242" fmla="*/ 6182969 h 6281670"/>
                <a:gd name="connsiteX243" fmla="*/ 4324107 w 8613217"/>
                <a:gd name="connsiteY243" fmla="*/ 6199794 h 6281670"/>
                <a:gd name="connsiteX244" fmla="*/ 4336894 w 8613217"/>
                <a:gd name="connsiteY244" fmla="*/ 6230752 h 6281670"/>
                <a:gd name="connsiteX245" fmla="*/ 4342951 w 8613217"/>
                <a:gd name="connsiteY245" fmla="*/ 6226714 h 6281670"/>
                <a:gd name="connsiteX246" fmla="*/ 4369872 w 8613217"/>
                <a:gd name="connsiteY246" fmla="*/ 6185660 h 6281670"/>
                <a:gd name="connsiteX247" fmla="*/ 4382659 w 8613217"/>
                <a:gd name="connsiteY247" fmla="*/ 6234791 h 6281670"/>
                <a:gd name="connsiteX248" fmla="*/ 4406888 w 8613217"/>
                <a:gd name="connsiteY248" fmla="*/ 6265749 h 6281670"/>
                <a:gd name="connsiteX249" fmla="*/ 4484284 w 8613217"/>
                <a:gd name="connsiteY249" fmla="*/ 6275171 h 6281670"/>
                <a:gd name="connsiteX250" fmla="*/ 4499090 w 8613217"/>
                <a:gd name="connsiteY250" fmla="*/ 6272479 h 6281670"/>
                <a:gd name="connsiteX251" fmla="*/ 4512551 w 8613217"/>
                <a:gd name="connsiteY251" fmla="*/ 6181622 h 6281670"/>
                <a:gd name="connsiteX252" fmla="*/ 4572449 w 8613217"/>
                <a:gd name="connsiteY252" fmla="*/ 6153356 h 6281670"/>
                <a:gd name="connsiteX253" fmla="*/ 4575814 w 8613217"/>
                <a:gd name="connsiteY253" fmla="*/ 6127781 h 6281670"/>
                <a:gd name="connsiteX254" fmla="*/ 4538125 w 8613217"/>
                <a:gd name="connsiteY254" fmla="*/ 6076633 h 6281670"/>
                <a:gd name="connsiteX255" fmla="*/ 4536779 w 8613217"/>
                <a:gd name="connsiteY255" fmla="*/ 6042309 h 6281670"/>
                <a:gd name="connsiteX256" fmla="*/ 4573122 w 8613217"/>
                <a:gd name="connsiteY256" fmla="*/ 6032214 h 6281670"/>
                <a:gd name="connsiteX257" fmla="*/ 4637731 w 8613217"/>
                <a:gd name="connsiteY257" fmla="*/ 6051058 h 6281670"/>
                <a:gd name="connsiteX258" fmla="*/ 4665997 w 8613217"/>
                <a:gd name="connsiteY258" fmla="*/ 6029522 h 6281670"/>
                <a:gd name="connsiteX259" fmla="*/ 4665997 w 8613217"/>
                <a:gd name="connsiteY259" fmla="*/ 5985776 h 6281670"/>
                <a:gd name="connsiteX260" fmla="*/ 4681477 w 8613217"/>
                <a:gd name="connsiteY260" fmla="*/ 5966931 h 6281670"/>
                <a:gd name="connsiteX261" fmla="*/ 4701667 w 8613217"/>
                <a:gd name="connsiteY261" fmla="*/ 5981065 h 6281670"/>
                <a:gd name="connsiteX262" fmla="*/ 4724550 w 8613217"/>
                <a:gd name="connsiteY262" fmla="*/ 6054423 h 6281670"/>
                <a:gd name="connsiteX263" fmla="*/ 4743394 w 8613217"/>
                <a:gd name="connsiteY263" fmla="*/ 6073268 h 6281670"/>
                <a:gd name="connsiteX264" fmla="*/ 4752143 w 8613217"/>
                <a:gd name="connsiteY264" fmla="*/ 6050385 h 6281670"/>
                <a:gd name="connsiteX265" fmla="*/ 4752143 w 8613217"/>
                <a:gd name="connsiteY265" fmla="*/ 5996544 h 6281670"/>
                <a:gd name="connsiteX266" fmla="*/ 4800600 w 8613217"/>
                <a:gd name="connsiteY266" fmla="*/ 6046347 h 6281670"/>
                <a:gd name="connsiteX267" fmla="*/ 4859825 w 8613217"/>
                <a:gd name="connsiteY267" fmla="*/ 6088747 h 6281670"/>
                <a:gd name="connsiteX268" fmla="*/ 4932511 w 8613217"/>
                <a:gd name="connsiteY268" fmla="*/ 6036252 h 6281670"/>
                <a:gd name="connsiteX269" fmla="*/ 4919050 w 8613217"/>
                <a:gd name="connsiteY269" fmla="*/ 5940011 h 6281670"/>
                <a:gd name="connsiteX270" fmla="*/ 4830213 w 8613217"/>
                <a:gd name="connsiteY270" fmla="*/ 5933281 h 6281670"/>
                <a:gd name="connsiteX271" fmla="*/ 4779064 w 8613217"/>
                <a:gd name="connsiteY271" fmla="*/ 5876074 h 6281670"/>
                <a:gd name="connsiteX272" fmla="*/ 4778391 w 8613217"/>
                <a:gd name="connsiteY272" fmla="*/ 5829637 h 6281670"/>
                <a:gd name="connsiteX273" fmla="*/ 5091342 w 8613217"/>
                <a:gd name="connsiteY273" fmla="*/ 5236712 h 6281670"/>
                <a:gd name="connsiteX274" fmla="*/ 5116243 w 8613217"/>
                <a:gd name="connsiteY274" fmla="*/ 5202389 h 6281670"/>
                <a:gd name="connsiteX275" fmla="*/ 5269690 w 8613217"/>
                <a:gd name="connsiteY275" fmla="*/ 5086631 h 6281670"/>
                <a:gd name="connsiteX276" fmla="*/ 5744837 w 8613217"/>
                <a:gd name="connsiteY276" fmla="*/ 4795889 h 6281670"/>
                <a:gd name="connsiteX277" fmla="*/ 5814830 w 8613217"/>
                <a:gd name="connsiteY277" fmla="*/ 4775699 h 6281670"/>
                <a:gd name="connsiteX278" fmla="*/ 6103553 w 8613217"/>
                <a:gd name="connsiteY278" fmla="*/ 4765603 h 6281670"/>
                <a:gd name="connsiteX279" fmla="*/ 7086824 w 8613217"/>
                <a:gd name="connsiteY279" fmla="*/ 4811369 h 6281670"/>
                <a:gd name="connsiteX280" fmla="*/ 7489959 w 8613217"/>
                <a:gd name="connsiteY280" fmla="*/ 4805311 h 6281670"/>
                <a:gd name="connsiteX281" fmla="*/ 7516880 w 8613217"/>
                <a:gd name="connsiteY281" fmla="*/ 4801946 h 6281670"/>
                <a:gd name="connsiteX282" fmla="*/ 7536397 w 8613217"/>
                <a:gd name="connsiteY282" fmla="*/ 4800600 h 6281670"/>
                <a:gd name="connsiteX283" fmla="*/ 7619850 w 8613217"/>
                <a:gd name="connsiteY283" fmla="*/ 4791178 h 6281670"/>
                <a:gd name="connsiteX284" fmla="*/ 7661577 w 8613217"/>
                <a:gd name="connsiteY284" fmla="*/ 4813388 h 6281670"/>
                <a:gd name="connsiteX285" fmla="*/ 7920014 w 8613217"/>
                <a:gd name="connsiteY285" fmla="*/ 5004523 h 6281670"/>
                <a:gd name="connsiteX286" fmla="*/ 8354780 w 8613217"/>
                <a:gd name="connsiteY286" fmla="*/ 4830886 h 6281670"/>
                <a:gd name="connsiteX287" fmla="*/ 8579567 w 8613217"/>
                <a:gd name="connsiteY287" fmla="*/ 4409580 h 6281670"/>
                <a:gd name="connsiteX288" fmla="*/ 8613217 w 8613217"/>
                <a:gd name="connsiteY288" fmla="*/ 4250076 h 6281670"/>
                <a:gd name="connsiteX289" fmla="*/ 8613217 w 8613217"/>
                <a:gd name="connsiteY289" fmla="*/ 4196235 h 6281670"/>
                <a:gd name="connsiteX290" fmla="*/ 8420062 w 8613217"/>
                <a:gd name="connsiteY290" fmla="*/ 4211041 h 6281670"/>
                <a:gd name="connsiteX291" fmla="*/ 4571776 w 8613217"/>
                <a:gd name="connsiteY291" fmla="*/ 915970 h 6281670"/>
                <a:gd name="connsiteX292" fmla="*/ 4583890 w 8613217"/>
                <a:gd name="connsiteY292" fmla="*/ 888377 h 6281670"/>
                <a:gd name="connsiteX293" fmla="*/ 4571776 w 8613217"/>
                <a:gd name="connsiteY293" fmla="*/ 915970 h 6281670"/>
                <a:gd name="connsiteX294" fmla="*/ 2362948 w 8613217"/>
                <a:gd name="connsiteY294" fmla="*/ 965100 h 6281670"/>
                <a:gd name="connsiteX295" fmla="*/ 2363621 w 8613217"/>
                <a:gd name="connsiteY295" fmla="*/ 962408 h 6281670"/>
                <a:gd name="connsiteX296" fmla="*/ 2368332 w 8613217"/>
                <a:gd name="connsiteY296" fmla="*/ 967119 h 6281670"/>
                <a:gd name="connsiteX297" fmla="*/ 2362948 w 8613217"/>
                <a:gd name="connsiteY297" fmla="*/ 965100 h 6281670"/>
                <a:gd name="connsiteX298" fmla="*/ 2435633 w 8613217"/>
                <a:gd name="connsiteY298" fmla="*/ 1055284 h 6281670"/>
                <a:gd name="connsiteX299" fmla="*/ 2426211 w 8613217"/>
                <a:gd name="connsiteY299" fmla="*/ 1053265 h 6281670"/>
                <a:gd name="connsiteX300" fmla="*/ 2370351 w 8613217"/>
                <a:gd name="connsiteY300" fmla="*/ 968465 h 6281670"/>
                <a:gd name="connsiteX301" fmla="*/ 2432268 w 8613217"/>
                <a:gd name="connsiteY301" fmla="*/ 1045862 h 6281670"/>
                <a:gd name="connsiteX302" fmla="*/ 2435633 w 8613217"/>
                <a:gd name="connsiteY302" fmla="*/ 1055284 h 6281670"/>
                <a:gd name="connsiteX303" fmla="*/ 695895 w 8613217"/>
                <a:gd name="connsiteY303" fmla="*/ 1016922 h 6281670"/>
                <a:gd name="connsiteX304" fmla="*/ 692530 w 8613217"/>
                <a:gd name="connsiteY304" fmla="*/ 1005481 h 6281670"/>
                <a:gd name="connsiteX305" fmla="*/ 695895 w 8613217"/>
                <a:gd name="connsiteY305" fmla="*/ 1016922 h 6281670"/>
                <a:gd name="connsiteX306" fmla="*/ 4511205 w 8613217"/>
                <a:gd name="connsiteY306" fmla="*/ 6014042 h 6281670"/>
                <a:gd name="connsiteX307" fmla="*/ 4537452 w 8613217"/>
                <a:gd name="connsiteY307" fmla="*/ 5944049 h 6281670"/>
                <a:gd name="connsiteX308" fmla="*/ 4511205 w 8613217"/>
                <a:gd name="connsiteY308" fmla="*/ 6014042 h 6281670"/>
                <a:gd name="connsiteX309" fmla="*/ 4750797 w 8613217"/>
                <a:gd name="connsiteY309" fmla="*/ 5917128 h 6281670"/>
                <a:gd name="connsiteX310" fmla="*/ 4741375 w 8613217"/>
                <a:gd name="connsiteY310" fmla="*/ 5939338 h 6281670"/>
                <a:gd name="connsiteX311" fmla="*/ 4732626 w 8613217"/>
                <a:gd name="connsiteY311" fmla="*/ 5935300 h 6281670"/>
                <a:gd name="connsiteX312" fmla="*/ 4727915 w 8613217"/>
                <a:gd name="connsiteY312" fmla="*/ 5907706 h 6281670"/>
                <a:gd name="connsiteX313" fmla="*/ 4750797 w 8613217"/>
                <a:gd name="connsiteY313" fmla="*/ 5875402 h 6281670"/>
                <a:gd name="connsiteX314" fmla="*/ 4750797 w 8613217"/>
                <a:gd name="connsiteY314" fmla="*/ 5917128 h 6281670"/>
                <a:gd name="connsiteX315" fmla="*/ 4875978 w 8613217"/>
                <a:gd name="connsiteY315" fmla="*/ 5457461 h 6281670"/>
                <a:gd name="connsiteX316" fmla="*/ 4616868 w 8613217"/>
                <a:gd name="connsiteY316" fmla="*/ 5877421 h 6281670"/>
                <a:gd name="connsiteX317" fmla="*/ 4562354 w 8613217"/>
                <a:gd name="connsiteY317" fmla="*/ 5884824 h 6281670"/>
                <a:gd name="connsiteX318" fmla="*/ 4880015 w 8613217"/>
                <a:gd name="connsiteY318" fmla="*/ 5419772 h 6281670"/>
                <a:gd name="connsiteX319" fmla="*/ 4875978 w 8613217"/>
                <a:gd name="connsiteY319" fmla="*/ 5457461 h 6281670"/>
                <a:gd name="connsiteX320" fmla="*/ 5020675 w 8613217"/>
                <a:gd name="connsiteY320" fmla="*/ 5141145 h 6281670"/>
                <a:gd name="connsiteX321" fmla="*/ 4989717 w 8613217"/>
                <a:gd name="connsiteY321" fmla="*/ 5179506 h 6281670"/>
                <a:gd name="connsiteX322" fmla="*/ 4445922 w 8613217"/>
                <a:gd name="connsiteY322" fmla="*/ 5878767 h 6281670"/>
                <a:gd name="connsiteX323" fmla="*/ 4415637 w 8613217"/>
                <a:gd name="connsiteY323" fmla="*/ 5953471 h 6281670"/>
                <a:gd name="connsiteX324" fmla="*/ 4357085 w 8613217"/>
                <a:gd name="connsiteY324" fmla="*/ 6075286 h 6281670"/>
                <a:gd name="connsiteX325" fmla="*/ 4338240 w 8613217"/>
                <a:gd name="connsiteY325" fmla="*/ 6125762 h 6281670"/>
                <a:gd name="connsiteX326" fmla="*/ 4322761 w 8613217"/>
                <a:gd name="connsiteY326" fmla="*/ 6080671 h 6281670"/>
                <a:gd name="connsiteX327" fmla="*/ 4306609 w 8613217"/>
                <a:gd name="connsiteY327" fmla="*/ 6061826 h 6281670"/>
                <a:gd name="connsiteX328" fmla="*/ 4295168 w 8613217"/>
                <a:gd name="connsiteY328" fmla="*/ 6082689 h 6281670"/>
                <a:gd name="connsiteX329" fmla="*/ 4292475 w 8613217"/>
                <a:gd name="connsiteY329" fmla="*/ 6112302 h 6281670"/>
                <a:gd name="connsiteX330" fmla="*/ 4277669 w 8613217"/>
                <a:gd name="connsiteY330" fmla="*/ 6097496 h 6281670"/>
                <a:gd name="connsiteX331" fmla="*/ 4183447 w 8613217"/>
                <a:gd name="connsiteY331" fmla="*/ 5282478 h 6281670"/>
                <a:gd name="connsiteX332" fmla="*/ 4412945 w 8613217"/>
                <a:gd name="connsiteY332" fmla="*/ 4743394 h 6281670"/>
                <a:gd name="connsiteX333" fmla="*/ 5036828 w 8613217"/>
                <a:gd name="connsiteY333" fmla="*/ 3935106 h 6281670"/>
                <a:gd name="connsiteX334" fmla="*/ 5054999 w 8613217"/>
                <a:gd name="connsiteY334" fmla="*/ 3966064 h 6281670"/>
                <a:gd name="connsiteX335" fmla="*/ 5020675 w 8613217"/>
                <a:gd name="connsiteY335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434960 w 8613217"/>
                <a:gd name="connsiteY209" fmla="*/ 3101243 h 6281670"/>
                <a:gd name="connsiteX210" fmla="*/ 2635518 w 8613217"/>
                <a:gd name="connsiteY210" fmla="*/ 3164506 h 6281670"/>
                <a:gd name="connsiteX211" fmla="*/ 3038653 w 8613217"/>
                <a:gd name="connsiteY211" fmla="*/ 3453902 h 6281670"/>
                <a:gd name="connsiteX212" fmla="*/ 3580428 w 8613217"/>
                <a:gd name="connsiteY212" fmla="*/ 4087880 h 6281670"/>
                <a:gd name="connsiteX213" fmla="*/ 3776274 w 8613217"/>
                <a:gd name="connsiteY213" fmla="*/ 4626290 h 6281670"/>
                <a:gd name="connsiteX214" fmla="*/ 3813963 w 8613217"/>
                <a:gd name="connsiteY214" fmla="*/ 4802619 h 6281670"/>
                <a:gd name="connsiteX215" fmla="*/ 3811944 w 8613217"/>
                <a:gd name="connsiteY215" fmla="*/ 5407658 h 6281670"/>
                <a:gd name="connsiteX216" fmla="*/ 3881265 w 8613217"/>
                <a:gd name="connsiteY216" fmla="*/ 5874056 h 6281670"/>
                <a:gd name="connsiteX217" fmla="*/ 3879919 w 8613217"/>
                <a:gd name="connsiteY217" fmla="*/ 5898957 h 6281670"/>
                <a:gd name="connsiteX218" fmla="*/ 3757430 w 8613217"/>
                <a:gd name="connsiteY218" fmla="*/ 5946068 h 6281670"/>
                <a:gd name="connsiteX219" fmla="*/ 3743970 w 8613217"/>
                <a:gd name="connsiteY219" fmla="*/ 6053750 h 6281670"/>
                <a:gd name="connsiteX220" fmla="*/ 3803195 w 8613217"/>
                <a:gd name="connsiteY220" fmla="*/ 6092112 h 6281670"/>
                <a:gd name="connsiteX221" fmla="*/ 3896071 w 8613217"/>
                <a:gd name="connsiteY221" fmla="*/ 6023464 h 6281670"/>
                <a:gd name="connsiteX222" fmla="*/ 3920972 w 8613217"/>
                <a:gd name="connsiteY222" fmla="*/ 5996544 h 6281670"/>
                <a:gd name="connsiteX223" fmla="*/ 3918953 w 8613217"/>
                <a:gd name="connsiteY223" fmla="*/ 6053077 h 6281670"/>
                <a:gd name="connsiteX224" fmla="*/ 3931741 w 8613217"/>
                <a:gd name="connsiteY224" fmla="*/ 6077978 h 6281670"/>
                <a:gd name="connsiteX225" fmla="*/ 3951931 w 8613217"/>
                <a:gd name="connsiteY225" fmla="*/ 6055769 h 6281670"/>
                <a:gd name="connsiteX226" fmla="*/ 3972121 w 8613217"/>
                <a:gd name="connsiteY226" fmla="*/ 5988468 h 6281670"/>
                <a:gd name="connsiteX227" fmla="*/ 3994331 w 8613217"/>
                <a:gd name="connsiteY227" fmla="*/ 5968277 h 6281670"/>
                <a:gd name="connsiteX228" fmla="*/ 4005099 w 8613217"/>
                <a:gd name="connsiteY228" fmla="*/ 5995198 h 6281670"/>
                <a:gd name="connsiteX229" fmla="*/ 4071054 w 8613217"/>
                <a:gd name="connsiteY229" fmla="*/ 6040290 h 6281670"/>
                <a:gd name="connsiteX230" fmla="*/ 4100667 w 8613217"/>
                <a:gd name="connsiteY230" fmla="*/ 6026829 h 6281670"/>
                <a:gd name="connsiteX231" fmla="*/ 4110089 w 8613217"/>
                <a:gd name="connsiteY231" fmla="*/ 5993179 h 6281670"/>
                <a:gd name="connsiteX232" fmla="*/ 4124895 w 8613217"/>
                <a:gd name="connsiteY232" fmla="*/ 6032214 h 6281670"/>
                <a:gd name="connsiteX233" fmla="*/ 4117492 w 8613217"/>
                <a:gd name="connsiteY233" fmla="*/ 6106918 h 6281670"/>
                <a:gd name="connsiteX234" fmla="*/ 4080476 w 8613217"/>
                <a:gd name="connsiteY234" fmla="*/ 6141242 h 6281670"/>
                <a:gd name="connsiteX235" fmla="*/ 4176717 w 8613217"/>
                <a:gd name="connsiteY235" fmla="*/ 6189025 h 6281670"/>
                <a:gd name="connsiteX236" fmla="*/ 4170660 w 8613217"/>
                <a:gd name="connsiteY236" fmla="*/ 6271133 h 6281670"/>
                <a:gd name="connsiteX237" fmla="*/ 4195562 w 8613217"/>
                <a:gd name="connsiteY237" fmla="*/ 6277863 h 6281670"/>
                <a:gd name="connsiteX238" fmla="*/ 4261517 w 8613217"/>
                <a:gd name="connsiteY238" fmla="*/ 6267768 h 6281670"/>
                <a:gd name="connsiteX239" fmla="*/ 4289784 w 8613217"/>
                <a:gd name="connsiteY239" fmla="*/ 6247578 h 6281670"/>
                <a:gd name="connsiteX240" fmla="*/ 4295840 w 8613217"/>
                <a:gd name="connsiteY240" fmla="*/ 6204505 h 6281670"/>
                <a:gd name="connsiteX241" fmla="*/ 4305936 w 8613217"/>
                <a:gd name="connsiteY241" fmla="*/ 6182969 h 6281670"/>
                <a:gd name="connsiteX242" fmla="*/ 4324107 w 8613217"/>
                <a:gd name="connsiteY242" fmla="*/ 6199794 h 6281670"/>
                <a:gd name="connsiteX243" fmla="*/ 4336894 w 8613217"/>
                <a:gd name="connsiteY243" fmla="*/ 6230752 h 6281670"/>
                <a:gd name="connsiteX244" fmla="*/ 4342951 w 8613217"/>
                <a:gd name="connsiteY244" fmla="*/ 6226714 h 6281670"/>
                <a:gd name="connsiteX245" fmla="*/ 4369872 w 8613217"/>
                <a:gd name="connsiteY245" fmla="*/ 6185660 h 6281670"/>
                <a:gd name="connsiteX246" fmla="*/ 4382659 w 8613217"/>
                <a:gd name="connsiteY246" fmla="*/ 6234791 h 6281670"/>
                <a:gd name="connsiteX247" fmla="*/ 4406888 w 8613217"/>
                <a:gd name="connsiteY247" fmla="*/ 6265749 h 6281670"/>
                <a:gd name="connsiteX248" fmla="*/ 4484284 w 8613217"/>
                <a:gd name="connsiteY248" fmla="*/ 6275171 h 6281670"/>
                <a:gd name="connsiteX249" fmla="*/ 4499090 w 8613217"/>
                <a:gd name="connsiteY249" fmla="*/ 6272479 h 6281670"/>
                <a:gd name="connsiteX250" fmla="*/ 4512551 w 8613217"/>
                <a:gd name="connsiteY250" fmla="*/ 6181622 h 6281670"/>
                <a:gd name="connsiteX251" fmla="*/ 4572449 w 8613217"/>
                <a:gd name="connsiteY251" fmla="*/ 6153356 h 6281670"/>
                <a:gd name="connsiteX252" fmla="*/ 4575814 w 8613217"/>
                <a:gd name="connsiteY252" fmla="*/ 6127781 h 6281670"/>
                <a:gd name="connsiteX253" fmla="*/ 4538125 w 8613217"/>
                <a:gd name="connsiteY253" fmla="*/ 6076633 h 6281670"/>
                <a:gd name="connsiteX254" fmla="*/ 4536779 w 8613217"/>
                <a:gd name="connsiteY254" fmla="*/ 6042309 h 6281670"/>
                <a:gd name="connsiteX255" fmla="*/ 4573122 w 8613217"/>
                <a:gd name="connsiteY255" fmla="*/ 6032214 h 6281670"/>
                <a:gd name="connsiteX256" fmla="*/ 4637731 w 8613217"/>
                <a:gd name="connsiteY256" fmla="*/ 6051058 h 6281670"/>
                <a:gd name="connsiteX257" fmla="*/ 4665997 w 8613217"/>
                <a:gd name="connsiteY257" fmla="*/ 6029522 h 6281670"/>
                <a:gd name="connsiteX258" fmla="*/ 4665997 w 8613217"/>
                <a:gd name="connsiteY258" fmla="*/ 5985776 h 6281670"/>
                <a:gd name="connsiteX259" fmla="*/ 4681477 w 8613217"/>
                <a:gd name="connsiteY259" fmla="*/ 5966931 h 6281670"/>
                <a:gd name="connsiteX260" fmla="*/ 4701667 w 8613217"/>
                <a:gd name="connsiteY260" fmla="*/ 5981065 h 6281670"/>
                <a:gd name="connsiteX261" fmla="*/ 4724550 w 8613217"/>
                <a:gd name="connsiteY261" fmla="*/ 6054423 h 6281670"/>
                <a:gd name="connsiteX262" fmla="*/ 4743394 w 8613217"/>
                <a:gd name="connsiteY262" fmla="*/ 6073268 h 6281670"/>
                <a:gd name="connsiteX263" fmla="*/ 4752143 w 8613217"/>
                <a:gd name="connsiteY263" fmla="*/ 6050385 h 6281670"/>
                <a:gd name="connsiteX264" fmla="*/ 4752143 w 8613217"/>
                <a:gd name="connsiteY264" fmla="*/ 5996544 h 6281670"/>
                <a:gd name="connsiteX265" fmla="*/ 4800600 w 8613217"/>
                <a:gd name="connsiteY265" fmla="*/ 6046347 h 6281670"/>
                <a:gd name="connsiteX266" fmla="*/ 4859825 w 8613217"/>
                <a:gd name="connsiteY266" fmla="*/ 6088747 h 6281670"/>
                <a:gd name="connsiteX267" fmla="*/ 4932511 w 8613217"/>
                <a:gd name="connsiteY267" fmla="*/ 6036252 h 6281670"/>
                <a:gd name="connsiteX268" fmla="*/ 4919050 w 8613217"/>
                <a:gd name="connsiteY268" fmla="*/ 5940011 h 6281670"/>
                <a:gd name="connsiteX269" fmla="*/ 4830213 w 8613217"/>
                <a:gd name="connsiteY269" fmla="*/ 5933281 h 6281670"/>
                <a:gd name="connsiteX270" fmla="*/ 4779064 w 8613217"/>
                <a:gd name="connsiteY270" fmla="*/ 5876074 h 6281670"/>
                <a:gd name="connsiteX271" fmla="*/ 4778391 w 8613217"/>
                <a:gd name="connsiteY271" fmla="*/ 5829637 h 6281670"/>
                <a:gd name="connsiteX272" fmla="*/ 5091342 w 8613217"/>
                <a:gd name="connsiteY272" fmla="*/ 5236712 h 6281670"/>
                <a:gd name="connsiteX273" fmla="*/ 5116243 w 8613217"/>
                <a:gd name="connsiteY273" fmla="*/ 5202389 h 6281670"/>
                <a:gd name="connsiteX274" fmla="*/ 5269690 w 8613217"/>
                <a:gd name="connsiteY274" fmla="*/ 5086631 h 6281670"/>
                <a:gd name="connsiteX275" fmla="*/ 5744837 w 8613217"/>
                <a:gd name="connsiteY275" fmla="*/ 4795889 h 6281670"/>
                <a:gd name="connsiteX276" fmla="*/ 5814830 w 8613217"/>
                <a:gd name="connsiteY276" fmla="*/ 4775699 h 6281670"/>
                <a:gd name="connsiteX277" fmla="*/ 6103553 w 8613217"/>
                <a:gd name="connsiteY277" fmla="*/ 4765603 h 6281670"/>
                <a:gd name="connsiteX278" fmla="*/ 7086824 w 8613217"/>
                <a:gd name="connsiteY278" fmla="*/ 4811369 h 6281670"/>
                <a:gd name="connsiteX279" fmla="*/ 7489959 w 8613217"/>
                <a:gd name="connsiteY279" fmla="*/ 4805311 h 6281670"/>
                <a:gd name="connsiteX280" fmla="*/ 7516880 w 8613217"/>
                <a:gd name="connsiteY280" fmla="*/ 4801946 h 6281670"/>
                <a:gd name="connsiteX281" fmla="*/ 7536397 w 8613217"/>
                <a:gd name="connsiteY281" fmla="*/ 4800600 h 6281670"/>
                <a:gd name="connsiteX282" fmla="*/ 7619850 w 8613217"/>
                <a:gd name="connsiteY282" fmla="*/ 4791178 h 6281670"/>
                <a:gd name="connsiteX283" fmla="*/ 7661577 w 8613217"/>
                <a:gd name="connsiteY283" fmla="*/ 4813388 h 6281670"/>
                <a:gd name="connsiteX284" fmla="*/ 7920014 w 8613217"/>
                <a:gd name="connsiteY284" fmla="*/ 5004523 h 6281670"/>
                <a:gd name="connsiteX285" fmla="*/ 8354780 w 8613217"/>
                <a:gd name="connsiteY285" fmla="*/ 4830886 h 6281670"/>
                <a:gd name="connsiteX286" fmla="*/ 8579567 w 8613217"/>
                <a:gd name="connsiteY286" fmla="*/ 4409580 h 6281670"/>
                <a:gd name="connsiteX287" fmla="*/ 8613217 w 8613217"/>
                <a:gd name="connsiteY287" fmla="*/ 4250076 h 6281670"/>
                <a:gd name="connsiteX288" fmla="*/ 8613217 w 8613217"/>
                <a:gd name="connsiteY288" fmla="*/ 4196235 h 6281670"/>
                <a:gd name="connsiteX289" fmla="*/ 8420062 w 8613217"/>
                <a:gd name="connsiteY289" fmla="*/ 4211041 h 6281670"/>
                <a:gd name="connsiteX290" fmla="*/ 4571776 w 8613217"/>
                <a:gd name="connsiteY290" fmla="*/ 915970 h 6281670"/>
                <a:gd name="connsiteX291" fmla="*/ 4583890 w 8613217"/>
                <a:gd name="connsiteY291" fmla="*/ 888377 h 6281670"/>
                <a:gd name="connsiteX292" fmla="*/ 4571776 w 8613217"/>
                <a:gd name="connsiteY292" fmla="*/ 915970 h 6281670"/>
                <a:gd name="connsiteX293" fmla="*/ 2362948 w 8613217"/>
                <a:gd name="connsiteY293" fmla="*/ 965100 h 6281670"/>
                <a:gd name="connsiteX294" fmla="*/ 2363621 w 8613217"/>
                <a:gd name="connsiteY294" fmla="*/ 962408 h 6281670"/>
                <a:gd name="connsiteX295" fmla="*/ 2368332 w 8613217"/>
                <a:gd name="connsiteY295" fmla="*/ 967119 h 6281670"/>
                <a:gd name="connsiteX296" fmla="*/ 2362948 w 8613217"/>
                <a:gd name="connsiteY296" fmla="*/ 965100 h 6281670"/>
                <a:gd name="connsiteX297" fmla="*/ 2435633 w 8613217"/>
                <a:gd name="connsiteY297" fmla="*/ 1055284 h 6281670"/>
                <a:gd name="connsiteX298" fmla="*/ 2426211 w 8613217"/>
                <a:gd name="connsiteY298" fmla="*/ 1053265 h 6281670"/>
                <a:gd name="connsiteX299" fmla="*/ 2370351 w 8613217"/>
                <a:gd name="connsiteY299" fmla="*/ 968465 h 6281670"/>
                <a:gd name="connsiteX300" fmla="*/ 2432268 w 8613217"/>
                <a:gd name="connsiteY300" fmla="*/ 1045862 h 6281670"/>
                <a:gd name="connsiteX301" fmla="*/ 2435633 w 8613217"/>
                <a:gd name="connsiteY301" fmla="*/ 1055284 h 6281670"/>
                <a:gd name="connsiteX302" fmla="*/ 695895 w 8613217"/>
                <a:gd name="connsiteY302" fmla="*/ 1016922 h 6281670"/>
                <a:gd name="connsiteX303" fmla="*/ 692530 w 8613217"/>
                <a:gd name="connsiteY303" fmla="*/ 1005481 h 6281670"/>
                <a:gd name="connsiteX304" fmla="*/ 695895 w 8613217"/>
                <a:gd name="connsiteY304" fmla="*/ 1016922 h 6281670"/>
                <a:gd name="connsiteX305" fmla="*/ 4511205 w 8613217"/>
                <a:gd name="connsiteY305" fmla="*/ 6014042 h 6281670"/>
                <a:gd name="connsiteX306" fmla="*/ 4537452 w 8613217"/>
                <a:gd name="connsiteY306" fmla="*/ 5944049 h 6281670"/>
                <a:gd name="connsiteX307" fmla="*/ 4511205 w 8613217"/>
                <a:gd name="connsiteY307" fmla="*/ 6014042 h 6281670"/>
                <a:gd name="connsiteX308" fmla="*/ 4750797 w 8613217"/>
                <a:gd name="connsiteY308" fmla="*/ 5917128 h 6281670"/>
                <a:gd name="connsiteX309" fmla="*/ 4741375 w 8613217"/>
                <a:gd name="connsiteY309" fmla="*/ 5939338 h 6281670"/>
                <a:gd name="connsiteX310" fmla="*/ 4732626 w 8613217"/>
                <a:gd name="connsiteY310" fmla="*/ 5935300 h 6281670"/>
                <a:gd name="connsiteX311" fmla="*/ 4727915 w 8613217"/>
                <a:gd name="connsiteY311" fmla="*/ 5907706 h 6281670"/>
                <a:gd name="connsiteX312" fmla="*/ 4750797 w 8613217"/>
                <a:gd name="connsiteY312" fmla="*/ 5875402 h 6281670"/>
                <a:gd name="connsiteX313" fmla="*/ 4750797 w 8613217"/>
                <a:gd name="connsiteY313" fmla="*/ 5917128 h 6281670"/>
                <a:gd name="connsiteX314" fmla="*/ 4875978 w 8613217"/>
                <a:gd name="connsiteY314" fmla="*/ 5457461 h 6281670"/>
                <a:gd name="connsiteX315" fmla="*/ 4616868 w 8613217"/>
                <a:gd name="connsiteY315" fmla="*/ 5877421 h 6281670"/>
                <a:gd name="connsiteX316" fmla="*/ 4562354 w 8613217"/>
                <a:gd name="connsiteY316" fmla="*/ 5884824 h 6281670"/>
                <a:gd name="connsiteX317" fmla="*/ 4880015 w 8613217"/>
                <a:gd name="connsiteY317" fmla="*/ 5419772 h 6281670"/>
                <a:gd name="connsiteX318" fmla="*/ 4875978 w 8613217"/>
                <a:gd name="connsiteY318" fmla="*/ 5457461 h 6281670"/>
                <a:gd name="connsiteX319" fmla="*/ 5020675 w 8613217"/>
                <a:gd name="connsiteY319" fmla="*/ 5141145 h 6281670"/>
                <a:gd name="connsiteX320" fmla="*/ 4989717 w 8613217"/>
                <a:gd name="connsiteY320" fmla="*/ 5179506 h 6281670"/>
                <a:gd name="connsiteX321" fmla="*/ 4445922 w 8613217"/>
                <a:gd name="connsiteY321" fmla="*/ 5878767 h 6281670"/>
                <a:gd name="connsiteX322" fmla="*/ 4415637 w 8613217"/>
                <a:gd name="connsiteY322" fmla="*/ 5953471 h 6281670"/>
                <a:gd name="connsiteX323" fmla="*/ 4357085 w 8613217"/>
                <a:gd name="connsiteY323" fmla="*/ 6075286 h 6281670"/>
                <a:gd name="connsiteX324" fmla="*/ 4338240 w 8613217"/>
                <a:gd name="connsiteY324" fmla="*/ 6125762 h 6281670"/>
                <a:gd name="connsiteX325" fmla="*/ 4322761 w 8613217"/>
                <a:gd name="connsiteY325" fmla="*/ 6080671 h 6281670"/>
                <a:gd name="connsiteX326" fmla="*/ 4306609 w 8613217"/>
                <a:gd name="connsiteY326" fmla="*/ 6061826 h 6281670"/>
                <a:gd name="connsiteX327" fmla="*/ 4295168 w 8613217"/>
                <a:gd name="connsiteY327" fmla="*/ 6082689 h 6281670"/>
                <a:gd name="connsiteX328" fmla="*/ 4292475 w 8613217"/>
                <a:gd name="connsiteY328" fmla="*/ 6112302 h 6281670"/>
                <a:gd name="connsiteX329" fmla="*/ 4277669 w 8613217"/>
                <a:gd name="connsiteY329" fmla="*/ 6097496 h 6281670"/>
                <a:gd name="connsiteX330" fmla="*/ 4183447 w 8613217"/>
                <a:gd name="connsiteY330" fmla="*/ 5282478 h 6281670"/>
                <a:gd name="connsiteX331" fmla="*/ 4412945 w 8613217"/>
                <a:gd name="connsiteY331" fmla="*/ 4743394 h 6281670"/>
                <a:gd name="connsiteX332" fmla="*/ 5036828 w 8613217"/>
                <a:gd name="connsiteY332" fmla="*/ 3935106 h 6281670"/>
                <a:gd name="connsiteX333" fmla="*/ 5054999 w 8613217"/>
                <a:gd name="connsiteY333" fmla="*/ 3966064 h 6281670"/>
                <a:gd name="connsiteX334" fmla="*/ 5020675 w 8613217"/>
                <a:gd name="connsiteY334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635518 w 8613217"/>
                <a:gd name="connsiteY209" fmla="*/ 3164506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038653 w 8613217"/>
                <a:gd name="connsiteY210" fmla="*/ 3453902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257958 w 8613217"/>
                <a:gd name="connsiteY208" fmla="*/ 3064227 h 6281670"/>
                <a:gd name="connsiteX209" fmla="*/ 2553150 w 8613217"/>
                <a:gd name="connsiteY209" fmla="*/ 3130187 h 6281670"/>
                <a:gd name="connsiteX210" fmla="*/ 3282324 w 8613217"/>
                <a:gd name="connsiteY210" fmla="*/ 3670118 h 6281670"/>
                <a:gd name="connsiteX211" fmla="*/ 3580428 w 8613217"/>
                <a:gd name="connsiteY211" fmla="*/ 4087880 h 6281670"/>
                <a:gd name="connsiteX212" fmla="*/ 3776274 w 8613217"/>
                <a:gd name="connsiteY212" fmla="*/ 4626290 h 6281670"/>
                <a:gd name="connsiteX213" fmla="*/ 3813963 w 8613217"/>
                <a:gd name="connsiteY213" fmla="*/ 4802619 h 6281670"/>
                <a:gd name="connsiteX214" fmla="*/ 3811944 w 8613217"/>
                <a:gd name="connsiteY214" fmla="*/ 5407658 h 6281670"/>
                <a:gd name="connsiteX215" fmla="*/ 3881265 w 8613217"/>
                <a:gd name="connsiteY215" fmla="*/ 5874056 h 6281670"/>
                <a:gd name="connsiteX216" fmla="*/ 3879919 w 8613217"/>
                <a:gd name="connsiteY216" fmla="*/ 5898957 h 6281670"/>
                <a:gd name="connsiteX217" fmla="*/ 3757430 w 8613217"/>
                <a:gd name="connsiteY217" fmla="*/ 5946068 h 6281670"/>
                <a:gd name="connsiteX218" fmla="*/ 3743970 w 8613217"/>
                <a:gd name="connsiteY218" fmla="*/ 6053750 h 6281670"/>
                <a:gd name="connsiteX219" fmla="*/ 3803195 w 8613217"/>
                <a:gd name="connsiteY219" fmla="*/ 6092112 h 6281670"/>
                <a:gd name="connsiteX220" fmla="*/ 3896071 w 8613217"/>
                <a:gd name="connsiteY220" fmla="*/ 6023464 h 6281670"/>
                <a:gd name="connsiteX221" fmla="*/ 3920972 w 8613217"/>
                <a:gd name="connsiteY221" fmla="*/ 5996544 h 6281670"/>
                <a:gd name="connsiteX222" fmla="*/ 3918953 w 8613217"/>
                <a:gd name="connsiteY222" fmla="*/ 6053077 h 6281670"/>
                <a:gd name="connsiteX223" fmla="*/ 3931741 w 8613217"/>
                <a:gd name="connsiteY223" fmla="*/ 6077978 h 6281670"/>
                <a:gd name="connsiteX224" fmla="*/ 3951931 w 8613217"/>
                <a:gd name="connsiteY224" fmla="*/ 6055769 h 6281670"/>
                <a:gd name="connsiteX225" fmla="*/ 3972121 w 8613217"/>
                <a:gd name="connsiteY225" fmla="*/ 5988468 h 6281670"/>
                <a:gd name="connsiteX226" fmla="*/ 3994331 w 8613217"/>
                <a:gd name="connsiteY226" fmla="*/ 5968277 h 6281670"/>
                <a:gd name="connsiteX227" fmla="*/ 4005099 w 8613217"/>
                <a:gd name="connsiteY227" fmla="*/ 5995198 h 6281670"/>
                <a:gd name="connsiteX228" fmla="*/ 4071054 w 8613217"/>
                <a:gd name="connsiteY228" fmla="*/ 6040290 h 6281670"/>
                <a:gd name="connsiteX229" fmla="*/ 4100667 w 8613217"/>
                <a:gd name="connsiteY229" fmla="*/ 6026829 h 6281670"/>
                <a:gd name="connsiteX230" fmla="*/ 4110089 w 8613217"/>
                <a:gd name="connsiteY230" fmla="*/ 5993179 h 6281670"/>
                <a:gd name="connsiteX231" fmla="*/ 4124895 w 8613217"/>
                <a:gd name="connsiteY231" fmla="*/ 6032214 h 6281670"/>
                <a:gd name="connsiteX232" fmla="*/ 4117492 w 8613217"/>
                <a:gd name="connsiteY232" fmla="*/ 6106918 h 6281670"/>
                <a:gd name="connsiteX233" fmla="*/ 4080476 w 8613217"/>
                <a:gd name="connsiteY233" fmla="*/ 6141242 h 6281670"/>
                <a:gd name="connsiteX234" fmla="*/ 4176717 w 8613217"/>
                <a:gd name="connsiteY234" fmla="*/ 6189025 h 6281670"/>
                <a:gd name="connsiteX235" fmla="*/ 4170660 w 8613217"/>
                <a:gd name="connsiteY235" fmla="*/ 6271133 h 6281670"/>
                <a:gd name="connsiteX236" fmla="*/ 4195562 w 8613217"/>
                <a:gd name="connsiteY236" fmla="*/ 6277863 h 6281670"/>
                <a:gd name="connsiteX237" fmla="*/ 4261517 w 8613217"/>
                <a:gd name="connsiteY237" fmla="*/ 6267768 h 6281670"/>
                <a:gd name="connsiteX238" fmla="*/ 4289784 w 8613217"/>
                <a:gd name="connsiteY238" fmla="*/ 6247578 h 6281670"/>
                <a:gd name="connsiteX239" fmla="*/ 4295840 w 8613217"/>
                <a:gd name="connsiteY239" fmla="*/ 6204505 h 6281670"/>
                <a:gd name="connsiteX240" fmla="*/ 4305936 w 8613217"/>
                <a:gd name="connsiteY240" fmla="*/ 6182969 h 6281670"/>
                <a:gd name="connsiteX241" fmla="*/ 4324107 w 8613217"/>
                <a:gd name="connsiteY241" fmla="*/ 6199794 h 6281670"/>
                <a:gd name="connsiteX242" fmla="*/ 4336894 w 8613217"/>
                <a:gd name="connsiteY242" fmla="*/ 6230752 h 6281670"/>
                <a:gd name="connsiteX243" fmla="*/ 4342951 w 8613217"/>
                <a:gd name="connsiteY243" fmla="*/ 6226714 h 6281670"/>
                <a:gd name="connsiteX244" fmla="*/ 4369872 w 8613217"/>
                <a:gd name="connsiteY244" fmla="*/ 6185660 h 6281670"/>
                <a:gd name="connsiteX245" fmla="*/ 4382659 w 8613217"/>
                <a:gd name="connsiteY245" fmla="*/ 6234791 h 6281670"/>
                <a:gd name="connsiteX246" fmla="*/ 4406888 w 8613217"/>
                <a:gd name="connsiteY246" fmla="*/ 6265749 h 6281670"/>
                <a:gd name="connsiteX247" fmla="*/ 4484284 w 8613217"/>
                <a:gd name="connsiteY247" fmla="*/ 6275171 h 6281670"/>
                <a:gd name="connsiteX248" fmla="*/ 4499090 w 8613217"/>
                <a:gd name="connsiteY248" fmla="*/ 6272479 h 6281670"/>
                <a:gd name="connsiteX249" fmla="*/ 4512551 w 8613217"/>
                <a:gd name="connsiteY249" fmla="*/ 6181622 h 6281670"/>
                <a:gd name="connsiteX250" fmla="*/ 4572449 w 8613217"/>
                <a:gd name="connsiteY250" fmla="*/ 6153356 h 6281670"/>
                <a:gd name="connsiteX251" fmla="*/ 4575814 w 8613217"/>
                <a:gd name="connsiteY251" fmla="*/ 6127781 h 6281670"/>
                <a:gd name="connsiteX252" fmla="*/ 4538125 w 8613217"/>
                <a:gd name="connsiteY252" fmla="*/ 6076633 h 6281670"/>
                <a:gd name="connsiteX253" fmla="*/ 4536779 w 8613217"/>
                <a:gd name="connsiteY253" fmla="*/ 6042309 h 6281670"/>
                <a:gd name="connsiteX254" fmla="*/ 4573122 w 8613217"/>
                <a:gd name="connsiteY254" fmla="*/ 6032214 h 6281670"/>
                <a:gd name="connsiteX255" fmla="*/ 4637731 w 8613217"/>
                <a:gd name="connsiteY255" fmla="*/ 6051058 h 6281670"/>
                <a:gd name="connsiteX256" fmla="*/ 4665997 w 8613217"/>
                <a:gd name="connsiteY256" fmla="*/ 6029522 h 6281670"/>
                <a:gd name="connsiteX257" fmla="*/ 4665997 w 8613217"/>
                <a:gd name="connsiteY257" fmla="*/ 5985776 h 6281670"/>
                <a:gd name="connsiteX258" fmla="*/ 4681477 w 8613217"/>
                <a:gd name="connsiteY258" fmla="*/ 5966931 h 6281670"/>
                <a:gd name="connsiteX259" fmla="*/ 4701667 w 8613217"/>
                <a:gd name="connsiteY259" fmla="*/ 5981065 h 6281670"/>
                <a:gd name="connsiteX260" fmla="*/ 4724550 w 8613217"/>
                <a:gd name="connsiteY260" fmla="*/ 6054423 h 6281670"/>
                <a:gd name="connsiteX261" fmla="*/ 4743394 w 8613217"/>
                <a:gd name="connsiteY261" fmla="*/ 6073268 h 6281670"/>
                <a:gd name="connsiteX262" fmla="*/ 4752143 w 8613217"/>
                <a:gd name="connsiteY262" fmla="*/ 6050385 h 6281670"/>
                <a:gd name="connsiteX263" fmla="*/ 4752143 w 8613217"/>
                <a:gd name="connsiteY263" fmla="*/ 5996544 h 6281670"/>
                <a:gd name="connsiteX264" fmla="*/ 4800600 w 8613217"/>
                <a:gd name="connsiteY264" fmla="*/ 6046347 h 6281670"/>
                <a:gd name="connsiteX265" fmla="*/ 4859825 w 8613217"/>
                <a:gd name="connsiteY265" fmla="*/ 6088747 h 6281670"/>
                <a:gd name="connsiteX266" fmla="*/ 4932511 w 8613217"/>
                <a:gd name="connsiteY266" fmla="*/ 6036252 h 6281670"/>
                <a:gd name="connsiteX267" fmla="*/ 4919050 w 8613217"/>
                <a:gd name="connsiteY267" fmla="*/ 5940011 h 6281670"/>
                <a:gd name="connsiteX268" fmla="*/ 4830213 w 8613217"/>
                <a:gd name="connsiteY268" fmla="*/ 5933281 h 6281670"/>
                <a:gd name="connsiteX269" fmla="*/ 4779064 w 8613217"/>
                <a:gd name="connsiteY269" fmla="*/ 5876074 h 6281670"/>
                <a:gd name="connsiteX270" fmla="*/ 4778391 w 8613217"/>
                <a:gd name="connsiteY270" fmla="*/ 5829637 h 6281670"/>
                <a:gd name="connsiteX271" fmla="*/ 5091342 w 8613217"/>
                <a:gd name="connsiteY271" fmla="*/ 5236712 h 6281670"/>
                <a:gd name="connsiteX272" fmla="*/ 5116243 w 8613217"/>
                <a:gd name="connsiteY272" fmla="*/ 5202389 h 6281670"/>
                <a:gd name="connsiteX273" fmla="*/ 5269690 w 8613217"/>
                <a:gd name="connsiteY273" fmla="*/ 5086631 h 6281670"/>
                <a:gd name="connsiteX274" fmla="*/ 5744837 w 8613217"/>
                <a:gd name="connsiteY274" fmla="*/ 4795889 h 6281670"/>
                <a:gd name="connsiteX275" fmla="*/ 5814830 w 8613217"/>
                <a:gd name="connsiteY275" fmla="*/ 4775699 h 6281670"/>
                <a:gd name="connsiteX276" fmla="*/ 6103553 w 8613217"/>
                <a:gd name="connsiteY276" fmla="*/ 4765603 h 6281670"/>
                <a:gd name="connsiteX277" fmla="*/ 7086824 w 8613217"/>
                <a:gd name="connsiteY277" fmla="*/ 4811369 h 6281670"/>
                <a:gd name="connsiteX278" fmla="*/ 7489959 w 8613217"/>
                <a:gd name="connsiteY278" fmla="*/ 4805311 h 6281670"/>
                <a:gd name="connsiteX279" fmla="*/ 7516880 w 8613217"/>
                <a:gd name="connsiteY279" fmla="*/ 4801946 h 6281670"/>
                <a:gd name="connsiteX280" fmla="*/ 7536397 w 8613217"/>
                <a:gd name="connsiteY280" fmla="*/ 4800600 h 6281670"/>
                <a:gd name="connsiteX281" fmla="*/ 7619850 w 8613217"/>
                <a:gd name="connsiteY281" fmla="*/ 4791178 h 6281670"/>
                <a:gd name="connsiteX282" fmla="*/ 7661577 w 8613217"/>
                <a:gd name="connsiteY282" fmla="*/ 4813388 h 6281670"/>
                <a:gd name="connsiteX283" fmla="*/ 7920014 w 8613217"/>
                <a:gd name="connsiteY283" fmla="*/ 5004523 h 6281670"/>
                <a:gd name="connsiteX284" fmla="*/ 8354780 w 8613217"/>
                <a:gd name="connsiteY284" fmla="*/ 4830886 h 6281670"/>
                <a:gd name="connsiteX285" fmla="*/ 8579567 w 8613217"/>
                <a:gd name="connsiteY285" fmla="*/ 4409580 h 6281670"/>
                <a:gd name="connsiteX286" fmla="*/ 8613217 w 8613217"/>
                <a:gd name="connsiteY286" fmla="*/ 4250076 h 6281670"/>
                <a:gd name="connsiteX287" fmla="*/ 8613217 w 8613217"/>
                <a:gd name="connsiteY287" fmla="*/ 4196235 h 6281670"/>
                <a:gd name="connsiteX288" fmla="*/ 8420062 w 8613217"/>
                <a:gd name="connsiteY288" fmla="*/ 4211041 h 6281670"/>
                <a:gd name="connsiteX289" fmla="*/ 4571776 w 8613217"/>
                <a:gd name="connsiteY289" fmla="*/ 915970 h 6281670"/>
                <a:gd name="connsiteX290" fmla="*/ 4583890 w 8613217"/>
                <a:gd name="connsiteY290" fmla="*/ 888377 h 6281670"/>
                <a:gd name="connsiteX291" fmla="*/ 4571776 w 8613217"/>
                <a:gd name="connsiteY291" fmla="*/ 915970 h 6281670"/>
                <a:gd name="connsiteX292" fmla="*/ 2362948 w 8613217"/>
                <a:gd name="connsiteY292" fmla="*/ 965100 h 6281670"/>
                <a:gd name="connsiteX293" fmla="*/ 2363621 w 8613217"/>
                <a:gd name="connsiteY293" fmla="*/ 962408 h 6281670"/>
                <a:gd name="connsiteX294" fmla="*/ 2368332 w 8613217"/>
                <a:gd name="connsiteY294" fmla="*/ 967119 h 6281670"/>
                <a:gd name="connsiteX295" fmla="*/ 2362948 w 8613217"/>
                <a:gd name="connsiteY295" fmla="*/ 965100 h 6281670"/>
                <a:gd name="connsiteX296" fmla="*/ 2435633 w 8613217"/>
                <a:gd name="connsiteY296" fmla="*/ 1055284 h 6281670"/>
                <a:gd name="connsiteX297" fmla="*/ 2426211 w 8613217"/>
                <a:gd name="connsiteY297" fmla="*/ 1053265 h 6281670"/>
                <a:gd name="connsiteX298" fmla="*/ 2370351 w 8613217"/>
                <a:gd name="connsiteY298" fmla="*/ 968465 h 6281670"/>
                <a:gd name="connsiteX299" fmla="*/ 2432268 w 8613217"/>
                <a:gd name="connsiteY299" fmla="*/ 1045862 h 6281670"/>
                <a:gd name="connsiteX300" fmla="*/ 2435633 w 8613217"/>
                <a:gd name="connsiteY300" fmla="*/ 1055284 h 6281670"/>
                <a:gd name="connsiteX301" fmla="*/ 695895 w 8613217"/>
                <a:gd name="connsiteY301" fmla="*/ 1016922 h 6281670"/>
                <a:gd name="connsiteX302" fmla="*/ 692530 w 8613217"/>
                <a:gd name="connsiteY302" fmla="*/ 1005481 h 6281670"/>
                <a:gd name="connsiteX303" fmla="*/ 695895 w 8613217"/>
                <a:gd name="connsiteY303" fmla="*/ 1016922 h 6281670"/>
                <a:gd name="connsiteX304" fmla="*/ 4511205 w 8613217"/>
                <a:gd name="connsiteY304" fmla="*/ 6014042 h 6281670"/>
                <a:gd name="connsiteX305" fmla="*/ 4537452 w 8613217"/>
                <a:gd name="connsiteY305" fmla="*/ 5944049 h 6281670"/>
                <a:gd name="connsiteX306" fmla="*/ 4511205 w 8613217"/>
                <a:gd name="connsiteY306" fmla="*/ 6014042 h 6281670"/>
                <a:gd name="connsiteX307" fmla="*/ 4750797 w 8613217"/>
                <a:gd name="connsiteY307" fmla="*/ 5917128 h 6281670"/>
                <a:gd name="connsiteX308" fmla="*/ 4741375 w 8613217"/>
                <a:gd name="connsiteY308" fmla="*/ 5939338 h 6281670"/>
                <a:gd name="connsiteX309" fmla="*/ 4732626 w 8613217"/>
                <a:gd name="connsiteY309" fmla="*/ 5935300 h 6281670"/>
                <a:gd name="connsiteX310" fmla="*/ 4727915 w 8613217"/>
                <a:gd name="connsiteY310" fmla="*/ 5907706 h 6281670"/>
                <a:gd name="connsiteX311" fmla="*/ 4750797 w 8613217"/>
                <a:gd name="connsiteY311" fmla="*/ 5875402 h 6281670"/>
                <a:gd name="connsiteX312" fmla="*/ 4750797 w 8613217"/>
                <a:gd name="connsiteY312" fmla="*/ 5917128 h 6281670"/>
                <a:gd name="connsiteX313" fmla="*/ 4875978 w 8613217"/>
                <a:gd name="connsiteY313" fmla="*/ 5457461 h 6281670"/>
                <a:gd name="connsiteX314" fmla="*/ 4616868 w 8613217"/>
                <a:gd name="connsiteY314" fmla="*/ 5877421 h 6281670"/>
                <a:gd name="connsiteX315" fmla="*/ 4562354 w 8613217"/>
                <a:gd name="connsiteY315" fmla="*/ 5884824 h 6281670"/>
                <a:gd name="connsiteX316" fmla="*/ 4880015 w 8613217"/>
                <a:gd name="connsiteY316" fmla="*/ 5419772 h 6281670"/>
                <a:gd name="connsiteX317" fmla="*/ 4875978 w 8613217"/>
                <a:gd name="connsiteY317" fmla="*/ 5457461 h 6281670"/>
                <a:gd name="connsiteX318" fmla="*/ 5020675 w 8613217"/>
                <a:gd name="connsiteY318" fmla="*/ 5141145 h 6281670"/>
                <a:gd name="connsiteX319" fmla="*/ 4989717 w 8613217"/>
                <a:gd name="connsiteY319" fmla="*/ 5179506 h 6281670"/>
                <a:gd name="connsiteX320" fmla="*/ 4445922 w 8613217"/>
                <a:gd name="connsiteY320" fmla="*/ 5878767 h 6281670"/>
                <a:gd name="connsiteX321" fmla="*/ 4415637 w 8613217"/>
                <a:gd name="connsiteY321" fmla="*/ 5953471 h 6281670"/>
                <a:gd name="connsiteX322" fmla="*/ 4357085 w 8613217"/>
                <a:gd name="connsiteY322" fmla="*/ 6075286 h 6281670"/>
                <a:gd name="connsiteX323" fmla="*/ 4338240 w 8613217"/>
                <a:gd name="connsiteY323" fmla="*/ 6125762 h 6281670"/>
                <a:gd name="connsiteX324" fmla="*/ 4322761 w 8613217"/>
                <a:gd name="connsiteY324" fmla="*/ 6080671 h 6281670"/>
                <a:gd name="connsiteX325" fmla="*/ 4306609 w 8613217"/>
                <a:gd name="connsiteY325" fmla="*/ 6061826 h 6281670"/>
                <a:gd name="connsiteX326" fmla="*/ 4295168 w 8613217"/>
                <a:gd name="connsiteY326" fmla="*/ 6082689 h 6281670"/>
                <a:gd name="connsiteX327" fmla="*/ 4292475 w 8613217"/>
                <a:gd name="connsiteY327" fmla="*/ 6112302 h 6281670"/>
                <a:gd name="connsiteX328" fmla="*/ 4277669 w 8613217"/>
                <a:gd name="connsiteY328" fmla="*/ 6097496 h 6281670"/>
                <a:gd name="connsiteX329" fmla="*/ 4183447 w 8613217"/>
                <a:gd name="connsiteY329" fmla="*/ 5282478 h 6281670"/>
                <a:gd name="connsiteX330" fmla="*/ 4412945 w 8613217"/>
                <a:gd name="connsiteY330" fmla="*/ 4743394 h 6281670"/>
                <a:gd name="connsiteX331" fmla="*/ 5036828 w 8613217"/>
                <a:gd name="connsiteY331" fmla="*/ 3935106 h 6281670"/>
                <a:gd name="connsiteX332" fmla="*/ 5054999 w 8613217"/>
                <a:gd name="connsiteY332" fmla="*/ 3966064 h 6281670"/>
                <a:gd name="connsiteX333" fmla="*/ 5020675 w 8613217"/>
                <a:gd name="connsiteY333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08434 w 8613217"/>
                <a:gd name="connsiteY184" fmla="*/ 2939720 h 6281670"/>
                <a:gd name="connsiteX185" fmla="*/ 2340738 w 8613217"/>
                <a:gd name="connsiteY185" fmla="*/ 2972025 h 6281670"/>
                <a:gd name="connsiteX186" fmla="*/ 2266034 w 8613217"/>
                <a:gd name="connsiteY186" fmla="*/ 2967313 h 6281670"/>
                <a:gd name="connsiteX187" fmla="*/ 1817807 w 8613217"/>
                <a:gd name="connsiteY187" fmla="*/ 3025866 h 6281670"/>
                <a:gd name="connsiteX188" fmla="*/ 1007500 w 8613217"/>
                <a:gd name="connsiteY188" fmla="*/ 3309877 h 6281670"/>
                <a:gd name="connsiteX189" fmla="*/ 960389 w 8613217"/>
                <a:gd name="connsiteY189" fmla="*/ 3293725 h 6281670"/>
                <a:gd name="connsiteX190" fmla="*/ 446207 w 8613217"/>
                <a:gd name="connsiteY190" fmla="*/ 3134221 h 6281670"/>
                <a:gd name="connsiteX191" fmla="*/ 217383 w 8613217"/>
                <a:gd name="connsiteY191" fmla="*/ 3227096 h 6281670"/>
                <a:gd name="connsiteX192" fmla="*/ 0 w 8613217"/>
                <a:gd name="connsiteY192" fmla="*/ 3236518 h 6281670"/>
                <a:gd name="connsiteX193" fmla="*/ 0 w 8613217"/>
                <a:gd name="connsiteY193" fmla="*/ 3330740 h 6281670"/>
                <a:gd name="connsiteX194" fmla="*/ 9422 w 8613217"/>
                <a:gd name="connsiteY194" fmla="*/ 3346892 h 6281670"/>
                <a:gd name="connsiteX195" fmla="*/ 255072 w 8613217"/>
                <a:gd name="connsiteY195" fmla="*/ 3717723 h 6281670"/>
                <a:gd name="connsiteX196" fmla="*/ 747044 w 8613217"/>
                <a:gd name="connsiteY196" fmla="*/ 3826078 h 6281670"/>
                <a:gd name="connsiteX197" fmla="*/ 1016249 w 8613217"/>
                <a:gd name="connsiteY197" fmla="*/ 3490244 h 6281670"/>
                <a:gd name="connsiteX198" fmla="*/ 981253 w 8613217"/>
                <a:gd name="connsiteY198" fmla="*/ 3461305 h 6281670"/>
                <a:gd name="connsiteX199" fmla="*/ 563312 w 8613217"/>
                <a:gd name="connsiteY199" fmla="*/ 3490917 h 6281670"/>
                <a:gd name="connsiteX200" fmla="*/ 390347 w 8613217"/>
                <a:gd name="connsiteY200" fmla="*/ 3460632 h 6281670"/>
                <a:gd name="connsiteX201" fmla="*/ 489953 w 8613217"/>
                <a:gd name="connsiteY201" fmla="*/ 3463997 h 6281670"/>
                <a:gd name="connsiteX202" fmla="*/ 903183 w 8613217"/>
                <a:gd name="connsiteY202" fmla="*/ 3408137 h 6281670"/>
                <a:gd name="connsiteX203" fmla="*/ 1043170 w 8613217"/>
                <a:gd name="connsiteY203" fmla="*/ 3372467 h 6281670"/>
                <a:gd name="connsiteX204" fmla="*/ 1508895 w 8613217"/>
                <a:gd name="connsiteY204" fmla="*/ 3218347 h 6281670"/>
                <a:gd name="connsiteX205" fmla="*/ 1912029 w 8613217"/>
                <a:gd name="connsiteY205" fmla="*/ 3101243 h 6281670"/>
                <a:gd name="connsiteX206" fmla="*/ 1912029 w 8613217"/>
                <a:gd name="connsiteY206" fmla="*/ 3101243 h 6281670"/>
                <a:gd name="connsiteX207" fmla="*/ 2113933 w 8613217"/>
                <a:gd name="connsiteY207" fmla="*/ 3072976 h 6281670"/>
                <a:gd name="connsiteX208" fmla="*/ 2553150 w 8613217"/>
                <a:gd name="connsiteY208" fmla="*/ 3130187 h 6281670"/>
                <a:gd name="connsiteX209" fmla="*/ 3282324 w 8613217"/>
                <a:gd name="connsiteY209" fmla="*/ 3670118 h 6281670"/>
                <a:gd name="connsiteX210" fmla="*/ 3580428 w 8613217"/>
                <a:gd name="connsiteY210" fmla="*/ 4087880 h 6281670"/>
                <a:gd name="connsiteX211" fmla="*/ 3776274 w 8613217"/>
                <a:gd name="connsiteY211" fmla="*/ 4626290 h 6281670"/>
                <a:gd name="connsiteX212" fmla="*/ 3813963 w 8613217"/>
                <a:gd name="connsiteY212" fmla="*/ 4802619 h 6281670"/>
                <a:gd name="connsiteX213" fmla="*/ 3811944 w 8613217"/>
                <a:gd name="connsiteY213" fmla="*/ 5407658 h 6281670"/>
                <a:gd name="connsiteX214" fmla="*/ 3881265 w 8613217"/>
                <a:gd name="connsiteY214" fmla="*/ 5874056 h 6281670"/>
                <a:gd name="connsiteX215" fmla="*/ 3879919 w 8613217"/>
                <a:gd name="connsiteY215" fmla="*/ 5898957 h 6281670"/>
                <a:gd name="connsiteX216" fmla="*/ 3757430 w 8613217"/>
                <a:gd name="connsiteY216" fmla="*/ 5946068 h 6281670"/>
                <a:gd name="connsiteX217" fmla="*/ 3743970 w 8613217"/>
                <a:gd name="connsiteY217" fmla="*/ 6053750 h 6281670"/>
                <a:gd name="connsiteX218" fmla="*/ 3803195 w 8613217"/>
                <a:gd name="connsiteY218" fmla="*/ 6092112 h 6281670"/>
                <a:gd name="connsiteX219" fmla="*/ 3896071 w 8613217"/>
                <a:gd name="connsiteY219" fmla="*/ 6023464 h 6281670"/>
                <a:gd name="connsiteX220" fmla="*/ 3920972 w 8613217"/>
                <a:gd name="connsiteY220" fmla="*/ 5996544 h 6281670"/>
                <a:gd name="connsiteX221" fmla="*/ 3918953 w 8613217"/>
                <a:gd name="connsiteY221" fmla="*/ 6053077 h 6281670"/>
                <a:gd name="connsiteX222" fmla="*/ 3931741 w 8613217"/>
                <a:gd name="connsiteY222" fmla="*/ 6077978 h 6281670"/>
                <a:gd name="connsiteX223" fmla="*/ 3951931 w 8613217"/>
                <a:gd name="connsiteY223" fmla="*/ 6055769 h 6281670"/>
                <a:gd name="connsiteX224" fmla="*/ 3972121 w 8613217"/>
                <a:gd name="connsiteY224" fmla="*/ 5988468 h 6281670"/>
                <a:gd name="connsiteX225" fmla="*/ 3994331 w 8613217"/>
                <a:gd name="connsiteY225" fmla="*/ 5968277 h 6281670"/>
                <a:gd name="connsiteX226" fmla="*/ 4005099 w 8613217"/>
                <a:gd name="connsiteY226" fmla="*/ 5995198 h 6281670"/>
                <a:gd name="connsiteX227" fmla="*/ 4071054 w 8613217"/>
                <a:gd name="connsiteY227" fmla="*/ 6040290 h 6281670"/>
                <a:gd name="connsiteX228" fmla="*/ 4100667 w 8613217"/>
                <a:gd name="connsiteY228" fmla="*/ 6026829 h 6281670"/>
                <a:gd name="connsiteX229" fmla="*/ 4110089 w 8613217"/>
                <a:gd name="connsiteY229" fmla="*/ 5993179 h 6281670"/>
                <a:gd name="connsiteX230" fmla="*/ 4124895 w 8613217"/>
                <a:gd name="connsiteY230" fmla="*/ 6032214 h 6281670"/>
                <a:gd name="connsiteX231" fmla="*/ 4117492 w 8613217"/>
                <a:gd name="connsiteY231" fmla="*/ 6106918 h 6281670"/>
                <a:gd name="connsiteX232" fmla="*/ 4080476 w 8613217"/>
                <a:gd name="connsiteY232" fmla="*/ 6141242 h 6281670"/>
                <a:gd name="connsiteX233" fmla="*/ 4176717 w 8613217"/>
                <a:gd name="connsiteY233" fmla="*/ 6189025 h 6281670"/>
                <a:gd name="connsiteX234" fmla="*/ 4170660 w 8613217"/>
                <a:gd name="connsiteY234" fmla="*/ 6271133 h 6281670"/>
                <a:gd name="connsiteX235" fmla="*/ 4195562 w 8613217"/>
                <a:gd name="connsiteY235" fmla="*/ 6277863 h 6281670"/>
                <a:gd name="connsiteX236" fmla="*/ 4261517 w 8613217"/>
                <a:gd name="connsiteY236" fmla="*/ 6267768 h 6281670"/>
                <a:gd name="connsiteX237" fmla="*/ 4289784 w 8613217"/>
                <a:gd name="connsiteY237" fmla="*/ 6247578 h 6281670"/>
                <a:gd name="connsiteX238" fmla="*/ 4295840 w 8613217"/>
                <a:gd name="connsiteY238" fmla="*/ 6204505 h 6281670"/>
                <a:gd name="connsiteX239" fmla="*/ 4305936 w 8613217"/>
                <a:gd name="connsiteY239" fmla="*/ 6182969 h 6281670"/>
                <a:gd name="connsiteX240" fmla="*/ 4324107 w 8613217"/>
                <a:gd name="connsiteY240" fmla="*/ 6199794 h 6281670"/>
                <a:gd name="connsiteX241" fmla="*/ 4336894 w 8613217"/>
                <a:gd name="connsiteY241" fmla="*/ 6230752 h 6281670"/>
                <a:gd name="connsiteX242" fmla="*/ 4342951 w 8613217"/>
                <a:gd name="connsiteY242" fmla="*/ 6226714 h 6281670"/>
                <a:gd name="connsiteX243" fmla="*/ 4369872 w 8613217"/>
                <a:gd name="connsiteY243" fmla="*/ 6185660 h 6281670"/>
                <a:gd name="connsiteX244" fmla="*/ 4382659 w 8613217"/>
                <a:gd name="connsiteY244" fmla="*/ 6234791 h 6281670"/>
                <a:gd name="connsiteX245" fmla="*/ 4406888 w 8613217"/>
                <a:gd name="connsiteY245" fmla="*/ 6265749 h 6281670"/>
                <a:gd name="connsiteX246" fmla="*/ 4484284 w 8613217"/>
                <a:gd name="connsiteY246" fmla="*/ 6275171 h 6281670"/>
                <a:gd name="connsiteX247" fmla="*/ 4499090 w 8613217"/>
                <a:gd name="connsiteY247" fmla="*/ 6272479 h 6281670"/>
                <a:gd name="connsiteX248" fmla="*/ 4512551 w 8613217"/>
                <a:gd name="connsiteY248" fmla="*/ 6181622 h 6281670"/>
                <a:gd name="connsiteX249" fmla="*/ 4572449 w 8613217"/>
                <a:gd name="connsiteY249" fmla="*/ 6153356 h 6281670"/>
                <a:gd name="connsiteX250" fmla="*/ 4575814 w 8613217"/>
                <a:gd name="connsiteY250" fmla="*/ 6127781 h 6281670"/>
                <a:gd name="connsiteX251" fmla="*/ 4538125 w 8613217"/>
                <a:gd name="connsiteY251" fmla="*/ 6076633 h 6281670"/>
                <a:gd name="connsiteX252" fmla="*/ 4536779 w 8613217"/>
                <a:gd name="connsiteY252" fmla="*/ 6042309 h 6281670"/>
                <a:gd name="connsiteX253" fmla="*/ 4573122 w 8613217"/>
                <a:gd name="connsiteY253" fmla="*/ 6032214 h 6281670"/>
                <a:gd name="connsiteX254" fmla="*/ 4637731 w 8613217"/>
                <a:gd name="connsiteY254" fmla="*/ 6051058 h 6281670"/>
                <a:gd name="connsiteX255" fmla="*/ 4665997 w 8613217"/>
                <a:gd name="connsiteY255" fmla="*/ 6029522 h 6281670"/>
                <a:gd name="connsiteX256" fmla="*/ 4665997 w 8613217"/>
                <a:gd name="connsiteY256" fmla="*/ 5985776 h 6281670"/>
                <a:gd name="connsiteX257" fmla="*/ 4681477 w 8613217"/>
                <a:gd name="connsiteY257" fmla="*/ 5966931 h 6281670"/>
                <a:gd name="connsiteX258" fmla="*/ 4701667 w 8613217"/>
                <a:gd name="connsiteY258" fmla="*/ 5981065 h 6281670"/>
                <a:gd name="connsiteX259" fmla="*/ 4724550 w 8613217"/>
                <a:gd name="connsiteY259" fmla="*/ 6054423 h 6281670"/>
                <a:gd name="connsiteX260" fmla="*/ 4743394 w 8613217"/>
                <a:gd name="connsiteY260" fmla="*/ 6073268 h 6281670"/>
                <a:gd name="connsiteX261" fmla="*/ 4752143 w 8613217"/>
                <a:gd name="connsiteY261" fmla="*/ 6050385 h 6281670"/>
                <a:gd name="connsiteX262" fmla="*/ 4752143 w 8613217"/>
                <a:gd name="connsiteY262" fmla="*/ 5996544 h 6281670"/>
                <a:gd name="connsiteX263" fmla="*/ 4800600 w 8613217"/>
                <a:gd name="connsiteY263" fmla="*/ 6046347 h 6281670"/>
                <a:gd name="connsiteX264" fmla="*/ 4859825 w 8613217"/>
                <a:gd name="connsiteY264" fmla="*/ 6088747 h 6281670"/>
                <a:gd name="connsiteX265" fmla="*/ 4932511 w 8613217"/>
                <a:gd name="connsiteY265" fmla="*/ 6036252 h 6281670"/>
                <a:gd name="connsiteX266" fmla="*/ 4919050 w 8613217"/>
                <a:gd name="connsiteY266" fmla="*/ 5940011 h 6281670"/>
                <a:gd name="connsiteX267" fmla="*/ 4830213 w 8613217"/>
                <a:gd name="connsiteY267" fmla="*/ 5933281 h 6281670"/>
                <a:gd name="connsiteX268" fmla="*/ 4779064 w 8613217"/>
                <a:gd name="connsiteY268" fmla="*/ 5876074 h 6281670"/>
                <a:gd name="connsiteX269" fmla="*/ 4778391 w 8613217"/>
                <a:gd name="connsiteY269" fmla="*/ 5829637 h 6281670"/>
                <a:gd name="connsiteX270" fmla="*/ 5091342 w 8613217"/>
                <a:gd name="connsiteY270" fmla="*/ 5236712 h 6281670"/>
                <a:gd name="connsiteX271" fmla="*/ 5116243 w 8613217"/>
                <a:gd name="connsiteY271" fmla="*/ 5202389 h 6281670"/>
                <a:gd name="connsiteX272" fmla="*/ 5269690 w 8613217"/>
                <a:gd name="connsiteY272" fmla="*/ 5086631 h 6281670"/>
                <a:gd name="connsiteX273" fmla="*/ 5744837 w 8613217"/>
                <a:gd name="connsiteY273" fmla="*/ 4795889 h 6281670"/>
                <a:gd name="connsiteX274" fmla="*/ 5814830 w 8613217"/>
                <a:gd name="connsiteY274" fmla="*/ 4775699 h 6281670"/>
                <a:gd name="connsiteX275" fmla="*/ 6103553 w 8613217"/>
                <a:gd name="connsiteY275" fmla="*/ 4765603 h 6281670"/>
                <a:gd name="connsiteX276" fmla="*/ 7086824 w 8613217"/>
                <a:gd name="connsiteY276" fmla="*/ 4811369 h 6281670"/>
                <a:gd name="connsiteX277" fmla="*/ 7489959 w 8613217"/>
                <a:gd name="connsiteY277" fmla="*/ 4805311 h 6281670"/>
                <a:gd name="connsiteX278" fmla="*/ 7516880 w 8613217"/>
                <a:gd name="connsiteY278" fmla="*/ 4801946 h 6281670"/>
                <a:gd name="connsiteX279" fmla="*/ 7536397 w 8613217"/>
                <a:gd name="connsiteY279" fmla="*/ 4800600 h 6281670"/>
                <a:gd name="connsiteX280" fmla="*/ 7619850 w 8613217"/>
                <a:gd name="connsiteY280" fmla="*/ 4791178 h 6281670"/>
                <a:gd name="connsiteX281" fmla="*/ 7661577 w 8613217"/>
                <a:gd name="connsiteY281" fmla="*/ 4813388 h 6281670"/>
                <a:gd name="connsiteX282" fmla="*/ 7920014 w 8613217"/>
                <a:gd name="connsiteY282" fmla="*/ 5004523 h 6281670"/>
                <a:gd name="connsiteX283" fmla="*/ 8354780 w 8613217"/>
                <a:gd name="connsiteY283" fmla="*/ 4830886 h 6281670"/>
                <a:gd name="connsiteX284" fmla="*/ 8579567 w 8613217"/>
                <a:gd name="connsiteY284" fmla="*/ 4409580 h 6281670"/>
                <a:gd name="connsiteX285" fmla="*/ 8613217 w 8613217"/>
                <a:gd name="connsiteY285" fmla="*/ 4250076 h 6281670"/>
                <a:gd name="connsiteX286" fmla="*/ 8613217 w 8613217"/>
                <a:gd name="connsiteY286" fmla="*/ 4196235 h 6281670"/>
                <a:gd name="connsiteX287" fmla="*/ 8420062 w 8613217"/>
                <a:gd name="connsiteY287" fmla="*/ 4211041 h 6281670"/>
                <a:gd name="connsiteX288" fmla="*/ 4571776 w 8613217"/>
                <a:gd name="connsiteY288" fmla="*/ 915970 h 6281670"/>
                <a:gd name="connsiteX289" fmla="*/ 4583890 w 8613217"/>
                <a:gd name="connsiteY289" fmla="*/ 888377 h 6281670"/>
                <a:gd name="connsiteX290" fmla="*/ 4571776 w 8613217"/>
                <a:gd name="connsiteY290" fmla="*/ 915970 h 6281670"/>
                <a:gd name="connsiteX291" fmla="*/ 2362948 w 8613217"/>
                <a:gd name="connsiteY291" fmla="*/ 965100 h 6281670"/>
                <a:gd name="connsiteX292" fmla="*/ 2363621 w 8613217"/>
                <a:gd name="connsiteY292" fmla="*/ 962408 h 6281670"/>
                <a:gd name="connsiteX293" fmla="*/ 2368332 w 8613217"/>
                <a:gd name="connsiteY293" fmla="*/ 967119 h 6281670"/>
                <a:gd name="connsiteX294" fmla="*/ 2362948 w 8613217"/>
                <a:gd name="connsiteY294" fmla="*/ 965100 h 6281670"/>
                <a:gd name="connsiteX295" fmla="*/ 2435633 w 8613217"/>
                <a:gd name="connsiteY295" fmla="*/ 1055284 h 6281670"/>
                <a:gd name="connsiteX296" fmla="*/ 2426211 w 8613217"/>
                <a:gd name="connsiteY296" fmla="*/ 1053265 h 6281670"/>
                <a:gd name="connsiteX297" fmla="*/ 2370351 w 8613217"/>
                <a:gd name="connsiteY297" fmla="*/ 968465 h 6281670"/>
                <a:gd name="connsiteX298" fmla="*/ 2432268 w 8613217"/>
                <a:gd name="connsiteY298" fmla="*/ 1045862 h 6281670"/>
                <a:gd name="connsiteX299" fmla="*/ 2435633 w 8613217"/>
                <a:gd name="connsiteY299" fmla="*/ 1055284 h 6281670"/>
                <a:gd name="connsiteX300" fmla="*/ 695895 w 8613217"/>
                <a:gd name="connsiteY300" fmla="*/ 1016922 h 6281670"/>
                <a:gd name="connsiteX301" fmla="*/ 692530 w 8613217"/>
                <a:gd name="connsiteY301" fmla="*/ 1005481 h 6281670"/>
                <a:gd name="connsiteX302" fmla="*/ 695895 w 8613217"/>
                <a:gd name="connsiteY302" fmla="*/ 1016922 h 6281670"/>
                <a:gd name="connsiteX303" fmla="*/ 4511205 w 8613217"/>
                <a:gd name="connsiteY303" fmla="*/ 6014042 h 6281670"/>
                <a:gd name="connsiteX304" fmla="*/ 4537452 w 8613217"/>
                <a:gd name="connsiteY304" fmla="*/ 5944049 h 6281670"/>
                <a:gd name="connsiteX305" fmla="*/ 4511205 w 8613217"/>
                <a:gd name="connsiteY305" fmla="*/ 6014042 h 6281670"/>
                <a:gd name="connsiteX306" fmla="*/ 4750797 w 8613217"/>
                <a:gd name="connsiteY306" fmla="*/ 5917128 h 6281670"/>
                <a:gd name="connsiteX307" fmla="*/ 4741375 w 8613217"/>
                <a:gd name="connsiteY307" fmla="*/ 5939338 h 6281670"/>
                <a:gd name="connsiteX308" fmla="*/ 4732626 w 8613217"/>
                <a:gd name="connsiteY308" fmla="*/ 5935300 h 6281670"/>
                <a:gd name="connsiteX309" fmla="*/ 4727915 w 8613217"/>
                <a:gd name="connsiteY309" fmla="*/ 5907706 h 6281670"/>
                <a:gd name="connsiteX310" fmla="*/ 4750797 w 8613217"/>
                <a:gd name="connsiteY310" fmla="*/ 5875402 h 6281670"/>
                <a:gd name="connsiteX311" fmla="*/ 4750797 w 8613217"/>
                <a:gd name="connsiteY311" fmla="*/ 5917128 h 6281670"/>
                <a:gd name="connsiteX312" fmla="*/ 4875978 w 8613217"/>
                <a:gd name="connsiteY312" fmla="*/ 5457461 h 6281670"/>
                <a:gd name="connsiteX313" fmla="*/ 4616868 w 8613217"/>
                <a:gd name="connsiteY313" fmla="*/ 5877421 h 6281670"/>
                <a:gd name="connsiteX314" fmla="*/ 4562354 w 8613217"/>
                <a:gd name="connsiteY314" fmla="*/ 5884824 h 6281670"/>
                <a:gd name="connsiteX315" fmla="*/ 4880015 w 8613217"/>
                <a:gd name="connsiteY315" fmla="*/ 5419772 h 6281670"/>
                <a:gd name="connsiteX316" fmla="*/ 4875978 w 8613217"/>
                <a:gd name="connsiteY316" fmla="*/ 5457461 h 6281670"/>
                <a:gd name="connsiteX317" fmla="*/ 5020675 w 8613217"/>
                <a:gd name="connsiteY317" fmla="*/ 5141145 h 6281670"/>
                <a:gd name="connsiteX318" fmla="*/ 4989717 w 8613217"/>
                <a:gd name="connsiteY318" fmla="*/ 5179506 h 6281670"/>
                <a:gd name="connsiteX319" fmla="*/ 4445922 w 8613217"/>
                <a:gd name="connsiteY319" fmla="*/ 5878767 h 6281670"/>
                <a:gd name="connsiteX320" fmla="*/ 4415637 w 8613217"/>
                <a:gd name="connsiteY320" fmla="*/ 5953471 h 6281670"/>
                <a:gd name="connsiteX321" fmla="*/ 4357085 w 8613217"/>
                <a:gd name="connsiteY321" fmla="*/ 6075286 h 6281670"/>
                <a:gd name="connsiteX322" fmla="*/ 4338240 w 8613217"/>
                <a:gd name="connsiteY322" fmla="*/ 6125762 h 6281670"/>
                <a:gd name="connsiteX323" fmla="*/ 4322761 w 8613217"/>
                <a:gd name="connsiteY323" fmla="*/ 6080671 h 6281670"/>
                <a:gd name="connsiteX324" fmla="*/ 4306609 w 8613217"/>
                <a:gd name="connsiteY324" fmla="*/ 6061826 h 6281670"/>
                <a:gd name="connsiteX325" fmla="*/ 4295168 w 8613217"/>
                <a:gd name="connsiteY325" fmla="*/ 6082689 h 6281670"/>
                <a:gd name="connsiteX326" fmla="*/ 4292475 w 8613217"/>
                <a:gd name="connsiteY326" fmla="*/ 6112302 h 6281670"/>
                <a:gd name="connsiteX327" fmla="*/ 4277669 w 8613217"/>
                <a:gd name="connsiteY327" fmla="*/ 6097496 h 6281670"/>
                <a:gd name="connsiteX328" fmla="*/ 4183447 w 8613217"/>
                <a:gd name="connsiteY328" fmla="*/ 5282478 h 6281670"/>
                <a:gd name="connsiteX329" fmla="*/ 4412945 w 8613217"/>
                <a:gd name="connsiteY329" fmla="*/ 4743394 h 6281670"/>
                <a:gd name="connsiteX330" fmla="*/ 5036828 w 8613217"/>
                <a:gd name="connsiteY330" fmla="*/ 3935106 h 6281670"/>
                <a:gd name="connsiteX331" fmla="*/ 5054999 w 8613217"/>
                <a:gd name="connsiteY331" fmla="*/ 3966064 h 6281670"/>
                <a:gd name="connsiteX332" fmla="*/ 5020675 w 8613217"/>
                <a:gd name="connsiteY332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390541 w 8613217"/>
                <a:gd name="connsiteY161" fmla="*/ 2898666 h 6281670"/>
                <a:gd name="connsiteX162" fmla="*/ 2247863 w 8613217"/>
                <a:gd name="connsiteY162" fmla="*/ 2802425 h 6281670"/>
                <a:gd name="connsiteX163" fmla="*/ 2055381 w 8613217"/>
                <a:gd name="connsiteY163" fmla="*/ 2665131 h 6281670"/>
                <a:gd name="connsiteX164" fmla="*/ 1471879 w 8613217"/>
                <a:gd name="connsiteY164" fmla="*/ 2148930 h 6281670"/>
                <a:gd name="connsiteX165" fmla="*/ 1461111 w 8613217"/>
                <a:gd name="connsiteY165" fmla="*/ 2109895 h 6281670"/>
                <a:gd name="connsiteX166" fmla="*/ 1501492 w 8613217"/>
                <a:gd name="connsiteY166" fmla="*/ 1918759 h 6281670"/>
                <a:gd name="connsiteX167" fmla="*/ 1395155 w 8613217"/>
                <a:gd name="connsiteY167" fmla="*/ 1570812 h 6281670"/>
                <a:gd name="connsiteX168" fmla="*/ 937507 w 8613217"/>
                <a:gd name="connsiteY168" fmla="*/ 860783 h 6281670"/>
                <a:gd name="connsiteX169" fmla="*/ 682435 w 8613217"/>
                <a:gd name="connsiteY169" fmla="*/ 471109 h 6281670"/>
                <a:gd name="connsiteX170" fmla="*/ 590905 w 8613217"/>
                <a:gd name="connsiteY170" fmla="*/ 214691 h 6281670"/>
                <a:gd name="connsiteX171" fmla="*/ 581483 w 8613217"/>
                <a:gd name="connsiteY171" fmla="*/ 222767 h 6281670"/>
                <a:gd name="connsiteX172" fmla="*/ 555909 w 8613217"/>
                <a:gd name="connsiteY172" fmla="*/ 262475 h 6281670"/>
                <a:gd name="connsiteX173" fmla="*/ 423998 w 8613217"/>
                <a:gd name="connsiteY173" fmla="*/ 619845 h 6281670"/>
                <a:gd name="connsiteX174" fmla="*/ 443515 w 8613217"/>
                <a:gd name="connsiteY174" fmla="*/ 1227575 h 6281670"/>
                <a:gd name="connsiteX175" fmla="*/ 806942 w 8613217"/>
                <a:gd name="connsiteY175" fmla="*/ 1996156 h 6281670"/>
                <a:gd name="connsiteX176" fmla="*/ 1087589 w 8613217"/>
                <a:gd name="connsiteY176" fmla="*/ 2216231 h 6281670"/>
                <a:gd name="connsiteX177" fmla="*/ 1317086 w 8613217"/>
                <a:gd name="connsiteY177" fmla="*/ 2233729 h 6281670"/>
                <a:gd name="connsiteX178" fmla="*/ 1327181 w 8613217"/>
                <a:gd name="connsiteY178" fmla="*/ 2198060 h 6281670"/>
                <a:gd name="connsiteX179" fmla="*/ 816364 w 8613217"/>
                <a:gd name="connsiteY179" fmla="*/ 1324489 h 6281670"/>
                <a:gd name="connsiteX180" fmla="*/ 702625 w 8613217"/>
                <a:gd name="connsiteY180" fmla="*/ 1031056 h 6281670"/>
                <a:gd name="connsiteX181" fmla="*/ 767908 w 8613217"/>
                <a:gd name="connsiteY181" fmla="*/ 1173061 h 6281670"/>
                <a:gd name="connsiteX182" fmla="*/ 1444285 w 8613217"/>
                <a:gd name="connsiteY182" fmla="*/ 2226326 h 6281670"/>
                <a:gd name="connsiteX183" fmla="*/ 2209501 w 8613217"/>
                <a:gd name="connsiteY183" fmla="*/ 2876457 h 6281670"/>
                <a:gd name="connsiteX184" fmla="*/ 2340738 w 8613217"/>
                <a:gd name="connsiteY184" fmla="*/ 2972025 h 6281670"/>
                <a:gd name="connsiteX185" fmla="*/ 2266034 w 8613217"/>
                <a:gd name="connsiteY185" fmla="*/ 2967313 h 6281670"/>
                <a:gd name="connsiteX186" fmla="*/ 1817807 w 8613217"/>
                <a:gd name="connsiteY186" fmla="*/ 3025866 h 6281670"/>
                <a:gd name="connsiteX187" fmla="*/ 1007500 w 8613217"/>
                <a:gd name="connsiteY187" fmla="*/ 3309877 h 6281670"/>
                <a:gd name="connsiteX188" fmla="*/ 960389 w 8613217"/>
                <a:gd name="connsiteY188" fmla="*/ 3293725 h 6281670"/>
                <a:gd name="connsiteX189" fmla="*/ 446207 w 8613217"/>
                <a:gd name="connsiteY189" fmla="*/ 3134221 h 6281670"/>
                <a:gd name="connsiteX190" fmla="*/ 217383 w 8613217"/>
                <a:gd name="connsiteY190" fmla="*/ 3227096 h 6281670"/>
                <a:gd name="connsiteX191" fmla="*/ 0 w 8613217"/>
                <a:gd name="connsiteY191" fmla="*/ 3236518 h 6281670"/>
                <a:gd name="connsiteX192" fmla="*/ 0 w 8613217"/>
                <a:gd name="connsiteY192" fmla="*/ 3330740 h 6281670"/>
                <a:gd name="connsiteX193" fmla="*/ 9422 w 8613217"/>
                <a:gd name="connsiteY193" fmla="*/ 3346892 h 6281670"/>
                <a:gd name="connsiteX194" fmla="*/ 255072 w 8613217"/>
                <a:gd name="connsiteY194" fmla="*/ 3717723 h 6281670"/>
                <a:gd name="connsiteX195" fmla="*/ 747044 w 8613217"/>
                <a:gd name="connsiteY195" fmla="*/ 3826078 h 6281670"/>
                <a:gd name="connsiteX196" fmla="*/ 1016249 w 8613217"/>
                <a:gd name="connsiteY196" fmla="*/ 3490244 h 6281670"/>
                <a:gd name="connsiteX197" fmla="*/ 981253 w 8613217"/>
                <a:gd name="connsiteY197" fmla="*/ 3461305 h 6281670"/>
                <a:gd name="connsiteX198" fmla="*/ 563312 w 8613217"/>
                <a:gd name="connsiteY198" fmla="*/ 3490917 h 6281670"/>
                <a:gd name="connsiteX199" fmla="*/ 390347 w 8613217"/>
                <a:gd name="connsiteY199" fmla="*/ 3460632 h 6281670"/>
                <a:gd name="connsiteX200" fmla="*/ 489953 w 8613217"/>
                <a:gd name="connsiteY200" fmla="*/ 3463997 h 6281670"/>
                <a:gd name="connsiteX201" fmla="*/ 903183 w 8613217"/>
                <a:gd name="connsiteY201" fmla="*/ 3408137 h 6281670"/>
                <a:gd name="connsiteX202" fmla="*/ 1043170 w 8613217"/>
                <a:gd name="connsiteY202" fmla="*/ 3372467 h 6281670"/>
                <a:gd name="connsiteX203" fmla="*/ 1508895 w 8613217"/>
                <a:gd name="connsiteY203" fmla="*/ 3218347 h 6281670"/>
                <a:gd name="connsiteX204" fmla="*/ 1912029 w 8613217"/>
                <a:gd name="connsiteY204" fmla="*/ 3101243 h 6281670"/>
                <a:gd name="connsiteX205" fmla="*/ 1912029 w 8613217"/>
                <a:gd name="connsiteY205" fmla="*/ 3101243 h 6281670"/>
                <a:gd name="connsiteX206" fmla="*/ 2113933 w 8613217"/>
                <a:gd name="connsiteY206" fmla="*/ 3072976 h 6281670"/>
                <a:gd name="connsiteX207" fmla="*/ 2553150 w 8613217"/>
                <a:gd name="connsiteY207" fmla="*/ 3130187 h 6281670"/>
                <a:gd name="connsiteX208" fmla="*/ 3282324 w 8613217"/>
                <a:gd name="connsiteY208" fmla="*/ 3670118 h 6281670"/>
                <a:gd name="connsiteX209" fmla="*/ 3580428 w 8613217"/>
                <a:gd name="connsiteY209" fmla="*/ 4087880 h 6281670"/>
                <a:gd name="connsiteX210" fmla="*/ 3776274 w 8613217"/>
                <a:gd name="connsiteY210" fmla="*/ 4626290 h 6281670"/>
                <a:gd name="connsiteX211" fmla="*/ 3813963 w 8613217"/>
                <a:gd name="connsiteY211" fmla="*/ 4802619 h 6281670"/>
                <a:gd name="connsiteX212" fmla="*/ 3811944 w 8613217"/>
                <a:gd name="connsiteY212" fmla="*/ 5407658 h 6281670"/>
                <a:gd name="connsiteX213" fmla="*/ 3881265 w 8613217"/>
                <a:gd name="connsiteY213" fmla="*/ 5874056 h 6281670"/>
                <a:gd name="connsiteX214" fmla="*/ 3879919 w 8613217"/>
                <a:gd name="connsiteY214" fmla="*/ 5898957 h 6281670"/>
                <a:gd name="connsiteX215" fmla="*/ 3757430 w 8613217"/>
                <a:gd name="connsiteY215" fmla="*/ 5946068 h 6281670"/>
                <a:gd name="connsiteX216" fmla="*/ 3743970 w 8613217"/>
                <a:gd name="connsiteY216" fmla="*/ 6053750 h 6281670"/>
                <a:gd name="connsiteX217" fmla="*/ 3803195 w 8613217"/>
                <a:gd name="connsiteY217" fmla="*/ 6092112 h 6281670"/>
                <a:gd name="connsiteX218" fmla="*/ 3896071 w 8613217"/>
                <a:gd name="connsiteY218" fmla="*/ 6023464 h 6281670"/>
                <a:gd name="connsiteX219" fmla="*/ 3920972 w 8613217"/>
                <a:gd name="connsiteY219" fmla="*/ 5996544 h 6281670"/>
                <a:gd name="connsiteX220" fmla="*/ 3918953 w 8613217"/>
                <a:gd name="connsiteY220" fmla="*/ 6053077 h 6281670"/>
                <a:gd name="connsiteX221" fmla="*/ 3931741 w 8613217"/>
                <a:gd name="connsiteY221" fmla="*/ 6077978 h 6281670"/>
                <a:gd name="connsiteX222" fmla="*/ 3951931 w 8613217"/>
                <a:gd name="connsiteY222" fmla="*/ 6055769 h 6281670"/>
                <a:gd name="connsiteX223" fmla="*/ 3972121 w 8613217"/>
                <a:gd name="connsiteY223" fmla="*/ 5988468 h 6281670"/>
                <a:gd name="connsiteX224" fmla="*/ 3994331 w 8613217"/>
                <a:gd name="connsiteY224" fmla="*/ 5968277 h 6281670"/>
                <a:gd name="connsiteX225" fmla="*/ 4005099 w 8613217"/>
                <a:gd name="connsiteY225" fmla="*/ 5995198 h 6281670"/>
                <a:gd name="connsiteX226" fmla="*/ 4071054 w 8613217"/>
                <a:gd name="connsiteY226" fmla="*/ 6040290 h 6281670"/>
                <a:gd name="connsiteX227" fmla="*/ 4100667 w 8613217"/>
                <a:gd name="connsiteY227" fmla="*/ 6026829 h 6281670"/>
                <a:gd name="connsiteX228" fmla="*/ 4110089 w 8613217"/>
                <a:gd name="connsiteY228" fmla="*/ 5993179 h 6281670"/>
                <a:gd name="connsiteX229" fmla="*/ 4124895 w 8613217"/>
                <a:gd name="connsiteY229" fmla="*/ 6032214 h 6281670"/>
                <a:gd name="connsiteX230" fmla="*/ 4117492 w 8613217"/>
                <a:gd name="connsiteY230" fmla="*/ 6106918 h 6281670"/>
                <a:gd name="connsiteX231" fmla="*/ 4080476 w 8613217"/>
                <a:gd name="connsiteY231" fmla="*/ 6141242 h 6281670"/>
                <a:gd name="connsiteX232" fmla="*/ 4176717 w 8613217"/>
                <a:gd name="connsiteY232" fmla="*/ 6189025 h 6281670"/>
                <a:gd name="connsiteX233" fmla="*/ 4170660 w 8613217"/>
                <a:gd name="connsiteY233" fmla="*/ 6271133 h 6281670"/>
                <a:gd name="connsiteX234" fmla="*/ 4195562 w 8613217"/>
                <a:gd name="connsiteY234" fmla="*/ 6277863 h 6281670"/>
                <a:gd name="connsiteX235" fmla="*/ 4261517 w 8613217"/>
                <a:gd name="connsiteY235" fmla="*/ 6267768 h 6281670"/>
                <a:gd name="connsiteX236" fmla="*/ 4289784 w 8613217"/>
                <a:gd name="connsiteY236" fmla="*/ 6247578 h 6281670"/>
                <a:gd name="connsiteX237" fmla="*/ 4295840 w 8613217"/>
                <a:gd name="connsiteY237" fmla="*/ 6204505 h 6281670"/>
                <a:gd name="connsiteX238" fmla="*/ 4305936 w 8613217"/>
                <a:gd name="connsiteY238" fmla="*/ 6182969 h 6281670"/>
                <a:gd name="connsiteX239" fmla="*/ 4324107 w 8613217"/>
                <a:gd name="connsiteY239" fmla="*/ 6199794 h 6281670"/>
                <a:gd name="connsiteX240" fmla="*/ 4336894 w 8613217"/>
                <a:gd name="connsiteY240" fmla="*/ 6230752 h 6281670"/>
                <a:gd name="connsiteX241" fmla="*/ 4342951 w 8613217"/>
                <a:gd name="connsiteY241" fmla="*/ 6226714 h 6281670"/>
                <a:gd name="connsiteX242" fmla="*/ 4369872 w 8613217"/>
                <a:gd name="connsiteY242" fmla="*/ 6185660 h 6281670"/>
                <a:gd name="connsiteX243" fmla="*/ 4382659 w 8613217"/>
                <a:gd name="connsiteY243" fmla="*/ 6234791 h 6281670"/>
                <a:gd name="connsiteX244" fmla="*/ 4406888 w 8613217"/>
                <a:gd name="connsiteY244" fmla="*/ 6265749 h 6281670"/>
                <a:gd name="connsiteX245" fmla="*/ 4484284 w 8613217"/>
                <a:gd name="connsiteY245" fmla="*/ 6275171 h 6281670"/>
                <a:gd name="connsiteX246" fmla="*/ 4499090 w 8613217"/>
                <a:gd name="connsiteY246" fmla="*/ 6272479 h 6281670"/>
                <a:gd name="connsiteX247" fmla="*/ 4512551 w 8613217"/>
                <a:gd name="connsiteY247" fmla="*/ 6181622 h 6281670"/>
                <a:gd name="connsiteX248" fmla="*/ 4572449 w 8613217"/>
                <a:gd name="connsiteY248" fmla="*/ 6153356 h 6281670"/>
                <a:gd name="connsiteX249" fmla="*/ 4575814 w 8613217"/>
                <a:gd name="connsiteY249" fmla="*/ 6127781 h 6281670"/>
                <a:gd name="connsiteX250" fmla="*/ 4538125 w 8613217"/>
                <a:gd name="connsiteY250" fmla="*/ 6076633 h 6281670"/>
                <a:gd name="connsiteX251" fmla="*/ 4536779 w 8613217"/>
                <a:gd name="connsiteY251" fmla="*/ 6042309 h 6281670"/>
                <a:gd name="connsiteX252" fmla="*/ 4573122 w 8613217"/>
                <a:gd name="connsiteY252" fmla="*/ 6032214 h 6281670"/>
                <a:gd name="connsiteX253" fmla="*/ 4637731 w 8613217"/>
                <a:gd name="connsiteY253" fmla="*/ 6051058 h 6281670"/>
                <a:gd name="connsiteX254" fmla="*/ 4665997 w 8613217"/>
                <a:gd name="connsiteY254" fmla="*/ 6029522 h 6281670"/>
                <a:gd name="connsiteX255" fmla="*/ 4665997 w 8613217"/>
                <a:gd name="connsiteY255" fmla="*/ 5985776 h 6281670"/>
                <a:gd name="connsiteX256" fmla="*/ 4681477 w 8613217"/>
                <a:gd name="connsiteY256" fmla="*/ 5966931 h 6281670"/>
                <a:gd name="connsiteX257" fmla="*/ 4701667 w 8613217"/>
                <a:gd name="connsiteY257" fmla="*/ 5981065 h 6281670"/>
                <a:gd name="connsiteX258" fmla="*/ 4724550 w 8613217"/>
                <a:gd name="connsiteY258" fmla="*/ 6054423 h 6281670"/>
                <a:gd name="connsiteX259" fmla="*/ 4743394 w 8613217"/>
                <a:gd name="connsiteY259" fmla="*/ 6073268 h 6281670"/>
                <a:gd name="connsiteX260" fmla="*/ 4752143 w 8613217"/>
                <a:gd name="connsiteY260" fmla="*/ 6050385 h 6281670"/>
                <a:gd name="connsiteX261" fmla="*/ 4752143 w 8613217"/>
                <a:gd name="connsiteY261" fmla="*/ 5996544 h 6281670"/>
                <a:gd name="connsiteX262" fmla="*/ 4800600 w 8613217"/>
                <a:gd name="connsiteY262" fmla="*/ 6046347 h 6281670"/>
                <a:gd name="connsiteX263" fmla="*/ 4859825 w 8613217"/>
                <a:gd name="connsiteY263" fmla="*/ 6088747 h 6281670"/>
                <a:gd name="connsiteX264" fmla="*/ 4932511 w 8613217"/>
                <a:gd name="connsiteY264" fmla="*/ 6036252 h 6281670"/>
                <a:gd name="connsiteX265" fmla="*/ 4919050 w 8613217"/>
                <a:gd name="connsiteY265" fmla="*/ 5940011 h 6281670"/>
                <a:gd name="connsiteX266" fmla="*/ 4830213 w 8613217"/>
                <a:gd name="connsiteY266" fmla="*/ 5933281 h 6281670"/>
                <a:gd name="connsiteX267" fmla="*/ 4779064 w 8613217"/>
                <a:gd name="connsiteY267" fmla="*/ 5876074 h 6281670"/>
                <a:gd name="connsiteX268" fmla="*/ 4778391 w 8613217"/>
                <a:gd name="connsiteY268" fmla="*/ 5829637 h 6281670"/>
                <a:gd name="connsiteX269" fmla="*/ 5091342 w 8613217"/>
                <a:gd name="connsiteY269" fmla="*/ 5236712 h 6281670"/>
                <a:gd name="connsiteX270" fmla="*/ 5116243 w 8613217"/>
                <a:gd name="connsiteY270" fmla="*/ 5202389 h 6281670"/>
                <a:gd name="connsiteX271" fmla="*/ 5269690 w 8613217"/>
                <a:gd name="connsiteY271" fmla="*/ 5086631 h 6281670"/>
                <a:gd name="connsiteX272" fmla="*/ 5744837 w 8613217"/>
                <a:gd name="connsiteY272" fmla="*/ 4795889 h 6281670"/>
                <a:gd name="connsiteX273" fmla="*/ 5814830 w 8613217"/>
                <a:gd name="connsiteY273" fmla="*/ 4775699 h 6281670"/>
                <a:gd name="connsiteX274" fmla="*/ 6103553 w 8613217"/>
                <a:gd name="connsiteY274" fmla="*/ 4765603 h 6281670"/>
                <a:gd name="connsiteX275" fmla="*/ 7086824 w 8613217"/>
                <a:gd name="connsiteY275" fmla="*/ 4811369 h 6281670"/>
                <a:gd name="connsiteX276" fmla="*/ 7489959 w 8613217"/>
                <a:gd name="connsiteY276" fmla="*/ 4805311 h 6281670"/>
                <a:gd name="connsiteX277" fmla="*/ 7516880 w 8613217"/>
                <a:gd name="connsiteY277" fmla="*/ 4801946 h 6281670"/>
                <a:gd name="connsiteX278" fmla="*/ 7536397 w 8613217"/>
                <a:gd name="connsiteY278" fmla="*/ 4800600 h 6281670"/>
                <a:gd name="connsiteX279" fmla="*/ 7619850 w 8613217"/>
                <a:gd name="connsiteY279" fmla="*/ 4791178 h 6281670"/>
                <a:gd name="connsiteX280" fmla="*/ 7661577 w 8613217"/>
                <a:gd name="connsiteY280" fmla="*/ 4813388 h 6281670"/>
                <a:gd name="connsiteX281" fmla="*/ 7920014 w 8613217"/>
                <a:gd name="connsiteY281" fmla="*/ 5004523 h 6281670"/>
                <a:gd name="connsiteX282" fmla="*/ 8354780 w 8613217"/>
                <a:gd name="connsiteY282" fmla="*/ 4830886 h 6281670"/>
                <a:gd name="connsiteX283" fmla="*/ 8579567 w 8613217"/>
                <a:gd name="connsiteY283" fmla="*/ 4409580 h 6281670"/>
                <a:gd name="connsiteX284" fmla="*/ 8613217 w 8613217"/>
                <a:gd name="connsiteY284" fmla="*/ 4250076 h 6281670"/>
                <a:gd name="connsiteX285" fmla="*/ 8613217 w 8613217"/>
                <a:gd name="connsiteY285" fmla="*/ 4196235 h 6281670"/>
                <a:gd name="connsiteX286" fmla="*/ 8420062 w 8613217"/>
                <a:gd name="connsiteY286" fmla="*/ 4211041 h 6281670"/>
                <a:gd name="connsiteX287" fmla="*/ 4571776 w 8613217"/>
                <a:gd name="connsiteY287" fmla="*/ 915970 h 6281670"/>
                <a:gd name="connsiteX288" fmla="*/ 4583890 w 8613217"/>
                <a:gd name="connsiteY288" fmla="*/ 888377 h 6281670"/>
                <a:gd name="connsiteX289" fmla="*/ 4571776 w 8613217"/>
                <a:gd name="connsiteY289" fmla="*/ 915970 h 6281670"/>
                <a:gd name="connsiteX290" fmla="*/ 2362948 w 8613217"/>
                <a:gd name="connsiteY290" fmla="*/ 965100 h 6281670"/>
                <a:gd name="connsiteX291" fmla="*/ 2363621 w 8613217"/>
                <a:gd name="connsiteY291" fmla="*/ 962408 h 6281670"/>
                <a:gd name="connsiteX292" fmla="*/ 2368332 w 8613217"/>
                <a:gd name="connsiteY292" fmla="*/ 967119 h 6281670"/>
                <a:gd name="connsiteX293" fmla="*/ 2362948 w 8613217"/>
                <a:gd name="connsiteY293" fmla="*/ 965100 h 6281670"/>
                <a:gd name="connsiteX294" fmla="*/ 2435633 w 8613217"/>
                <a:gd name="connsiteY294" fmla="*/ 1055284 h 6281670"/>
                <a:gd name="connsiteX295" fmla="*/ 2426211 w 8613217"/>
                <a:gd name="connsiteY295" fmla="*/ 1053265 h 6281670"/>
                <a:gd name="connsiteX296" fmla="*/ 2370351 w 8613217"/>
                <a:gd name="connsiteY296" fmla="*/ 968465 h 6281670"/>
                <a:gd name="connsiteX297" fmla="*/ 2432268 w 8613217"/>
                <a:gd name="connsiteY297" fmla="*/ 1045862 h 6281670"/>
                <a:gd name="connsiteX298" fmla="*/ 2435633 w 8613217"/>
                <a:gd name="connsiteY298" fmla="*/ 1055284 h 6281670"/>
                <a:gd name="connsiteX299" fmla="*/ 695895 w 8613217"/>
                <a:gd name="connsiteY299" fmla="*/ 1016922 h 6281670"/>
                <a:gd name="connsiteX300" fmla="*/ 692530 w 8613217"/>
                <a:gd name="connsiteY300" fmla="*/ 1005481 h 6281670"/>
                <a:gd name="connsiteX301" fmla="*/ 695895 w 8613217"/>
                <a:gd name="connsiteY301" fmla="*/ 1016922 h 6281670"/>
                <a:gd name="connsiteX302" fmla="*/ 4511205 w 8613217"/>
                <a:gd name="connsiteY302" fmla="*/ 6014042 h 6281670"/>
                <a:gd name="connsiteX303" fmla="*/ 4537452 w 8613217"/>
                <a:gd name="connsiteY303" fmla="*/ 5944049 h 6281670"/>
                <a:gd name="connsiteX304" fmla="*/ 4511205 w 8613217"/>
                <a:gd name="connsiteY304" fmla="*/ 6014042 h 6281670"/>
                <a:gd name="connsiteX305" fmla="*/ 4750797 w 8613217"/>
                <a:gd name="connsiteY305" fmla="*/ 5917128 h 6281670"/>
                <a:gd name="connsiteX306" fmla="*/ 4741375 w 8613217"/>
                <a:gd name="connsiteY306" fmla="*/ 5939338 h 6281670"/>
                <a:gd name="connsiteX307" fmla="*/ 4732626 w 8613217"/>
                <a:gd name="connsiteY307" fmla="*/ 5935300 h 6281670"/>
                <a:gd name="connsiteX308" fmla="*/ 4727915 w 8613217"/>
                <a:gd name="connsiteY308" fmla="*/ 5907706 h 6281670"/>
                <a:gd name="connsiteX309" fmla="*/ 4750797 w 8613217"/>
                <a:gd name="connsiteY309" fmla="*/ 5875402 h 6281670"/>
                <a:gd name="connsiteX310" fmla="*/ 4750797 w 8613217"/>
                <a:gd name="connsiteY310" fmla="*/ 5917128 h 6281670"/>
                <a:gd name="connsiteX311" fmla="*/ 4875978 w 8613217"/>
                <a:gd name="connsiteY311" fmla="*/ 5457461 h 6281670"/>
                <a:gd name="connsiteX312" fmla="*/ 4616868 w 8613217"/>
                <a:gd name="connsiteY312" fmla="*/ 5877421 h 6281670"/>
                <a:gd name="connsiteX313" fmla="*/ 4562354 w 8613217"/>
                <a:gd name="connsiteY313" fmla="*/ 5884824 h 6281670"/>
                <a:gd name="connsiteX314" fmla="*/ 4880015 w 8613217"/>
                <a:gd name="connsiteY314" fmla="*/ 5419772 h 6281670"/>
                <a:gd name="connsiteX315" fmla="*/ 4875978 w 8613217"/>
                <a:gd name="connsiteY315" fmla="*/ 5457461 h 6281670"/>
                <a:gd name="connsiteX316" fmla="*/ 5020675 w 8613217"/>
                <a:gd name="connsiteY316" fmla="*/ 5141145 h 6281670"/>
                <a:gd name="connsiteX317" fmla="*/ 4989717 w 8613217"/>
                <a:gd name="connsiteY317" fmla="*/ 5179506 h 6281670"/>
                <a:gd name="connsiteX318" fmla="*/ 4445922 w 8613217"/>
                <a:gd name="connsiteY318" fmla="*/ 5878767 h 6281670"/>
                <a:gd name="connsiteX319" fmla="*/ 4415637 w 8613217"/>
                <a:gd name="connsiteY319" fmla="*/ 5953471 h 6281670"/>
                <a:gd name="connsiteX320" fmla="*/ 4357085 w 8613217"/>
                <a:gd name="connsiteY320" fmla="*/ 6075286 h 6281670"/>
                <a:gd name="connsiteX321" fmla="*/ 4338240 w 8613217"/>
                <a:gd name="connsiteY321" fmla="*/ 6125762 h 6281670"/>
                <a:gd name="connsiteX322" fmla="*/ 4322761 w 8613217"/>
                <a:gd name="connsiteY322" fmla="*/ 6080671 h 6281670"/>
                <a:gd name="connsiteX323" fmla="*/ 4306609 w 8613217"/>
                <a:gd name="connsiteY323" fmla="*/ 6061826 h 6281670"/>
                <a:gd name="connsiteX324" fmla="*/ 4295168 w 8613217"/>
                <a:gd name="connsiteY324" fmla="*/ 6082689 h 6281670"/>
                <a:gd name="connsiteX325" fmla="*/ 4292475 w 8613217"/>
                <a:gd name="connsiteY325" fmla="*/ 6112302 h 6281670"/>
                <a:gd name="connsiteX326" fmla="*/ 4277669 w 8613217"/>
                <a:gd name="connsiteY326" fmla="*/ 6097496 h 6281670"/>
                <a:gd name="connsiteX327" fmla="*/ 4183447 w 8613217"/>
                <a:gd name="connsiteY327" fmla="*/ 5282478 h 6281670"/>
                <a:gd name="connsiteX328" fmla="*/ 4412945 w 8613217"/>
                <a:gd name="connsiteY328" fmla="*/ 4743394 h 6281670"/>
                <a:gd name="connsiteX329" fmla="*/ 5036828 w 8613217"/>
                <a:gd name="connsiteY329" fmla="*/ 3935106 h 6281670"/>
                <a:gd name="connsiteX330" fmla="*/ 5054999 w 8613217"/>
                <a:gd name="connsiteY330" fmla="*/ 3966064 h 6281670"/>
                <a:gd name="connsiteX331" fmla="*/ 5020675 w 8613217"/>
                <a:gd name="connsiteY331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247863 w 8613217"/>
                <a:gd name="connsiteY161" fmla="*/ 2802425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  <a:gd name="connsiteX0" fmla="*/ 8420062 w 8613217"/>
                <a:gd name="connsiteY0" fmla="*/ 4211041 h 6281670"/>
                <a:gd name="connsiteX1" fmla="*/ 7990681 w 8613217"/>
                <a:gd name="connsiteY1" fmla="*/ 4231232 h 6281670"/>
                <a:gd name="connsiteX2" fmla="*/ 7630619 w 8613217"/>
                <a:gd name="connsiteY2" fmla="*/ 4614849 h 6281670"/>
                <a:gd name="connsiteX3" fmla="*/ 7659558 w 8613217"/>
                <a:gd name="connsiteY3" fmla="*/ 4643788 h 6281670"/>
                <a:gd name="connsiteX4" fmla="*/ 7859443 w 8613217"/>
                <a:gd name="connsiteY4" fmla="*/ 4617541 h 6281670"/>
                <a:gd name="connsiteX5" fmla="*/ 8222196 w 8613217"/>
                <a:gd name="connsiteY5" fmla="*/ 4498418 h 6281670"/>
                <a:gd name="connsiteX6" fmla="*/ 8236330 w 8613217"/>
                <a:gd name="connsiteY6" fmla="*/ 4496398 h 6281670"/>
                <a:gd name="connsiteX7" fmla="*/ 8228254 w 8613217"/>
                <a:gd name="connsiteY7" fmla="*/ 4504475 h 6281670"/>
                <a:gd name="connsiteX8" fmla="*/ 7670326 w 8613217"/>
                <a:gd name="connsiteY8" fmla="*/ 4709743 h 6281670"/>
                <a:gd name="connsiteX9" fmla="*/ 7436791 w 8613217"/>
                <a:gd name="connsiteY9" fmla="*/ 4735318 h 6281670"/>
                <a:gd name="connsiteX10" fmla="*/ 6759067 w 8613217"/>
                <a:gd name="connsiteY10" fmla="*/ 4696956 h 6281670"/>
                <a:gd name="connsiteX11" fmla="*/ 6037597 w 8613217"/>
                <a:gd name="connsiteY11" fmla="*/ 4656576 h 6281670"/>
                <a:gd name="connsiteX12" fmla="*/ 6023464 w 8613217"/>
                <a:gd name="connsiteY12" fmla="*/ 4649172 h 6281670"/>
                <a:gd name="connsiteX13" fmla="*/ 6361317 w 8613217"/>
                <a:gd name="connsiteY13" fmla="*/ 4472170 h 6281670"/>
                <a:gd name="connsiteX14" fmla="*/ 6783296 w 8613217"/>
                <a:gd name="connsiteY14" fmla="*/ 4236616 h 6281670"/>
                <a:gd name="connsiteX15" fmla="*/ 7066634 w 8613217"/>
                <a:gd name="connsiteY15" fmla="*/ 4052210 h 6281670"/>
                <a:gd name="connsiteX16" fmla="*/ 7151433 w 8613217"/>
                <a:gd name="connsiteY16" fmla="*/ 4042115 h 6281670"/>
                <a:gd name="connsiteX17" fmla="*/ 7304208 w 8613217"/>
                <a:gd name="connsiteY17" fmla="*/ 4071727 h 6281670"/>
                <a:gd name="connsiteX18" fmla="*/ 7625235 w 8613217"/>
                <a:gd name="connsiteY18" fmla="*/ 3948566 h 6281670"/>
                <a:gd name="connsiteX19" fmla="*/ 8172394 w 8613217"/>
                <a:gd name="connsiteY19" fmla="*/ 2496877 h 6281670"/>
                <a:gd name="connsiteX20" fmla="*/ 7882325 w 8613217"/>
                <a:gd name="connsiteY20" fmla="*/ 1811077 h 6281670"/>
                <a:gd name="connsiteX21" fmla="*/ 7854059 w 8613217"/>
                <a:gd name="connsiteY21" fmla="*/ 1889820 h 6281670"/>
                <a:gd name="connsiteX22" fmla="*/ 7732917 w 8613217"/>
                <a:gd name="connsiteY22" fmla="*/ 2389195 h 6281670"/>
                <a:gd name="connsiteX23" fmla="*/ 7607736 w 8613217"/>
                <a:gd name="connsiteY23" fmla="*/ 2746565 h 6281670"/>
                <a:gd name="connsiteX24" fmla="*/ 7178354 w 8613217"/>
                <a:gd name="connsiteY24" fmla="*/ 3424962 h 6281670"/>
                <a:gd name="connsiteX25" fmla="*/ 7050481 w 8613217"/>
                <a:gd name="connsiteY25" fmla="*/ 3653113 h 6281670"/>
                <a:gd name="connsiteX26" fmla="*/ 7022888 w 8613217"/>
                <a:gd name="connsiteY26" fmla="*/ 3873861 h 6281670"/>
                <a:gd name="connsiteX27" fmla="*/ 7057884 w 8613217"/>
                <a:gd name="connsiteY27" fmla="*/ 3889341 h 6281670"/>
                <a:gd name="connsiteX28" fmla="*/ 7311611 w 8613217"/>
                <a:gd name="connsiteY28" fmla="*/ 3701570 h 6281670"/>
                <a:gd name="connsiteX29" fmla="*/ 7883672 w 8613217"/>
                <a:gd name="connsiteY29" fmla="*/ 2875784 h 6281670"/>
                <a:gd name="connsiteX30" fmla="*/ 7909246 w 8613217"/>
                <a:gd name="connsiteY30" fmla="*/ 2790311 h 6281670"/>
                <a:gd name="connsiteX31" fmla="*/ 7835888 w 8613217"/>
                <a:gd name="connsiteY31" fmla="*/ 3051440 h 6281670"/>
                <a:gd name="connsiteX32" fmla="*/ 7279306 w 8613217"/>
                <a:gd name="connsiteY32" fmla="*/ 3802522 h 6281670"/>
                <a:gd name="connsiteX33" fmla="*/ 6992603 w 8613217"/>
                <a:gd name="connsiteY33" fmla="*/ 4017213 h 6281670"/>
                <a:gd name="connsiteX34" fmla="*/ 6713302 w 8613217"/>
                <a:gd name="connsiteY34" fmla="*/ 4190851 h 6281670"/>
                <a:gd name="connsiteX35" fmla="*/ 6627830 w 8613217"/>
                <a:gd name="connsiteY35" fmla="*/ 4239308 h 6281670"/>
                <a:gd name="connsiteX36" fmla="*/ 6605620 w 8613217"/>
                <a:gd name="connsiteY36" fmla="*/ 4251422 h 6281670"/>
                <a:gd name="connsiteX37" fmla="*/ 6226714 w 8613217"/>
                <a:gd name="connsiteY37" fmla="*/ 4447268 h 6281670"/>
                <a:gd name="connsiteX38" fmla="*/ 5314782 w 8613217"/>
                <a:gd name="connsiteY38" fmla="*/ 4943279 h 6281670"/>
                <a:gd name="connsiteX39" fmla="*/ 5158643 w 8613217"/>
                <a:gd name="connsiteY39" fmla="*/ 5046250 h 6281670"/>
                <a:gd name="connsiteX40" fmla="*/ 5162681 w 8613217"/>
                <a:gd name="connsiteY40" fmla="*/ 5025387 h 6281670"/>
                <a:gd name="connsiteX41" fmla="*/ 5227290 w 8613217"/>
                <a:gd name="connsiteY41" fmla="*/ 4323434 h 6281670"/>
                <a:gd name="connsiteX42" fmla="*/ 5106148 w 8613217"/>
                <a:gd name="connsiteY42" fmla="*/ 3860401 h 6281670"/>
                <a:gd name="connsiteX43" fmla="*/ 5139799 w 8613217"/>
                <a:gd name="connsiteY43" fmla="*/ 3818675 h 6281670"/>
                <a:gd name="connsiteX44" fmla="*/ 5695034 w 8613217"/>
                <a:gd name="connsiteY44" fmla="*/ 3194119 h 6281670"/>
                <a:gd name="connsiteX45" fmla="*/ 5830983 w 8613217"/>
                <a:gd name="connsiteY45" fmla="*/ 3023174 h 6281670"/>
                <a:gd name="connsiteX46" fmla="*/ 5873382 w 8613217"/>
                <a:gd name="connsiteY46" fmla="*/ 3008367 h 6281670"/>
                <a:gd name="connsiteX47" fmla="*/ 5983083 w 8613217"/>
                <a:gd name="connsiteY47" fmla="*/ 3009040 h 6281670"/>
                <a:gd name="connsiteX48" fmla="*/ 6257000 w 8613217"/>
                <a:gd name="connsiteY48" fmla="*/ 2840787 h 6281670"/>
                <a:gd name="connsiteX49" fmla="*/ 6605620 w 8613217"/>
                <a:gd name="connsiteY49" fmla="*/ 2172485 h 6281670"/>
                <a:gd name="connsiteX50" fmla="*/ 6623118 w 8613217"/>
                <a:gd name="connsiteY50" fmla="*/ 1339969 h 6281670"/>
                <a:gd name="connsiteX51" fmla="*/ 6528224 w 8613217"/>
                <a:gd name="connsiteY51" fmla="*/ 660899 h 6281670"/>
                <a:gd name="connsiteX52" fmla="*/ 6514091 w 8613217"/>
                <a:gd name="connsiteY52" fmla="*/ 520239 h 6281670"/>
                <a:gd name="connsiteX53" fmla="*/ 6493900 w 8613217"/>
                <a:gd name="connsiteY53" fmla="*/ 546486 h 6281670"/>
                <a:gd name="connsiteX54" fmla="*/ 6244212 w 8613217"/>
                <a:gd name="connsiteY54" fmla="*/ 975869 h 6281670"/>
                <a:gd name="connsiteX55" fmla="*/ 5935300 w 8613217"/>
                <a:gd name="connsiteY55" fmla="*/ 1788868 h 6281670"/>
                <a:gd name="connsiteX56" fmla="*/ 5707148 w 8613217"/>
                <a:gd name="connsiteY56" fmla="*/ 2531874 h 6281670"/>
                <a:gd name="connsiteX57" fmla="*/ 5679555 w 8613217"/>
                <a:gd name="connsiteY57" fmla="*/ 2738489 h 6281670"/>
                <a:gd name="connsiteX58" fmla="*/ 5734069 w 8613217"/>
                <a:gd name="connsiteY58" fmla="*/ 2914818 h 6281670"/>
                <a:gd name="connsiteX59" fmla="*/ 5963566 w 8613217"/>
                <a:gd name="connsiteY59" fmla="*/ 2599175 h 6281670"/>
                <a:gd name="connsiteX60" fmla="*/ 6141914 w 8613217"/>
                <a:gd name="connsiteY60" fmla="*/ 2254593 h 6281670"/>
                <a:gd name="connsiteX61" fmla="*/ 6262384 w 8613217"/>
                <a:gd name="connsiteY61" fmla="*/ 1884436 h 6281670"/>
                <a:gd name="connsiteX62" fmla="*/ 6343145 w 8613217"/>
                <a:gd name="connsiteY62" fmla="*/ 1508222 h 6281670"/>
                <a:gd name="connsiteX63" fmla="*/ 6310167 w 8613217"/>
                <a:gd name="connsiteY63" fmla="*/ 1747814 h 6281670"/>
                <a:gd name="connsiteX64" fmla="*/ 6045001 w 8613217"/>
                <a:gd name="connsiteY64" fmla="*/ 2568890 h 6281670"/>
                <a:gd name="connsiteX65" fmla="*/ 5560432 w 8613217"/>
                <a:gd name="connsiteY65" fmla="*/ 3235173 h 6281670"/>
                <a:gd name="connsiteX66" fmla="*/ 5096726 w 8613217"/>
                <a:gd name="connsiteY66" fmla="*/ 3741278 h 6281670"/>
                <a:gd name="connsiteX67" fmla="*/ 5067113 w 8613217"/>
                <a:gd name="connsiteY67" fmla="*/ 3767525 h 6281670"/>
                <a:gd name="connsiteX68" fmla="*/ 4911647 w 8613217"/>
                <a:gd name="connsiteY68" fmla="*/ 3459959 h 6281670"/>
                <a:gd name="connsiteX69" fmla="*/ 4890784 w 8613217"/>
                <a:gd name="connsiteY69" fmla="*/ 3404099 h 6281670"/>
                <a:gd name="connsiteX70" fmla="*/ 4952701 w 8613217"/>
                <a:gd name="connsiteY70" fmla="*/ 2717626 h 6281670"/>
                <a:gd name="connsiteX71" fmla="*/ 5173449 w 8613217"/>
                <a:gd name="connsiteY71" fmla="*/ 2368332 h 6281670"/>
                <a:gd name="connsiteX72" fmla="*/ 5481689 w 8613217"/>
                <a:gd name="connsiteY72" fmla="*/ 1759928 h 6281670"/>
                <a:gd name="connsiteX73" fmla="*/ 5514667 w 8613217"/>
                <a:gd name="connsiteY73" fmla="*/ 1741757 h 6281670"/>
                <a:gd name="connsiteX74" fmla="*/ 5803389 w 8613217"/>
                <a:gd name="connsiteY74" fmla="*/ 1570812 h 6281670"/>
                <a:gd name="connsiteX75" fmla="*/ 5822907 w 8613217"/>
                <a:gd name="connsiteY75" fmla="*/ 1095665 h 6281670"/>
                <a:gd name="connsiteX76" fmla="*/ 5540241 w 8613217"/>
                <a:gd name="connsiteY76" fmla="*/ 601000 h 6281670"/>
                <a:gd name="connsiteX77" fmla="*/ 5514667 w 8613217"/>
                <a:gd name="connsiteY77" fmla="*/ 600327 h 6281670"/>
                <a:gd name="connsiteX78" fmla="*/ 5421791 w 8613217"/>
                <a:gd name="connsiteY78" fmla="*/ 697914 h 6281670"/>
                <a:gd name="connsiteX79" fmla="*/ 5124319 w 8613217"/>
                <a:gd name="connsiteY79" fmla="*/ 1196617 h 6281670"/>
                <a:gd name="connsiteX80" fmla="*/ 5316801 w 8613217"/>
                <a:gd name="connsiteY80" fmla="*/ 1686570 h 6281670"/>
                <a:gd name="connsiteX81" fmla="*/ 5361220 w 8613217"/>
                <a:gd name="connsiteY81" fmla="*/ 1669072 h 6281670"/>
                <a:gd name="connsiteX82" fmla="*/ 5461499 w 8613217"/>
                <a:gd name="connsiteY82" fmla="*/ 1248439 h 6281670"/>
                <a:gd name="connsiteX83" fmla="*/ 5491784 w 8613217"/>
                <a:gd name="connsiteY83" fmla="*/ 1043170 h 6281670"/>
                <a:gd name="connsiteX84" fmla="*/ 5497841 w 8613217"/>
                <a:gd name="connsiteY84" fmla="*/ 1081532 h 6281670"/>
                <a:gd name="connsiteX85" fmla="*/ 5481016 w 8613217"/>
                <a:gd name="connsiteY85" fmla="*/ 1353429 h 6281670"/>
                <a:gd name="connsiteX86" fmla="*/ 5415734 w 8613217"/>
                <a:gd name="connsiteY86" fmla="*/ 1727624 h 6281670"/>
                <a:gd name="connsiteX87" fmla="*/ 5151240 w 8613217"/>
                <a:gd name="connsiteY87" fmla="*/ 2245171 h 6281670"/>
                <a:gd name="connsiteX88" fmla="*/ 4908282 w 8613217"/>
                <a:gd name="connsiteY88" fmla="*/ 2596483 h 6281670"/>
                <a:gd name="connsiteX89" fmla="*/ 4750124 w 8613217"/>
                <a:gd name="connsiteY89" fmla="*/ 2989523 h 6281670"/>
                <a:gd name="connsiteX90" fmla="*/ 4737337 w 8613217"/>
                <a:gd name="connsiteY90" fmla="*/ 3162487 h 6281670"/>
                <a:gd name="connsiteX91" fmla="*/ 4680804 w 8613217"/>
                <a:gd name="connsiteY91" fmla="*/ 3076341 h 6281670"/>
                <a:gd name="connsiteX92" fmla="*/ 4591293 w 8613217"/>
                <a:gd name="connsiteY92" fmla="*/ 2915491 h 6281670"/>
                <a:gd name="connsiteX93" fmla="*/ 4552259 w 8613217"/>
                <a:gd name="connsiteY93" fmla="*/ 2838095 h 6281670"/>
                <a:gd name="connsiteX94" fmla="*/ 4404869 w 8613217"/>
                <a:gd name="connsiteY94" fmla="*/ 2499569 h 6281670"/>
                <a:gd name="connsiteX95" fmla="*/ 4425059 w 8613217"/>
                <a:gd name="connsiteY95" fmla="*/ 2408713 h 6281670"/>
                <a:gd name="connsiteX96" fmla="*/ 4497071 w 8613217"/>
                <a:gd name="connsiteY96" fmla="*/ 2304396 h 6281670"/>
                <a:gd name="connsiteX97" fmla="*/ 4551585 w 8613217"/>
                <a:gd name="connsiteY97" fmla="*/ 2152968 h 6281670"/>
                <a:gd name="connsiteX98" fmla="*/ 4741375 w 8613217"/>
                <a:gd name="connsiteY98" fmla="*/ 1413327 h 6281670"/>
                <a:gd name="connsiteX99" fmla="*/ 4929146 w 8613217"/>
                <a:gd name="connsiteY99" fmla="*/ 819730 h 6281670"/>
                <a:gd name="connsiteX100" fmla="*/ 5233347 w 8613217"/>
                <a:gd name="connsiteY100" fmla="*/ 28940 h 6281670"/>
                <a:gd name="connsiteX101" fmla="*/ 5238058 w 8613217"/>
                <a:gd name="connsiteY101" fmla="*/ 0 h 6281670"/>
                <a:gd name="connsiteX102" fmla="*/ 4976929 w 8613217"/>
                <a:gd name="connsiteY102" fmla="*/ 159504 h 6281670"/>
                <a:gd name="connsiteX103" fmla="*/ 4204984 w 8613217"/>
                <a:gd name="connsiteY103" fmla="*/ 890396 h 6281670"/>
                <a:gd name="connsiteX104" fmla="*/ 3943182 w 8613217"/>
                <a:gd name="connsiteY104" fmla="*/ 2139508 h 6281670"/>
                <a:gd name="connsiteX105" fmla="*/ 4076438 w 8613217"/>
                <a:gd name="connsiteY105" fmla="*/ 2389868 h 6281670"/>
                <a:gd name="connsiteX106" fmla="*/ 4215079 w 8613217"/>
                <a:gd name="connsiteY106" fmla="*/ 2474668 h 6281670"/>
                <a:gd name="connsiteX107" fmla="*/ 4244018 w 8613217"/>
                <a:gd name="connsiteY107" fmla="*/ 2445055 h 6281670"/>
                <a:gd name="connsiteX108" fmla="*/ 4230558 w 8613217"/>
                <a:gd name="connsiteY108" fmla="*/ 1718875 h 6281670"/>
                <a:gd name="connsiteX109" fmla="*/ 4411599 w 8613217"/>
                <a:gd name="connsiteY109" fmla="*/ 1186522 h 6281670"/>
                <a:gd name="connsiteX110" fmla="*/ 4552259 w 8613217"/>
                <a:gd name="connsiteY110" fmla="*/ 934815 h 6281670"/>
                <a:gd name="connsiteX111" fmla="*/ 4572449 w 8613217"/>
                <a:gd name="connsiteY111" fmla="*/ 920008 h 6281670"/>
                <a:gd name="connsiteX112" fmla="*/ 4553604 w 8613217"/>
                <a:gd name="connsiteY112" fmla="*/ 956351 h 6281670"/>
                <a:gd name="connsiteX113" fmla="*/ 4390735 w 8613217"/>
                <a:gd name="connsiteY113" fmla="*/ 1302280 h 6281670"/>
                <a:gd name="connsiteX114" fmla="*/ 4340260 w 8613217"/>
                <a:gd name="connsiteY114" fmla="*/ 2524471 h 6281670"/>
                <a:gd name="connsiteX115" fmla="*/ 4501109 w 8613217"/>
                <a:gd name="connsiteY115" fmla="*/ 2892609 h 6281670"/>
                <a:gd name="connsiteX116" fmla="*/ 4692918 w 8613217"/>
                <a:gd name="connsiteY116" fmla="*/ 3241230 h 6281670"/>
                <a:gd name="connsiteX117" fmla="*/ 4992409 w 8613217"/>
                <a:gd name="connsiteY117" fmla="*/ 3809925 h 6281670"/>
                <a:gd name="connsiteX118" fmla="*/ 5000485 w 8613217"/>
                <a:gd name="connsiteY118" fmla="*/ 3847614 h 6281670"/>
                <a:gd name="connsiteX119" fmla="*/ 4993755 w 8613217"/>
                <a:gd name="connsiteY119" fmla="*/ 3855017 h 6281670"/>
                <a:gd name="connsiteX120" fmla="*/ 4993082 w 8613217"/>
                <a:gd name="connsiteY120" fmla="*/ 3855690 h 6281670"/>
                <a:gd name="connsiteX121" fmla="*/ 4982313 w 8613217"/>
                <a:gd name="connsiteY121" fmla="*/ 3867131 h 6281670"/>
                <a:gd name="connsiteX122" fmla="*/ 4626290 w 8613217"/>
                <a:gd name="connsiteY122" fmla="*/ 4274977 h 6281670"/>
                <a:gd name="connsiteX123" fmla="*/ 4180755 w 8613217"/>
                <a:gd name="connsiteY123" fmla="*/ 4968853 h 6281670"/>
                <a:gd name="connsiteX124" fmla="*/ 4071727 w 8613217"/>
                <a:gd name="connsiteY124" fmla="*/ 5853192 h 6281670"/>
                <a:gd name="connsiteX125" fmla="*/ 4040769 w 8613217"/>
                <a:gd name="connsiteY125" fmla="*/ 5907706 h 6281670"/>
                <a:gd name="connsiteX126" fmla="*/ 4005099 w 8613217"/>
                <a:gd name="connsiteY126" fmla="*/ 5881459 h 6281670"/>
                <a:gd name="connsiteX127" fmla="*/ 4007791 w 8613217"/>
                <a:gd name="connsiteY127" fmla="*/ 5830983 h 6281670"/>
                <a:gd name="connsiteX128" fmla="*/ 3990293 w 8613217"/>
                <a:gd name="connsiteY128" fmla="*/ 5807427 h 6281670"/>
                <a:gd name="connsiteX129" fmla="*/ 3964045 w 8613217"/>
                <a:gd name="connsiteY129" fmla="*/ 5789256 h 6281670"/>
                <a:gd name="connsiteX130" fmla="*/ 3941836 w 8613217"/>
                <a:gd name="connsiteY130" fmla="*/ 5705129 h 6281670"/>
                <a:gd name="connsiteX131" fmla="*/ 3908185 w 8613217"/>
                <a:gd name="connsiteY131" fmla="*/ 5236040 h 6281670"/>
                <a:gd name="connsiteX132" fmla="*/ 3918953 w 8613217"/>
                <a:gd name="connsiteY132" fmla="*/ 4237288 h 6281670"/>
                <a:gd name="connsiteX133" fmla="*/ 3786370 w 8613217"/>
                <a:gd name="connsiteY133" fmla="*/ 3122779 h 6281670"/>
                <a:gd name="connsiteX134" fmla="*/ 3570333 w 8613217"/>
                <a:gd name="connsiteY134" fmla="*/ 2570236 h 6281670"/>
                <a:gd name="connsiteX135" fmla="*/ 3410829 w 8613217"/>
                <a:gd name="connsiteY135" fmla="*/ 2273437 h 6281670"/>
                <a:gd name="connsiteX136" fmla="*/ 3411502 w 8613217"/>
                <a:gd name="connsiteY136" fmla="*/ 2229018 h 6281670"/>
                <a:gd name="connsiteX137" fmla="*/ 3451209 w 8613217"/>
                <a:gd name="connsiteY137" fmla="*/ 2126720 h 6281670"/>
                <a:gd name="connsiteX138" fmla="*/ 3431692 w 8613217"/>
                <a:gd name="connsiteY138" fmla="*/ 1895877 h 6281670"/>
                <a:gd name="connsiteX139" fmla="*/ 3186715 w 8613217"/>
                <a:gd name="connsiteY139" fmla="*/ 1401886 h 6281670"/>
                <a:gd name="connsiteX140" fmla="*/ 2531874 w 8613217"/>
                <a:gd name="connsiteY140" fmla="*/ 701952 h 6281670"/>
                <a:gd name="connsiteX141" fmla="*/ 1731662 w 8613217"/>
                <a:gd name="connsiteY141" fmla="*/ 39035 h 6281670"/>
                <a:gd name="connsiteX142" fmla="*/ 1722913 w 8613217"/>
                <a:gd name="connsiteY142" fmla="*/ 36343 h 6281670"/>
                <a:gd name="connsiteX143" fmla="*/ 1723586 w 8613217"/>
                <a:gd name="connsiteY143" fmla="*/ 47111 h 6281670"/>
                <a:gd name="connsiteX144" fmla="*/ 1984042 w 8613217"/>
                <a:gd name="connsiteY144" fmla="*/ 871552 h 6281670"/>
                <a:gd name="connsiteX145" fmla="*/ 2773486 w 8613217"/>
                <a:gd name="connsiteY145" fmla="*/ 2064130 h 6281670"/>
                <a:gd name="connsiteX146" fmla="*/ 3058170 w 8613217"/>
                <a:gd name="connsiteY146" fmla="*/ 2286897 h 6281670"/>
                <a:gd name="connsiteX147" fmla="*/ 3235845 w 8613217"/>
                <a:gd name="connsiteY147" fmla="*/ 2329297 h 6281670"/>
                <a:gd name="connsiteX148" fmla="*/ 3256709 w 8613217"/>
                <a:gd name="connsiteY148" fmla="*/ 2294974 h 6281670"/>
                <a:gd name="connsiteX149" fmla="*/ 3083072 w 8613217"/>
                <a:gd name="connsiteY149" fmla="*/ 1999521 h 6281670"/>
                <a:gd name="connsiteX150" fmla="*/ 2450440 w 8613217"/>
                <a:gd name="connsiteY150" fmla="*/ 1092973 h 6281670"/>
                <a:gd name="connsiteX151" fmla="*/ 2432941 w 8613217"/>
                <a:gd name="connsiteY151" fmla="*/ 1062014 h 6281670"/>
                <a:gd name="connsiteX152" fmla="*/ 2454478 w 8613217"/>
                <a:gd name="connsiteY152" fmla="*/ 1076820 h 6281670"/>
                <a:gd name="connsiteX153" fmla="*/ 2967986 w 8613217"/>
                <a:gd name="connsiteY153" fmla="*/ 1739738 h 6281670"/>
                <a:gd name="connsiteX154" fmla="*/ 3266131 w 8613217"/>
                <a:gd name="connsiteY154" fmla="*/ 2175850 h 6281670"/>
                <a:gd name="connsiteX155" fmla="*/ 3457939 w 8613217"/>
                <a:gd name="connsiteY155" fmla="*/ 2509665 h 6281670"/>
                <a:gd name="connsiteX156" fmla="*/ 3733875 w 8613217"/>
                <a:gd name="connsiteY156" fmla="*/ 3249979 h 6281670"/>
                <a:gd name="connsiteX157" fmla="*/ 3823385 w 8613217"/>
                <a:gd name="connsiteY157" fmla="*/ 4359777 h 6281670"/>
                <a:gd name="connsiteX158" fmla="*/ 3816655 w 8613217"/>
                <a:gd name="connsiteY158" fmla="*/ 4369199 h 6281670"/>
                <a:gd name="connsiteX159" fmla="*/ 3800503 w 8613217"/>
                <a:gd name="connsiteY159" fmla="*/ 4322761 h 6281670"/>
                <a:gd name="connsiteX160" fmla="*/ 3407464 w 8613217"/>
                <a:gd name="connsiteY160" fmla="*/ 3663208 h 6281670"/>
                <a:gd name="connsiteX161" fmla="*/ 2553310 w 8613217"/>
                <a:gd name="connsiteY161" fmla="*/ 3004913 h 6281670"/>
                <a:gd name="connsiteX162" fmla="*/ 2055381 w 8613217"/>
                <a:gd name="connsiteY162" fmla="*/ 2665131 h 6281670"/>
                <a:gd name="connsiteX163" fmla="*/ 1471879 w 8613217"/>
                <a:gd name="connsiteY163" fmla="*/ 2148930 h 6281670"/>
                <a:gd name="connsiteX164" fmla="*/ 1461111 w 8613217"/>
                <a:gd name="connsiteY164" fmla="*/ 2109895 h 6281670"/>
                <a:gd name="connsiteX165" fmla="*/ 1501492 w 8613217"/>
                <a:gd name="connsiteY165" fmla="*/ 1918759 h 6281670"/>
                <a:gd name="connsiteX166" fmla="*/ 1395155 w 8613217"/>
                <a:gd name="connsiteY166" fmla="*/ 1570812 h 6281670"/>
                <a:gd name="connsiteX167" fmla="*/ 937507 w 8613217"/>
                <a:gd name="connsiteY167" fmla="*/ 860783 h 6281670"/>
                <a:gd name="connsiteX168" fmla="*/ 682435 w 8613217"/>
                <a:gd name="connsiteY168" fmla="*/ 471109 h 6281670"/>
                <a:gd name="connsiteX169" fmla="*/ 590905 w 8613217"/>
                <a:gd name="connsiteY169" fmla="*/ 214691 h 6281670"/>
                <a:gd name="connsiteX170" fmla="*/ 581483 w 8613217"/>
                <a:gd name="connsiteY170" fmla="*/ 222767 h 6281670"/>
                <a:gd name="connsiteX171" fmla="*/ 555909 w 8613217"/>
                <a:gd name="connsiteY171" fmla="*/ 262475 h 6281670"/>
                <a:gd name="connsiteX172" fmla="*/ 423998 w 8613217"/>
                <a:gd name="connsiteY172" fmla="*/ 619845 h 6281670"/>
                <a:gd name="connsiteX173" fmla="*/ 443515 w 8613217"/>
                <a:gd name="connsiteY173" fmla="*/ 1227575 h 6281670"/>
                <a:gd name="connsiteX174" fmla="*/ 806942 w 8613217"/>
                <a:gd name="connsiteY174" fmla="*/ 1996156 h 6281670"/>
                <a:gd name="connsiteX175" fmla="*/ 1087589 w 8613217"/>
                <a:gd name="connsiteY175" fmla="*/ 2216231 h 6281670"/>
                <a:gd name="connsiteX176" fmla="*/ 1317086 w 8613217"/>
                <a:gd name="connsiteY176" fmla="*/ 2233729 h 6281670"/>
                <a:gd name="connsiteX177" fmla="*/ 1327181 w 8613217"/>
                <a:gd name="connsiteY177" fmla="*/ 2198060 h 6281670"/>
                <a:gd name="connsiteX178" fmla="*/ 816364 w 8613217"/>
                <a:gd name="connsiteY178" fmla="*/ 1324489 h 6281670"/>
                <a:gd name="connsiteX179" fmla="*/ 702625 w 8613217"/>
                <a:gd name="connsiteY179" fmla="*/ 1031056 h 6281670"/>
                <a:gd name="connsiteX180" fmla="*/ 767908 w 8613217"/>
                <a:gd name="connsiteY180" fmla="*/ 1173061 h 6281670"/>
                <a:gd name="connsiteX181" fmla="*/ 1444285 w 8613217"/>
                <a:gd name="connsiteY181" fmla="*/ 2226326 h 6281670"/>
                <a:gd name="connsiteX182" fmla="*/ 2209501 w 8613217"/>
                <a:gd name="connsiteY182" fmla="*/ 2876457 h 6281670"/>
                <a:gd name="connsiteX183" fmla="*/ 2340738 w 8613217"/>
                <a:gd name="connsiteY183" fmla="*/ 2972025 h 6281670"/>
                <a:gd name="connsiteX184" fmla="*/ 2266034 w 8613217"/>
                <a:gd name="connsiteY184" fmla="*/ 2967313 h 6281670"/>
                <a:gd name="connsiteX185" fmla="*/ 1817807 w 8613217"/>
                <a:gd name="connsiteY185" fmla="*/ 3025866 h 6281670"/>
                <a:gd name="connsiteX186" fmla="*/ 1007500 w 8613217"/>
                <a:gd name="connsiteY186" fmla="*/ 3309877 h 6281670"/>
                <a:gd name="connsiteX187" fmla="*/ 960389 w 8613217"/>
                <a:gd name="connsiteY187" fmla="*/ 3293725 h 6281670"/>
                <a:gd name="connsiteX188" fmla="*/ 446207 w 8613217"/>
                <a:gd name="connsiteY188" fmla="*/ 3134221 h 6281670"/>
                <a:gd name="connsiteX189" fmla="*/ 217383 w 8613217"/>
                <a:gd name="connsiteY189" fmla="*/ 3227096 h 6281670"/>
                <a:gd name="connsiteX190" fmla="*/ 0 w 8613217"/>
                <a:gd name="connsiteY190" fmla="*/ 3236518 h 6281670"/>
                <a:gd name="connsiteX191" fmla="*/ 0 w 8613217"/>
                <a:gd name="connsiteY191" fmla="*/ 3330740 h 6281670"/>
                <a:gd name="connsiteX192" fmla="*/ 9422 w 8613217"/>
                <a:gd name="connsiteY192" fmla="*/ 3346892 h 6281670"/>
                <a:gd name="connsiteX193" fmla="*/ 255072 w 8613217"/>
                <a:gd name="connsiteY193" fmla="*/ 3717723 h 6281670"/>
                <a:gd name="connsiteX194" fmla="*/ 747044 w 8613217"/>
                <a:gd name="connsiteY194" fmla="*/ 3826078 h 6281670"/>
                <a:gd name="connsiteX195" fmla="*/ 1016249 w 8613217"/>
                <a:gd name="connsiteY195" fmla="*/ 3490244 h 6281670"/>
                <a:gd name="connsiteX196" fmla="*/ 981253 w 8613217"/>
                <a:gd name="connsiteY196" fmla="*/ 3461305 h 6281670"/>
                <a:gd name="connsiteX197" fmla="*/ 563312 w 8613217"/>
                <a:gd name="connsiteY197" fmla="*/ 3490917 h 6281670"/>
                <a:gd name="connsiteX198" fmla="*/ 390347 w 8613217"/>
                <a:gd name="connsiteY198" fmla="*/ 3460632 h 6281670"/>
                <a:gd name="connsiteX199" fmla="*/ 489953 w 8613217"/>
                <a:gd name="connsiteY199" fmla="*/ 3463997 h 6281670"/>
                <a:gd name="connsiteX200" fmla="*/ 903183 w 8613217"/>
                <a:gd name="connsiteY200" fmla="*/ 3408137 h 6281670"/>
                <a:gd name="connsiteX201" fmla="*/ 1043170 w 8613217"/>
                <a:gd name="connsiteY201" fmla="*/ 3372467 h 6281670"/>
                <a:gd name="connsiteX202" fmla="*/ 1508895 w 8613217"/>
                <a:gd name="connsiteY202" fmla="*/ 3218347 h 6281670"/>
                <a:gd name="connsiteX203" fmla="*/ 1912029 w 8613217"/>
                <a:gd name="connsiteY203" fmla="*/ 3101243 h 6281670"/>
                <a:gd name="connsiteX204" fmla="*/ 1912029 w 8613217"/>
                <a:gd name="connsiteY204" fmla="*/ 3101243 h 6281670"/>
                <a:gd name="connsiteX205" fmla="*/ 2113933 w 8613217"/>
                <a:gd name="connsiteY205" fmla="*/ 3072976 h 6281670"/>
                <a:gd name="connsiteX206" fmla="*/ 2553150 w 8613217"/>
                <a:gd name="connsiteY206" fmla="*/ 3130187 h 6281670"/>
                <a:gd name="connsiteX207" fmla="*/ 3282324 w 8613217"/>
                <a:gd name="connsiteY207" fmla="*/ 3670118 h 6281670"/>
                <a:gd name="connsiteX208" fmla="*/ 3580428 w 8613217"/>
                <a:gd name="connsiteY208" fmla="*/ 4087880 h 6281670"/>
                <a:gd name="connsiteX209" fmla="*/ 3776274 w 8613217"/>
                <a:gd name="connsiteY209" fmla="*/ 4626290 h 6281670"/>
                <a:gd name="connsiteX210" fmla="*/ 3813963 w 8613217"/>
                <a:gd name="connsiteY210" fmla="*/ 4802619 h 6281670"/>
                <a:gd name="connsiteX211" fmla="*/ 3811944 w 8613217"/>
                <a:gd name="connsiteY211" fmla="*/ 5407658 h 6281670"/>
                <a:gd name="connsiteX212" fmla="*/ 3881265 w 8613217"/>
                <a:gd name="connsiteY212" fmla="*/ 5874056 h 6281670"/>
                <a:gd name="connsiteX213" fmla="*/ 3879919 w 8613217"/>
                <a:gd name="connsiteY213" fmla="*/ 5898957 h 6281670"/>
                <a:gd name="connsiteX214" fmla="*/ 3757430 w 8613217"/>
                <a:gd name="connsiteY214" fmla="*/ 5946068 h 6281670"/>
                <a:gd name="connsiteX215" fmla="*/ 3743970 w 8613217"/>
                <a:gd name="connsiteY215" fmla="*/ 6053750 h 6281670"/>
                <a:gd name="connsiteX216" fmla="*/ 3803195 w 8613217"/>
                <a:gd name="connsiteY216" fmla="*/ 6092112 h 6281670"/>
                <a:gd name="connsiteX217" fmla="*/ 3896071 w 8613217"/>
                <a:gd name="connsiteY217" fmla="*/ 6023464 h 6281670"/>
                <a:gd name="connsiteX218" fmla="*/ 3920972 w 8613217"/>
                <a:gd name="connsiteY218" fmla="*/ 5996544 h 6281670"/>
                <a:gd name="connsiteX219" fmla="*/ 3918953 w 8613217"/>
                <a:gd name="connsiteY219" fmla="*/ 6053077 h 6281670"/>
                <a:gd name="connsiteX220" fmla="*/ 3931741 w 8613217"/>
                <a:gd name="connsiteY220" fmla="*/ 6077978 h 6281670"/>
                <a:gd name="connsiteX221" fmla="*/ 3951931 w 8613217"/>
                <a:gd name="connsiteY221" fmla="*/ 6055769 h 6281670"/>
                <a:gd name="connsiteX222" fmla="*/ 3972121 w 8613217"/>
                <a:gd name="connsiteY222" fmla="*/ 5988468 h 6281670"/>
                <a:gd name="connsiteX223" fmla="*/ 3994331 w 8613217"/>
                <a:gd name="connsiteY223" fmla="*/ 5968277 h 6281670"/>
                <a:gd name="connsiteX224" fmla="*/ 4005099 w 8613217"/>
                <a:gd name="connsiteY224" fmla="*/ 5995198 h 6281670"/>
                <a:gd name="connsiteX225" fmla="*/ 4071054 w 8613217"/>
                <a:gd name="connsiteY225" fmla="*/ 6040290 h 6281670"/>
                <a:gd name="connsiteX226" fmla="*/ 4100667 w 8613217"/>
                <a:gd name="connsiteY226" fmla="*/ 6026829 h 6281670"/>
                <a:gd name="connsiteX227" fmla="*/ 4110089 w 8613217"/>
                <a:gd name="connsiteY227" fmla="*/ 5993179 h 6281670"/>
                <a:gd name="connsiteX228" fmla="*/ 4124895 w 8613217"/>
                <a:gd name="connsiteY228" fmla="*/ 6032214 h 6281670"/>
                <a:gd name="connsiteX229" fmla="*/ 4117492 w 8613217"/>
                <a:gd name="connsiteY229" fmla="*/ 6106918 h 6281670"/>
                <a:gd name="connsiteX230" fmla="*/ 4080476 w 8613217"/>
                <a:gd name="connsiteY230" fmla="*/ 6141242 h 6281670"/>
                <a:gd name="connsiteX231" fmla="*/ 4176717 w 8613217"/>
                <a:gd name="connsiteY231" fmla="*/ 6189025 h 6281670"/>
                <a:gd name="connsiteX232" fmla="*/ 4170660 w 8613217"/>
                <a:gd name="connsiteY232" fmla="*/ 6271133 h 6281670"/>
                <a:gd name="connsiteX233" fmla="*/ 4195562 w 8613217"/>
                <a:gd name="connsiteY233" fmla="*/ 6277863 h 6281670"/>
                <a:gd name="connsiteX234" fmla="*/ 4261517 w 8613217"/>
                <a:gd name="connsiteY234" fmla="*/ 6267768 h 6281670"/>
                <a:gd name="connsiteX235" fmla="*/ 4289784 w 8613217"/>
                <a:gd name="connsiteY235" fmla="*/ 6247578 h 6281670"/>
                <a:gd name="connsiteX236" fmla="*/ 4295840 w 8613217"/>
                <a:gd name="connsiteY236" fmla="*/ 6204505 h 6281670"/>
                <a:gd name="connsiteX237" fmla="*/ 4305936 w 8613217"/>
                <a:gd name="connsiteY237" fmla="*/ 6182969 h 6281670"/>
                <a:gd name="connsiteX238" fmla="*/ 4324107 w 8613217"/>
                <a:gd name="connsiteY238" fmla="*/ 6199794 h 6281670"/>
                <a:gd name="connsiteX239" fmla="*/ 4336894 w 8613217"/>
                <a:gd name="connsiteY239" fmla="*/ 6230752 h 6281670"/>
                <a:gd name="connsiteX240" fmla="*/ 4342951 w 8613217"/>
                <a:gd name="connsiteY240" fmla="*/ 6226714 h 6281670"/>
                <a:gd name="connsiteX241" fmla="*/ 4369872 w 8613217"/>
                <a:gd name="connsiteY241" fmla="*/ 6185660 h 6281670"/>
                <a:gd name="connsiteX242" fmla="*/ 4382659 w 8613217"/>
                <a:gd name="connsiteY242" fmla="*/ 6234791 h 6281670"/>
                <a:gd name="connsiteX243" fmla="*/ 4406888 w 8613217"/>
                <a:gd name="connsiteY243" fmla="*/ 6265749 h 6281670"/>
                <a:gd name="connsiteX244" fmla="*/ 4484284 w 8613217"/>
                <a:gd name="connsiteY244" fmla="*/ 6275171 h 6281670"/>
                <a:gd name="connsiteX245" fmla="*/ 4499090 w 8613217"/>
                <a:gd name="connsiteY245" fmla="*/ 6272479 h 6281670"/>
                <a:gd name="connsiteX246" fmla="*/ 4512551 w 8613217"/>
                <a:gd name="connsiteY246" fmla="*/ 6181622 h 6281670"/>
                <a:gd name="connsiteX247" fmla="*/ 4572449 w 8613217"/>
                <a:gd name="connsiteY247" fmla="*/ 6153356 h 6281670"/>
                <a:gd name="connsiteX248" fmla="*/ 4575814 w 8613217"/>
                <a:gd name="connsiteY248" fmla="*/ 6127781 h 6281670"/>
                <a:gd name="connsiteX249" fmla="*/ 4538125 w 8613217"/>
                <a:gd name="connsiteY249" fmla="*/ 6076633 h 6281670"/>
                <a:gd name="connsiteX250" fmla="*/ 4536779 w 8613217"/>
                <a:gd name="connsiteY250" fmla="*/ 6042309 h 6281670"/>
                <a:gd name="connsiteX251" fmla="*/ 4573122 w 8613217"/>
                <a:gd name="connsiteY251" fmla="*/ 6032214 h 6281670"/>
                <a:gd name="connsiteX252" fmla="*/ 4637731 w 8613217"/>
                <a:gd name="connsiteY252" fmla="*/ 6051058 h 6281670"/>
                <a:gd name="connsiteX253" fmla="*/ 4665997 w 8613217"/>
                <a:gd name="connsiteY253" fmla="*/ 6029522 h 6281670"/>
                <a:gd name="connsiteX254" fmla="*/ 4665997 w 8613217"/>
                <a:gd name="connsiteY254" fmla="*/ 5985776 h 6281670"/>
                <a:gd name="connsiteX255" fmla="*/ 4681477 w 8613217"/>
                <a:gd name="connsiteY255" fmla="*/ 5966931 h 6281670"/>
                <a:gd name="connsiteX256" fmla="*/ 4701667 w 8613217"/>
                <a:gd name="connsiteY256" fmla="*/ 5981065 h 6281670"/>
                <a:gd name="connsiteX257" fmla="*/ 4724550 w 8613217"/>
                <a:gd name="connsiteY257" fmla="*/ 6054423 h 6281670"/>
                <a:gd name="connsiteX258" fmla="*/ 4743394 w 8613217"/>
                <a:gd name="connsiteY258" fmla="*/ 6073268 h 6281670"/>
                <a:gd name="connsiteX259" fmla="*/ 4752143 w 8613217"/>
                <a:gd name="connsiteY259" fmla="*/ 6050385 h 6281670"/>
                <a:gd name="connsiteX260" fmla="*/ 4752143 w 8613217"/>
                <a:gd name="connsiteY260" fmla="*/ 5996544 h 6281670"/>
                <a:gd name="connsiteX261" fmla="*/ 4800600 w 8613217"/>
                <a:gd name="connsiteY261" fmla="*/ 6046347 h 6281670"/>
                <a:gd name="connsiteX262" fmla="*/ 4859825 w 8613217"/>
                <a:gd name="connsiteY262" fmla="*/ 6088747 h 6281670"/>
                <a:gd name="connsiteX263" fmla="*/ 4932511 w 8613217"/>
                <a:gd name="connsiteY263" fmla="*/ 6036252 h 6281670"/>
                <a:gd name="connsiteX264" fmla="*/ 4919050 w 8613217"/>
                <a:gd name="connsiteY264" fmla="*/ 5940011 h 6281670"/>
                <a:gd name="connsiteX265" fmla="*/ 4830213 w 8613217"/>
                <a:gd name="connsiteY265" fmla="*/ 5933281 h 6281670"/>
                <a:gd name="connsiteX266" fmla="*/ 4779064 w 8613217"/>
                <a:gd name="connsiteY266" fmla="*/ 5876074 h 6281670"/>
                <a:gd name="connsiteX267" fmla="*/ 4778391 w 8613217"/>
                <a:gd name="connsiteY267" fmla="*/ 5829637 h 6281670"/>
                <a:gd name="connsiteX268" fmla="*/ 5091342 w 8613217"/>
                <a:gd name="connsiteY268" fmla="*/ 5236712 h 6281670"/>
                <a:gd name="connsiteX269" fmla="*/ 5116243 w 8613217"/>
                <a:gd name="connsiteY269" fmla="*/ 5202389 h 6281670"/>
                <a:gd name="connsiteX270" fmla="*/ 5269690 w 8613217"/>
                <a:gd name="connsiteY270" fmla="*/ 5086631 h 6281670"/>
                <a:gd name="connsiteX271" fmla="*/ 5744837 w 8613217"/>
                <a:gd name="connsiteY271" fmla="*/ 4795889 h 6281670"/>
                <a:gd name="connsiteX272" fmla="*/ 5814830 w 8613217"/>
                <a:gd name="connsiteY272" fmla="*/ 4775699 h 6281670"/>
                <a:gd name="connsiteX273" fmla="*/ 6103553 w 8613217"/>
                <a:gd name="connsiteY273" fmla="*/ 4765603 h 6281670"/>
                <a:gd name="connsiteX274" fmla="*/ 7086824 w 8613217"/>
                <a:gd name="connsiteY274" fmla="*/ 4811369 h 6281670"/>
                <a:gd name="connsiteX275" fmla="*/ 7489959 w 8613217"/>
                <a:gd name="connsiteY275" fmla="*/ 4805311 h 6281670"/>
                <a:gd name="connsiteX276" fmla="*/ 7516880 w 8613217"/>
                <a:gd name="connsiteY276" fmla="*/ 4801946 h 6281670"/>
                <a:gd name="connsiteX277" fmla="*/ 7536397 w 8613217"/>
                <a:gd name="connsiteY277" fmla="*/ 4800600 h 6281670"/>
                <a:gd name="connsiteX278" fmla="*/ 7619850 w 8613217"/>
                <a:gd name="connsiteY278" fmla="*/ 4791178 h 6281670"/>
                <a:gd name="connsiteX279" fmla="*/ 7661577 w 8613217"/>
                <a:gd name="connsiteY279" fmla="*/ 4813388 h 6281670"/>
                <a:gd name="connsiteX280" fmla="*/ 7920014 w 8613217"/>
                <a:gd name="connsiteY280" fmla="*/ 5004523 h 6281670"/>
                <a:gd name="connsiteX281" fmla="*/ 8354780 w 8613217"/>
                <a:gd name="connsiteY281" fmla="*/ 4830886 h 6281670"/>
                <a:gd name="connsiteX282" fmla="*/ 8579567 w 8613217"/>
                <a:gd name="connsiteY282" fmla="*/ 4409580 h 6281670"/>
                <a:gd name="connsiteX283" fmla="*/ 8613217 w 8613217"/>
                <a:gd name="connsiteY283" fmla="*/ 4250076 h 6281670"/>
                <a:gd name="connsiteX284" fmla="*/ 8613217 w 8613217"/>
                <a:gd name="connsiteY284" fmla="*/ 4196235 h 6281670"/>
                <a:gd name="connsiteX285" fmla="*/ 8420062 w 8613217"/>
                <a:gd name="connsiteY285" fmla="*/ 4211041 h 6281670"/>
                <a:gd name="connsiteX286" fmla="*/ 4571776 w 8613217"/>
                <a:gd name="connsiteY286" fmla="*/ 915970 h 6281670"/>
                <a:gd name="connsiteX287" fmla="*/ 4583890 w 8613217"/>
                <a:gd name="connsiteY287" fmla="*/ 888377 h 6281670"/>
                <a:gd name="connsiteX288" fmla="*/ 4571776 w 8613217"/>
                <a:gd name="connsiteY288" fmla="*/ 915970 h 6281670"/>
                <a:gd name="connsiteX289" fmla="*/ 2362948 w 8613217"/>
                <a:gd name="connsiteY289" fmla="*/ 965100 h 6281670"/>
                <a:gd name="connsiteX290" fmla="*/ 2363621 w 8613217"/>
                <a:gd name="connsiteY290" fmla="*/ 962408 h 6281670"/>
                <a:gd name="connsiteX291" fmla="*/ 2368332 w 8613217"/>
                <a:gd name="connsiteY291" fmla="*/ 967119 h 6281670"/>
                <a:gd name="connsiteX292" fmla="*/ 2362948 w 8613217"/>
                <a:gd name="connsiteY292" fmla="*/ 965100 h 6281670"/>
                <a:gd name="connsiteX293" fmla="*/ 2435633 w 8613217"/>
                <a:gd name="connsiteY293" fmla="*/ 1055284 h 6281670"/>
                <a:gd name="connsiteX294" fmla="*/ 2426211 w 8613217"/>
                <a:gd name="connsiteY294" fmla="*/ 1053265 h 6281670"/>
                <a:gd name="connsiteX295" fmla="*/ 2370351 w 8613217"/>
                <a:gd name="connsiteY295" fmla="*/ 968465 h 6281670"/>
                <a:gd name="connsiteX296" fmla="*/ 2432268 w 8613217"/>
                <a:gd name="connsiteY296" fmla="*/ 1045862 h 6281670"/>
                <a:gd name="connsiteX297" fmla="*/ 2435633 w 8613217"/>
                <a:gd name="connsiteY297" fmla="*/ 1055284 h 6281670"/>
                <a:gd name="connsiteX298" fmla="*/ 695895 w 8613217"/>
                <a:gd name="connsiteY298" fmla="*/ 1016922 h 6281670"/>
                <a:gd name="connsiteX299" fmla="*/ 692530 w 8613217"/>
                <a:gd name="connsiteY299" fmla="*/ 1005481 h 6281670"/>
                <a:gd name="connsiteX300" fmla="*/ 695895 w 8613217"/>
                <a:gd name="connsiteY300" fmla="*/ 1016922 h 6281670"/>
                <a:gd name="connsiteX301" fmla="*/ 4511205 w 8613217"/>
                <a:gd name="connsiteY301" fmla="*/ 6014042 h 6281670"/>
                <a:gd name="connsiteX302" fmla="*/ 4537452 w 8613217"/>
                <a:gd name="connsiteY302" fmla="*/ 5944049 h 6281670"/>
                <a:gd name="connsiteX303" fmla="*/ 4511205 w 8613217"/>
                <a:gd name="connsiteY303" fmla="*/ 6014042 h 6281670"/>
                <a:gd name="connsiteX304" fmla="*/ 4750797 w 8613217"/>
                <a:gd name="connsiteY304" fmla="*/ 5917128 h 6281670"/>
                <a:gd name="connsiteX305" fmla="*/ 4741375 w 8613217"/>
                <a:gd name="connsiteY305" fmla="*/ 5939338 h 6281670"/>
                <a:gd name="connsiteX306" fmla="*/ 4732626 w 8613217"/>
                <a:gd name="connsiteY306" fmla="*/ 5935300 h 6281670"/>
                <a:gd name="connsiteX307" fmla="*/ 4727915 w 8613217"/>
                <a:gd name="connsiteY307" fmla="*/ 5907706 h 6281670"/>
                <a:gd name="connsiteX308" fmla="*/ 4750797 w 8613217"/>
                <a:gd name="connsiteY308" fmla="*/ 5875402 h 6281670"/>
                <a:gd name="connsiteX309" fmla="*/ 4750797 w 8613217"/>
                <a:gd name="connsiteY309" fmla="*/ 5917128 h 6281670"/>
                <a:gd name="connsiteX310" fmla="*/ 4875978 w 8613217"/>
                <a:gd name="connsiteY310" fmla="*/ 5457461 h 6281670"/>
                <a:gd name="connsiteX311" fmla="*/ 4616868 w 8613217"/>
                <a:gd name="connsiteY311" fmla="*/ 5877421 h 6281670"/>
                <a:gd name="connsiteX312" fmla="*/ 4562354 w 8613217"/>
                <a:gd name="connsiteY312" fmla="*/ 5884824 h 6281670"/>
                <a:gd name="connsiteX313" fmla="*/ 4880015 w 8613217"/>
                <a:gd name="connsiteY313" fmla="*/ 5419772 h 6281670"/>
                <a:gd name="connsiteX314" fmla="*/ 4875978 w 8613217"/>
                <a:gd name="connsiteY314" fmla="*/ 5457461 h 6281670"/>
                <a:gd name="connsiteX315" fmla="*/ 5020675 w 8613217"/>
                <a:gd name="connsiteY315" fmla="*/ 5141145 h 6281670"/>
                <a:gd name="connsiteX316" fmla="*/ 4989717 w 8613217"/>
                <a:gd name="connsiteY316" fmla="*/ 5179506 h 6281670"/>
                <a:gd name="connsiteX317" fmla="*/ 4445922 w 8613217"/>
                <a:gd name="connsiteY317" fmla="*/ 5878767 h 6281670"/>
                <a:gd name="connsiteX318" fmla="*/ 4415637 w 8613217"/>
                <a:gd name="connsiteY318" fmla="*/ 5953471 h 6281670"/>
                <a:gd name="connsiteX319" fmla="*/ 4357085 w 8613217"/>
                <a:gd name="connsiteY319" fmla="*/ 6075286 h 6281670"/>
                <a:gd name="connsiteX320" fmla="*/ 4338240 w 8613217"/>
                <a:gd name="connsiteY320" fmla="*/ 6125762 h 6281670"/>
                <a:gd name="connsiteX321" fmla="*/ 4322761 w 8613217"/>
                <a:gd name="connsiteY321" fmla="*/ 6080671 h 6281670"/>
                <a:gd name="connsiteX322" fmla="*/ 4306609 w 8613217"/>
                <a:gd name="connsiteY322" fmla="*/ 6061826 h 6281670"/>
                <a:gd name="connsiteX323" fmla="*/ 4295168 w 8613217"/>
                <a:gd name="connsiteY323" fmla="*/ 6082689 h 6281670"/>
                <a:gd name="connsiteX324" fmla="*/ 4292475 w 8613217"/>
                <a:gd name="connsiteY324" fmla="*/ 6112302 h 6281670"/>
                <a:gd name="connsiteX325" fmla="*/ 4277669 w 8613217"/>
                <a:gd name="connsiteY325" fmla="*/ 6097496 h 6281670"/>
                <a:gd name="connsiteX326" fmla="*/ 4183447 w 8613217"/>
                <a:gd name="connsiteY326" fmla="*/ 5282478 h 6281670"/>
                <a:gd name="connsiteX327" fmla="*/ 4412945 w 8613217"/>
                <a:gd name="connsiteY327" fmla="*/ 4743394 h 6281670"/>
                <a:gd name="connsiteX328" fmla="*/ 5036828 w 8613217"/>
                <a:gd name="connsiteY328" fmla="*/ 3935106 h 6281670"/>
                <a:gd name="connsiteX329" fmla="*/ 5054999 w 8613217"/>
                <a:gd name="connsiteY329" fmla="*/ 3966064 h 6281670"/>
                <a:gd name="connsiteX330" fmla="*/ 5020675 w 8613217"/>
                <a:gd name="connsiteY330" fmla="*/ 5141145 h 628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</a:cxnLst>
              <a:rect l="l" t="t" r="r" b="b"/>
              <a:pathLst>
                <a:path w="8613217" h="6281670">
                  <a:moveTo>
                    <a:pt x="8420062" y="4211041"/>
                  </a:moveTo>
                  <a:cubicBezTo>
                    <a:pt x="8276711" y="4220463"/>
                    <a:pt x="8133359" y="4217098"/>
                    <a:pt x="7990681" y="4231232"/>
                  </a:cubicBezTo>
                  <a:cubicBezTo>
                    <a:pt x="7781373" y="4252095"/>
                    <a:pt x="7634657" y="4408907"/>
                    <a:pt x="7630619" y="4614849"/>
                  </a:cubicBezTo>
                  <a:cubicBezTo>
                    <a:pt x="7629945" y="4637731"/>
                    <a:pt x="7634657" y="4645807"/>
                    <a:pt x="7659558" y="4643788"/>
                  </a:cubicBezTo>
                  <a:cubicBezTo>
                    <a:pt x="7726859" y="4638404"/>
                    <a:pt x="7793488" y="4630328"/>
                    <a:pt x="7859443" y="4617541"/>
                  </a:cubicBezTo>
                  <a:cubicBezTo>
                    <a:pt x="7985296" y="4593985"/>
                    <a:pt x="8105093" y="4549566"/>
                    <a:pt x="8222196" y="4498418"/>
                  </a:cubicBezTo>
                  <a:cubicBezTo>
                    <a:pt x="8226235" y="4493707"/>
                    <a:pt x="8230946" y="4492360"/>
                    <a:pt x="8236330" y="4496398"/>
                  </a:cubicBezTo>
                  <a:lnTo>
                    <a:pt x="8228254" y="4504475"/>
                  </a:lnTo>
                  <a:cubicBezTo>
                    <a:pt x="8056636" y="4610810"/>
                    <a:pt x="7869538" y="4676093"/>
                    <a:pt x="7670326" y="4709743"/>
                  </a:cubicBezTo>
                  <a:cubicBezTo>
                    <a:pt x="7592930" y="4722531"/>
                    <a:pt x="7514187" y="4725896"/>
                    <a:pt x="7436791" y="4735318"/>
                  </a:cubicBezTo>
                  <a:cubicBezTo>
                    <a:pt x="7209986" y="4740029"/>
                    <a:pt x="6984527" y="4719839"/>
                    <a:pt x="6759067" y="4696956"/>
                  </a:cubicBezTo>
                  <a:cubicBezTo>
                    <a:pt x="6519475" y="4672728"/>
                    <a:pt x="6279209" y="4651191"/>
                    <a:pt x="6037597" y="4656576"/>
                  </a:cubicBezTo>
                  <a:cubicBezTo>
                    <a:pt x="6032887" y="4656576"/>
                    <a:pt x="6026156" y="4659267"/>
                    <a:pt x="6023464" y="4649172"/>
                  </a:cubicBezTo>
                  <a:lnTo>
                    <a:pt x="6361317" y="4472170"/>
                  </a:lnTo>
                  <a:cubicBezTo>
                    <a:pt x="6503995" y="4396793"/>
                    <a:pt x="6646674" y="4322088"/>
                    <a:pt x="6783296" y="4236616"/>
                  </a:cubicBezTo>
                  <a:cubicBezTo>
                    <a:pt x="6881555" y="4180755"/>
                    <a:pt x="6978469" y="4122876"/>
                    <a:pt x="7066634" y="4052210"/>
                  </a:cubicBezTo>
                  <a:cubicBezTo>
                    <a:pt x="7092882" y="4031347"/>
                    <a:pt x="7115764" y="4018559"/>
                    <a:pt x="7151433" y="4042115"/>
                  </a:cubicBezTo>
                  <a:cubicBezTo>
                    <a:pt x="7196526" y="4072400"/>
                    <a:pt x="7250367" y="4074420"/>
                    <a:pt x="7304208" y="4071727"/>
                  </a:cubicBezTo>
                  <a:cubicBezTo>
                    <a:pt x="7424676" y="4064997"/>
                    <a:pt x="7528321" y="4011829"/>
                    <a:pt x="7625235" y="3948566"/>
                  </a:cubicBezTo>
                  <a:cubicBezTo>
                    <a:pt x="8090286" y="3644364"/>
                    <a:pt x="8319110" y="3033942"/>
                    <a:pt x="8172394" y="2496877"/>
                  </a:cubicBezTo>
                  <a:cubicBezTo>
                    <a:pt x="8107111" y="2257958"/>
                    <a:pt x="7979239" y="2045286"/>
                    <a:pt x="7882325" y="1811077"/>
                  </a:cubicBezTo>
                  <a:cubicBezTo>
                    <a:pt x="7871557" y="1841363"/>
                    <a:pt x="7862135" y="1865592"/>
                    <a:pt x="7854059" y="1889820"/>
                  </a:cubicBezTo>
                  <a:cubicBezTo>
                    <a:pt x="7799545" y="2052689"/>
                    <a:pt x="7773297" y="2222961"/>
                    <a:pt x="7732917" y="2389195"/>
                  </a:cubicBezTo>
                  <a:cubicBezTo>
                    <a:pt x="7702631" y="2512357"/>
                    <a:pt x="7671000" y="2634172"/>
                    <a:pt x="7607736" y="2746565"/>
                  </a:cubicBezTo>
                  <a:cubicBezTo>
                    <a:pt x="7475826" y="2980101"/>
                    <a:pt x="7327763" y="3202868"/>
                    <a:pt x="7178354" y="3424962"/>
                  </a:cubicBezTo>
                  <a:cubicBezTo>
                    <a:pt x="7129897" y="3497648"/>
                    <a:pt x="7082114" y="3571006"/>
                    <a:pt x="7050481" y="3653113"/>
                  </a:cubicBezTo>
                  <a:cubicBezTo>
                    <a:pt x="7023561" y="3724453"/>
                    <a:pt x="7008082" y="3797138"/>
                    <a:pt x="7022888" y="3873861"/>
                  </a:cubicBezTo>
                  <a:cubicBezTo>
                    <a:pt x="7027599" y="3899436"/>
                    <a:pt x="7033656" y="3905493"/>
                    <a:pt x="7057884" y="3889341"/>
                  </a:cubicBezTo>
                  <a:cubicBezTo>
                    <a:pt x="7144703" y="3830116"/>
                    <a:pt x="7230176" y="3768199"/>
                    <a:pt x="7311611" y="3701570"/>
                  </a:cubicBezTo>
                  <a:cubicBezTo>
                    <a:pt x="7579469" y="3480149"/>
                    <a:pt x="7776662" y="3208925"/>
                    <a:pt x="7883672" y="2875784"/>
                  </a:cubicBezTo>
                  <a:cubicBezTo>
                    <a:pt x="7893094" y="2847517"/>
                    <a:pt x="7901170" y="2818577"/>
                    <a:pt x="7909246" y="2790311"/>
                  </a:cubicBezTo>
                  <a:cubicBezTo>
                    <a:pt x="7897805" y="2881168"/>
                    <a:pt x="7868865" y="2967313"/>
                    <a:pt x="7835888" y="3051440"/>
                  </a:cubicBezTo>
                  <a:cubicBezTo>
                    <a:pt x="7718783" y="3352277"/>
                    <a:pt x="7524283" y="3596580"/>
                    <a:pt x="7279306" y="3802522"/>
                  </a:cubicBezTo>
                  <a:cubicBezTo>
                    <a:pt x="7187776" y="3879246"/>
                    <a:pt x="7092209" y="3951258"/>
                    <a:pt x="6992603" y="4017213"/>
                  </a:cubicBezTo>
                  <a:cubicBezTo>
                    <a:pt x="6901073" y="4077785"/>
                    <a:pt x="6806178" y="4132298"/>
                    <a:pt x="6713302" y="4190851"/>
                  </a:cubicBezTo>
                  <a:lnTo>
                    <a:pt x="6627830" y="4239308"/>
                  </a:lnTo>
                  <a:cubicBezTo>
                    <a:pt x="6625811" y="4253441"/>
                    <a:pt x="6616388" y="4252768"/>
                    <a:pt x="6605620" y="4251422"/>
                  </a:cubicBezTo>
                  <a:lnTo>
                    <a:pt x="6226714" y="4447268"/>
                  </a:lnTo>
                  <a:cubicBezTo>
                    <a:pt x="5918474" y="4604754"/>
                    <a:pt x="5606869" y="4756181"/>
                    <a:pt x="5314782" y="4943279"/>
                  </a:cubicBezTo>
                  <a:cubicBezTo>
                    <a:pt x="5263633" y="4976257"/>
                    <a:pt x="5213157" y="5010580"/>
                    <a:pt x="5158643" y="5046250"/>
                  </a:cubicBezTo>
                  <a:cubicBezTo>
                    <a:pt x="5160662" y="5036155"/>
                    <a:pt x="5161335" y="5030771"/>
                    <a:pt x="5162681" y="5025387"/>
                  </a:cubicBezTo>
                  <a:cubicBezTo>
                    <a:pt x="5229309" y="4795889"/>
                    <a:pt x="5256230" y="4562354"/>
                    <a:pt x="5227290" y="4323434"/>
                  </a:cubicBezTo>
                  <a:cubicBezTo>
                    <a:pt x="5207773" y="4163930"/>
                    <a:pt x="5169411" y="4008464"/>
                    <a:pt x="5106148" y="3860401"/>
                  </a:cubicBezTo>
                  <a:cubicBezTo>
                    <a:pt x="5113551" y="3843576"/>
                    <a:pt x="5127684" y="3832135"/>
                    <a:pt x="5139799" y="3818675"/>
                  </a:cubicBezTo>
                  <a:cubicBezTo>
                    <a:pt x="5326896" y="3612060"/>
                    <a:pt x="5516686" y="3408137"/>
                    <a:pt x="5695034" y="3194119"/>
                  </a:cubicBezTo>
                  <a:cubicBezTo>
                    <a:pt x="5741472" y="3138259"/>
                    <a:pt x="5786564" y="3081052"/>
                    <a:pt x="5830983" y="3023174"/>
                  </a:cubicBezTo>
                  <a:cubicBezTo>
                    <a:pt x="5843097" y="3007021"/>
                    <a:pt x="5854538" y="3002983"/>
                    <a:pt x="5873382" y="3008367"/>
                  </a:cubicBezTo>
                  <a:cubicBezTo>
                    <a:pt x="5909725" y="3018462"/>
                    <a:pt x="5946741" y="3017116"/>
                    <a:pt x="5983083" y="3009040"/>
                  </a:cubicBezTo>
                  <a:cubicBezTo>
                    <a:pt x="6094131" y="2984812"/>
                    <a:pt x="6180276" y="2920202"/>
                    <a:pt x="6257000" y="2840787"/>
                  </a:cubicBezTo>
                  <a:cubicBezTo>
                    <a:pt x="6438713" y="2652343"/>
                    <a:pt x="6543703" y="2422846"/>
                    <a:pt x="6605620" y="2172485"/>
                  </a:cubicBezTo>
                  <a:cubicBezTo>
                    <a:pt x="6673594" y="1897223"/>
                    <a:pt x="6658788" y="1618596"/>
                    <a:pt x="6623118" y="1339969"/>
                  </a:cubicBezTo>
                  <a:cubicBezTo>
                    <a:pt x="6594179" y="1113163"/>
                    <a:pt x="6551779" y="888377"/>
                    <a:pt x="6528224" y="660899"/>
                  </a:cubicBezTo>
                  <a:cubicBezTo>
                    <a:pt x="6523513" y="615807"/>
                    <a:pt x="6519475" y="571388"/>
                    <a:pt x="6514091" y="520239"/>
                  </a:cubicBezTo>
                  <a:cubicBezTo>
                    <a:pt x="6504668" y="532353"/>
                    <a:pt x="6498611" y="539756"/>
                    <a:pt x="6493900" y="546486"/>
                  </a:cubicBezTo>
                  <a:cubicBezTo>
                    <a:pt x="6394967" y="680416"/>
                    <a:pt x="6314206" y="825114"/>
                    <a:pt x="6244212" y="975869"/>
                  </a:cubicBezTo>
                  <a:cubicBezTo>
                    <a:pt x="6122397" y="1239690"/>
                    <a:pt x="6028175" y="1513606"/>
                    <a:pt x="5935300" y="1788868"/>
                  </a:cubicBezTo>
                  <a:cubicBezTo>
                    <a:pt x="5852519" y="2034518"/>
                    <a:pt x="5769738" y="2280167"/>
                    <a:pt x="5707148" y="2531874"/>
                  </a:cubicBezTo>
                  <a:cubicBezTo>
                    <a:pt x="5690323" y="2599175"/>
                    <a:pt x="5676190" y="2667823"/>
                    <a:pt x="5679555" y="2738489"/>
                  </a:cubicBezTo>
                  <a:cubicBezTo>
                    <a:pt x="5682247" y="2800406"/>
                    <a:pt x="5693015" y="2860304"/>
                    <a:pt x="5734069" y="2914818"/>
                  </a:cubicBezTo>
                  <a:cubicBezTo>
                    <a:pt x="5816176" y="2810501"/>
                    <a:pt x="5894246" y="2708876"/>
                    <a:pt x="5963566" y="2599175"/>
                  </a:cubicBezTo>
                  <a:cubicBezTo>
                    <a:pt x="6032887" y="2488801"/>
                    <a:pt x="6091438" y="2373716"/>
                    <a:pt x="6141914" y="2254593"/>
                  </a:cubicBezTo>
                  <a:cubicBezTo>
                    <a:pt x="6192390" y="2134797"/>
                    <a:pt x="6230752" y="2010289"/>
                    <a:pt x="6262384" y="1884436"/>
                  </a:cubicBezTo>
                  <a:cubicBezTo>
                    <a:pt x="6294015" y="1759928"/>
                    <a:pt x="6316898" y="1634075"/>
                    <a:pt x="6343145" y="1508222"/>
                  </a:cubicBezTo>
                  <a:cubicBezTo>
                    <a:pt x="6334396" y="1588310"/>
                    <a:pt x="6322955" y="1668399"/>
                    <a:pt x="6310167" y="1747814"/>
                  </a:cubicBezTo>
                  <a:cubicBezTo>
                    <a:pt x="6263057" y="2034518"/>
                    <a:pt x="6182295" y="2311126"/>
                    <a:pt x="6045001" y="2568890"/>
                  </a:cubicBezTo>
                  <a:cubicBezTo>
                    <a:pt x="5914436" y="2813867"/>
                    <a:pt x="5741472" y="3027211"/>
                    <a:pt x="5560432" y="3235173"/>
                  </a:cubicBezTo>
                  <a:cubicBezTo>
                    <a:pt x="5409677" y="3407464"/>
                    <a:pt x="5252192" y="3573698"/>
                    <a:pt x="5096726" y="3741278"/>
                  </a:cubicBezTo>
                  <a:cubicBezTo>
                    <a:pt x="5087977" y="3750700"/>
                    <a:pt x="5080574" y="3763488"/>
                    <a:pt x="5067113" y="3767525"/>
                  </a:cubicBezTo>
                  <a:cubicBezTo>
                    <a:pt x="5022694" y="3661190"/>
                    <a:pt x="4968180" y="3560238"/>
                    <a:pt x="4911647" y="3459959"/>
                  </a:cubicBezTo>
                  <a:cubicBezTo>
                    <a:pt x="4901552" y="3442460"/>
                    <a:pt x="4894822" y="3423616"/>
                    <a:pt x="4890784" y="3404099"/>
                  </a:cubicBezTo>
                  <a:cubicBezTo>
                    <a:pt x="4801530" y="3273513"/>
                    <a:pt x="4850679" y="2890254"/>
                    <a:pt x="4952701" y="2717626"/>
                  </a:cubicBezTo>
                  <a:cubicBezTo>
                    <a:pt x="5043743" y="2563576"/>
                    <a:pt x="5096053" y="2482071"/>
                    <a:pt x="5173449" y="2368332"/>
                  </a:cubicBezTo>
                  <a:cubicBezTo>
                    <a:pt x="5302668" y="2179215"/>
                    <a:pt x="5422464" y="1984715"/>
                    <a:pt x="5481689" y="1759928"/>
                  </a:cubicBezTo>
                  <a:cubicBezTo>
                    <a:pt x="5487073" y="1739738"/>
                    <a:pt x="5499187" y="1741084"/>
                    <a:pt x="5514667" y="1741757"/>
                  </a:cubicBezTo>
                  <a:cubicBezTo>
                    <a:pt x="5645904" y="1744449"/>
                    <a:pt x="5743491" y="1686570"/>
                    <a:pt x="5803389" y="1570812"/>
                  </a:cubicBezTo>
                  <a:cubicBezTo>
                    <a:pt x="5882804" y="1416019"/>
                    <a:pt x="5882804" y="1256515"/>
                    <a:pt x="5822907" y="1095665"/>
                  </a:cubicBezTo>
                  <a:cubicBezTo>
                    <a:pt x="5755605" y="915297"/>
                    <a:pt x="5643885" y="760504"/>
                    <a:pt x="5540241" y="601000"/>
                  </a:cubicBezTo>
                  <a:cubicBezTo>
                    <a:pt x="5530819" y="586867"/>
                    <a:pt x="5524089" y="590232"/>
                    <a:pt x="5514667" y="600327"/>
                  </a:cubicBezTo>
                  <a:cubicBezTo>
                    <a:pt x="5483708" y="632632"/>
                    <a:pt x="5451403" y="663591"/>
                    <a:pt x="5421791" y="697914"/>
                  </a:cubicBezTo>
                  <a:cubicBezTo>
                    <a:pt x="5293918" y="846650"/>
                    <a:pt x="5180852" y="1006154"/>
                    <a:pt x="5124319" y="1196617"/>
                  </a:cubicBezTo>
                  <a:cubicBezTo>
                    <a:pt x="5060383" y="1410635"/>
                    <a:pt x="5124992" y="1588983"/>
                    <a:pt x="5316801" y="1686570"/>
                  </a:cubicBezTo>
                  <a:cubicBezTo>
                    <a:pt x="5342375" y="1699357"/>
                    <a:pt x="5351798" y="1696665"/>
                    <a:pt x="5361220" y="1669072"/>
                  </a:cubicBezTo>
                  <a:cubicBezTo>
                    <a:pt x="5409004" y="1531777"/>
                    <a:pt x="5438616" y="1391117"/>
                    <a:pt x="5461499" y="1248439"/>
                  </a:cubicBezTo>
                  <a:cubicBezTo>
                    <a:pt x="5472267" y="1181137"/>
                    <a:pt x="5481016" y="1113836"/>
                    <a:pt x="5491784" y="1043170"/>
                  </a:cubicBezTo>
                  <a:cubicBezTo>
                    <a:pt x="5503225" y="1057303"/>
                    <a:pt x="5498514" y="1070090"/>
                    <a:pt x="5497841" y="1081532"/>
                  </a:cubicBezTo>
                  <a:cubicBezTo>
                    <a:pt x="5493130" y="1172388"/>
                    <a:pt x="5489765" y="1263245"/>
                    <a:pt x="5481016" y="1353429"/>
                  </a:cubicBezTo>
                  <a:cubicBezTo>
                    <a:pt x="5469575" y="1479955"/>
                    <a:pt x="5451403" y="1605135"/>
                    <a:pt x="5415734" y="1727624"/>
                  </a:cubicBezTo>
                  <a:cubicBezTo>
                    <a:pt x="5360547" y="1917413"/>
                    <a:pt x="5262960" y="2084994"/>
                    <a:pt x="5151240" y="2245171"/>
                  </a:cubicBezTo>
                  <a:cubicBezTo>
                    <a:pt x="5069805" y="2361602"/>
                    <a:pt x="4982987" y="2474668"/>
                    <a:pt x="4908282" y="2596483"/>
                  </a:cubicBezTo>
                  <a:cubicBezTo>
                    <a:pt x="4833578" y="2718299"/>
                    <a:pt x="4770314" y="2845498"/>
                    <a:pt x="4750124" y="2989523"/>
                  </a:cubicBezTo>
                  <a:cubicBezTo>
                    <a:pt x="4738792" y="3076994"/>
                    <a:pt x="4748890" y="3148017"/>
                    <a:pt x="4737337" y="3162487"/>
                  </a:cubicBezTo>
                  <a:cubicBezTo>
                    <a:pt x="4716473" y="3130856"/>
                    <a:pt x="4694937" y="3105281"/>
                    <a:pt x="4680804" y="3076341"/>
                  </a:cubicBezTo>
                  <a:cubicBezTo>
                    <a:pt x="4653883" y="3020481"/>
                    <a:pt x="4622252" y="2968659"/>
                    <a:pt x="4591293" y="2915491"/>
                  </a:cubicBezTo>
                  <a:cubicBezTo>
                    <a:pt x="4569869" y="2875783"/>
                    <a:pt x="4583330" y="2907415"/>
                    <a:pt x="4552259" y="2838095"/>
                  </a:cubicBezTo>
                  <a:cubicBezTo>
                    <a:pt x="4495725" y="2728394"/>
                    <a:pt x="4446595" y="2616001"/>
                    <a:pt x="4404869" y="2499569"/>
                  </a:cubicBezTo>
                  <a:cubicBezTo>
                    <a:pt x="4391408" y="2462554"/>
                    <a:pt x="4387370" y="2435633"/>
                    <a:pt x="4425059" y="2408713"/>
                  </a:cubicBezTo>
                  <a:cubicBezTo>
                    <a:pt x="4459382" y="2383811"/>
                    <a:pt x="4478900" y="2343431"/>
                    <a:pt x="4497071" y="2304396"/>
                  </a:cubicBezTo>
                  <a:cubicBezTo>
                    <a:pt x="4519954" y="2255939"/>
                    <a:pt x="4538125" y="2204790"/>
                    <a:pt x="4551585" y="2152968"/>
                  </a:cubicBezTo>
                  <a:cubicBezTo>
                    <a:pt x="4614175" y="1905972"/>
                    <a:pt x="4662632" y="1655611"/>
                    <a:pt x="4741375" y="1413327"/>
                  </a:cubicBezTo>
                  <a:cubicBezTo>
                    <a:pt x="4805311" y="1216134"/>
                    <a:pt x="4858479" y="1014903"/>
                    <a:pt x="4929146" y="819730"/>
                  </a:cubicBezTo>
                  <a:cubicBezTo>
                    <a:pt x="5028751" y="551870"/>
                    <a:pt x="5129703" y="289396"/>
                    <a:pt x="5233347" y="28940"/>
                  </a:cubicBezTo>
                  <a:cubicBezTo>
                    <a:pt x="5236712" y="20863"/>
                    <a:pt x="5245462" y="12114"/>
                    <a:pt x="5238058" y="0"/>
                  </a:cubicBezTo>
                  <a:cubicBezTo>
                    <a:pt x="5147875" y="48457"/>
                    <a:pt x="5061729" y="102971"/>
                    <a:pt x="4976929" y="159504"/>
                  </a:cubicBezTo>
                  <a:cubicBezTo>
                    <a:pt x="4678112" y="360062"/>
                    <a:pt x="4409580" y="592924"/>
                    <a:pt x="4204984" y="890396"/>
                  </a:cubicBezTo>
                  <a:cubicBezTo>
                    <a:pt x="3944528" y="1269302"/>
                    <a:pt x="3823385" y="1679840"/>
                    <a:pt x="3943182" y="2139508"/>
                  </a:cubicBezTo>
                  <a:cubicBezTo>
                    <a:pt x="3967410" y="2233056"/>
                    <a:pt x="4009810" y="2318529"/>
                    <a:pt x="4076438" y="2389868"/>
                  </a:cubicBezTo>
                  <a:cubicBezTo>
                    <a:pt x="4114800" y="2430922"/>
                    <a:pt x="4159219" y="2461881"/>
                    <a:pt x="4215079" y="2474668"/>
                  </a:cubicBezTo>
                  <a:cubicBezTo>
                    <a:pt x="4252768" y="2483417"/>
                    <a:pt x="4252768" y="2483417"/>
                    <a:pt x="4244018" y="2445055"/>
                  </a:cubicBezTo>
                  <a:cubicBezTo>
                    <a:pt x="4188158" y="2204117"/>
                    <a:pt x="4182101" y="1962505"/>
                    <a:pt x="4230558" y="1718875"/>
                  </a:cubicBezTo>
                  <a:cubicBezTo>
                    <a:pt x="4267574" y="1533123"/>
                    <a:pt x="4334875" y="1358140"/>
                    <a:pt x="4411599" y="1186522"/>
                  </a:cubicBezTo>
                  <a:cubicBezTo>
                    <a:pt x="4450633" y="1099030"/>
                    <a:pt x="4505148" y="1018268"/>
                    <a:pt x="4552259" y="934815"/>
                  </a:cubicBezTo>
                  <a:cubicBezTo>
                    <a:pt x="4555624" y="928758"/>
                    <a:pt x="4557643" y="920008"/>
                    <a:pt x="4572449" y="920008"/>
                  </a:cubicBezTo>
                  <a:cubicBezTo>
                    <a:pt x="4565719" y="933469"/>
                    <a:pt x="4560334" y="944910"/>
                    <a:pt x="4553604" y="956351"/>
                  </a:cubicBezTo>
                  <a:cubicBezTo>
                    <a:pt x="4491687" y="1068071"/>
                    <a:pt x="4437173" y="1183829"/>
                    <a:pt x="4390735" y="1302280"/>
                  </a:cubicBezTo>
                  <a:cubicBezTo>
                    <a:pt x="4233250" y="1704068"/>
                    <a:pt x="4200273" y="2110568"/>
                    <a:pt x="4340260" y="2524471"/>
                  </a:cubicBezTo>
                  <a:cubicBezTo>
                    <a:pt x="4383332" y="2651670"/>
                    <a:pt x="4434481" y="2775505"/>
                    <a:pt x="4501109" y="2892609"/>
                  </a:cubicBezTo>
                  <a:cubicBezTo>
                    <a:pt x="4559885" y="3012069"/>
                    <a:pt x="4611035" y="3088344"/>
                    <a:pt x="4692918" y="3241230"/>
                  </a:cubicBezTo>
                  <a:cubicBezTo>
                    <a:pt x="4774801" y="3394116"/>
                    <a:pt x="4908955" y="3611386"/>
                    <a:pt x="4992409" y="3809925"/>
                  </a:cubicBezTo>
                  <a:cubicBezTo>
                    <a:pt x="4997120" y="3822040"/>
                    <a:pt x="5006542" y="3833481"/>
                    <a:pt x="5000485" y="3847614"/>
                  </a:cubicBezTo>
                  <a:cubicBezTo>
                    <a:pt x="5005196" y="3857036"/>
                    <a:pt x="4997120" y="3853671"/>
                    <a:pt x="4993755" y="3855017"/>
                  </a:cubicBezTo>
                  <a:lnTo>
                    <a:pt x="4993082" y="3855690"/>
                  </a:lnTo>
                  <a:cubicBezTo>
                    <a:pt x="4992409" y="3862421"/>
                    <a:pt x="4989717" y="3866458"/>
                    <a:pt x="4982313" y="3867131"/>
                  </a:cubicBezTo>
                  <a:cubicBezTo>
                    <a:pt x="4858479" y="3998369"/>
                    <a:pt x="4740029" y="4134317"/>
                    <a:pt x="4626290" y="4274977"/>
                  </a:cubicBezTo>
                  <a:cubicBezTo>
                    <a:pt x="4452652" y="4490341"/>
                    <a:pt x="4294494" y="4715127"/>
                    <a:pt x="4180755" y="4968853"/>
                  </a:cubicBezTo>
                  <a:cubicBezTo>
                    <a:pt x="4053556" y="5252192"/>
                    <a:pt x="4002407" y="5545625"/>
                    <a:pt x="4071727" y="5853192"/>
                  </a:cubicBezTo>
                  <a:cubicBezTo>
                    <a:pt x="4079803" y="5887516"/>
                    <a:pt x="4069708" y="5898284"/>
                    <a:pt x="4040769" y="5907706"/>
                  </a:cubicBezTo>
                  <a:cubicBezTo>
                    <a:pt x="4013175" y="5916455"/>
                    <a:pt x="4003753" y="5911071"/>
                    <a:pt x="4005099" y="5881459"/>
                  </a:cubicBezTo>
                  <a:cubicBezTo>
                    <a:pt x="4005772" y="5864634"/>
                    <a:pt x="4008464" y="5847808"/>
                    <a:pt x="4007791" y="5830983"/>
                  </a:cubicBezTo>
                  <a:cubicBezTo>
                    <a:pt x="4007118" y="5820214"/>
                    <a:pt x="4001734" y="5802043"/>
                    <a:pt x="3990293" y="5807427"/>
                  </a:cubicBezTo>
                  <a:cubicBezTo>
                    <a:pt x="3966064" y="5818196"/>
                    <a:pt x="3967410" y="5800697"/>
                    <a:pt x="3964045" y="5789256"/>
                  </a:cubicBezTo>
                  <a:cubicBezTo>
                    <a:pt x="3955969" y="5761662"/>
                    <a:pt x="3946547" y="5733396"/>
                    <a:pt x="3941836" y="5705129"/>
                  </a:cubicBezTo>
                  <a:cubicBezTo>
                    <a:pt x="3915588" y="5549663"/>
                    <a:pt x="3911550" y="5392851"/>
                    <a:pt x="3908185" y="5236040"/>
                  </a:cubicBezTo>
                  <a:cubicBezTo>
                    <a:pt x="3902128" y="4902898"/>
                    <a:pt x="3918953" y="4569757"/>
                    <a:pt x="3918953" y="4237288"/>
                  </a:cubicBezTo>
                  <a:cubicBezTo>
                    <a:pt x="3918953" y="3860401"/>
                    <a:pt x="3890687" y="3486879"/>
                    <a:pt x="3786370" y="3122779"/>
                  </a:cubicBezTo>
                  <a:cubicBezTo>
                    <a:pt x="3731856" y="2931644"/>
                    <a:pt x="3660517" y="2747238"/>
                    <a:pt x="3570333" y="2570236"/>
                  </a:cubicBezTo>
                  <a:cubicBezTo>
                    <a:pt x="3507743" y="2428679"/>
                    <a:pt x="3437301" y="2330307"/>
                    <a:pt x="3410829" y="2273437"/>
                  </a:cubicBezTo>
                  <a:cubicBezTo>
                    <a:pt x="3401406" y="2257285"/>
                    <a:pt x="3399387" y="2245844"/>
                    <a:pt x="3411502" y="2229018"/>
                  </a:cubicBezTo>
                  <a:cubicBezTo>
                    <a:pt x="3434384" y="2198733"/>
                    <a:pt x="3444479" y="2163736"/>
                    <a:pt x="3451209" y="2126720"/>
                  </a:cubicBezTo>
                  <a:cubicBezTo>
                    <a:pt x="3466016" y="2047978"/>
                    <a:pt x="3451209" y="1971254"/>
                    <a:pt x="3431692" y="1895877"/>
                  </a:cubicBezTo>
                  <a:cubicBezTo>
                    <a:pt x="3383908" y="1714837"/>
                    <a:pt x="3289686" y="1556006"/>
                    <a:pt x="3186715" y="1401886"/>
                  </a:cubicBezTo>
                  <a:cubicBezTo>
                    <a:pt x="3007021" y="1132681"/>
                    <a:pt x="2776851" y="909913"/>
                    <a:pt x="2531874" y="701952"/>
                  </a:cubicBezTo>
                  <a:cubicBezTo>
                    <a:pt x="2268053" y="477166"/>
                    <a:pt x="1992791" y="267186"/>
                    <a:pt x="1731662" y="39035"/>
                  </a:cubicBezTo>
                  <a:cubicBezTo>
                    <a:pt x="1729643" y="37016"/>
                    <a:pt x="1726278" y="37016"/>
                    <a:pt x="1722913" y="36343"/>
                  </a:cubicBezTo>
                  <a:cubicBezTo>
                    <a:pt x="1722913" y="41054"/>
                    <a:pt x="1722913" y="44419"/>
                    <a:pt x="1723586" y="47111"/>
                  </a:cubicBezTo>
                  <a:cubicBezTo>
                    <a:pt x="1774735" y="333141"/>
                    <a:pt x="1868283" y="605712"/>
                    <a:pt x="1984042" y="871552"/>
                  </a:cubicBezTo>
                  <a:cubicBezTo>
                    <a:pt x="2177869" y="1315067"/>
                    <a:pt x="2432268" y="1718875"/>
                    <a:pt x="2773486" y="2064130"/>
                  </a:cubicBezTo>
                  <a:cubicBezTo>
                    <a:pt x="2858958" y="2150276"/>
                    <a:pt x="2949142" y="2231037"/>
                    <a:pt x="3058170" y="2286897"/>
                  </a:cubicBezTo>
                  <a:cubicBezTo>
                    <a:pt x="3114030" y="2315164"/>
                    <a:pt x="3172582" y="2333335"/>
                    <a:pt x="3235845" y="2329297"/>
                  </a:cubicBezTo>
                  <a:cubicBezTo>
                    <a:pt x="3272861" y="2327278"/>
                    <a:pt x="3273534" y="2326605"/>
                    <a:pt x="3256709" y="2294974"/>
                  </a:cubicBezTo>
                  <a:cubicBezTo>
                    <a:pt x="3202195" y="2194695"/>
                    <a:pt x="3143643" y="2096435"/>
                    <a:pt x="3083072" y="1999521"/>
                  </a:cubicBezTo>
                  <a:cubicBezTo>
                    <a:pt x="2887225" y="1686570"/>
                    <a:pt x="2666477" y="1391117"/>
                    <a:pt x="2450440" y="1092973"/>
                  </a:cubicBezTo>
                  <a:cubicBezTo>
                    <a:pt x="2443709" y="1083551"/>
                    <a:pt x="2433614" y="1075474"/>
                    <a:pt x="2432941" y="1062014"/>
                  </a:cubicBezTo>
                  <a:cubicBezTo>
                    <a:pt x="2447074" y="1060668"/>
                    <a:pt x="2449766" y="1070763"/>
                    <a:pt x="2454478" y="1076820"/>
                  </a:cubicBezTo>
                  <a:cubicBezTo>
                    <a:pt x="2627442" y="1296223"/>
                    <a:pt x="2802425" y="1514279"/>
                    <a:pt x="2967986" y="1739738"/>
                  </a:cubicBezTo>
                  <a:cubicBezTo>
                    <a:pt x="3072303" y="1881744"/>
                    <a:pt x="3172582" y="2026442"/>
                    <a:pt x="3266131" y="2175850"/>
                  </a:cubicBezTo>
                  <a:cubicBezTo>
                    <a:pt x="3334105" y="2284878"/>
                    <a:pt x="3396022" y="2397272"/>
                    <a:pt x="3457939" y="2509665"/>
                  </a:cubicBezTo>
                  <a:cubicBezTo>
                    <a:pt x="3535896" y="2688687"/>
                    <a:pt x="3672967" y="2941627"/>
                    <a:pt x="3733875" y="3249979"/>
                  </a:cubicBezTo>
                  <a:cubicBezTo>
                    <a:pt x="3819347" y="3615425"/>
                    <a:pt x="3832808" y="3986928"/>
                    <a:pt x="3823385" y="4359777"/>
                  </a:cubicBezTo>
                  <a:cubicBezTo>
                    <a:pt x="3823385" y="4363142"/>
                    <a:pt x="3825405" y="4369199"/>
                    <a:pt x="3816655" y="4369199"/>
                  </a:cubicBezTo>
                  <a:lnTo>
                    <a:pt x="3800503" y="4322761"/>
                  </a:lnTo>
                  <a:cubicBezTo>
                    <a:pt x="3713684" y="4076438"/>
                    <a:pt x="3615329" y="3882849"/>
                    <a:pt x="3407464" y="3663208"/>
                  </a:cubicBezTo>
                  <a:cubicBezTo>
                    <a:pt x="3199599" y="3443567"/>
                    <a:pt x="2778657" y="3171259"/>
                    <a:pt x="2553310" y="3004913"/>
                  </a:cubicBezTo>
                  <a:cubicBezTo>
                    <a:pt x="2327963" y="2838567"/>
                    <a:pt x="2235619" y="2807795"/>
                    <a:pt x="2055381" y="2665131"/>
                  </a:cubicBezTo>
                  <a:cubicBezTo>
                    <a:pt x="1875143" y="2522467"/>
                    <a:pt x="1648208" y="2341411"/>
                    <a:pt x="1471879" y="2148930"/>
                  </a:cubicBezTo>
                  <a:cubicBezTo>
                    <a:pt x="1461784" y="2138162"/>
                    <a:pt x="1448323" y="2130759"/>
                    <a:pt x="1461111" y="2109895"/>
                  </a:cubicBezTo>
                  <a:cubicBezTo>
                    <a:pt x="1496780" y="2051343"/>
                    <a:pt x="1505530" y="1986734"/>
                    <a:pt x="1501492" y="1918759"/>
                  </a:cubicBezTo>
                  <a:cubicBezTo>
                    <a:pt x="1494088" y="1794252"/>
                    <a:pt x="1446304" y="1681859"/>
                    <a:pt x="1395155" y="1570812"/>
                  </a:cubicBezTo>
                  <a:cubicBezTo>
                    <a:pt x="1276705" y="1312375"/>
                    <a:pt x="1113836" y="1082205"/>
                    <a:pt x="937507" y="860783"/>
                  </a:cubicBezTo>
                  <a:cubicBezTo>
                    <a:pt x="841266" y="738295"/>
                    <a:pt x="749736" y="612442"/>
                    <a:pt x="682435" y="471109"/>
                  </a:cubicBezTo>
                  <a:cubicBezTo>
                    <a:pt x="643400" y="389001"/>
                    <a:pt x="613788" y="304202"/>
                    <a:pt x="590905" y="214691"/>
                  </a:cubicBezTo>
                  <a:cubicBezTo>
                    <a:pt x="586194" y="218729"/>
                    <a:pt x="583502" y="220748"/>
                    <a:pt x="581483" y="222767"/>
                  </a:cubicBezTo>
                  <a:cubicBezTo>
                    <a:pt x="572734" y="235554"/>
                    <a:pt x="563985" y="249015"/>
                    <a:pt x="555909" y="262475"/>
                  </a:cubicBezTo>
                  <a:cubicBezTo>
                    <a:pt x="489280" y="373522"/>
                    <a:pt x="446880" y="493318"/>
                    <a:pt x="423998" y="619845"/>
                  </a:cubicBezTo>
                  <a:cubicBezTo>
                    <a:pt x="386982" y="823768"/>
                    <a:pt x="405154" y="1026344"/>
                    <a:pt x="443515" y="1227575"/>
                  </a:cubicBezTo>
                  <a:cubicBezTo>
                    <a:pt x="498702" y="1514952"/>
                    <a:pt x="613115" y="1774062"/>
                    <a:pt x="806942" y="1996156"/>
                  </a:cubicBezTo>
                  <a:cubicBezTo>
                    <a:pt x="886358" y="2087013"/>
                    <a:pt x="975195" y="2167101"/>
                    <a:pt x="1087589" y="2216231"/>
                  </a:cubicBezTo>
                  <a:cubicBezTo>
                    <a:pt x="1161620" y="2248536"/>
                    <a:pt x="1237670" y="2259304"/>
                    <a:pt x="1317086" y="2233729"/>
                  </a:cubicBezTo>
                  <a:cubicBezTo>
                    <a:pt x="1341987" y="2225653"/>
                    <a:pt x="1343334" y="2218250"/>
                    <a:pt x="1327181" y="2198060"/>
                  </a:cubicBezTo>
                  <a:cubicBezTo>
                    <a:pt x="1115855" y="1930874"/>
                    <a:pt x="948948" y="1637440"/>
                    <a:pt x="816364" y="1324489"/>
                  </a:cubicBezTo>
                  <a:cubicBezTo>
                    <a:pt x="775311" y="1228248"/>
                    <a:pt x="734257" y="1131335"/>
                    <a:pt x="702625" y="1031056"/>
                  </a:cubicBezTo>
                  <a:cubicBezTo>
                    <a:pt x="725508" y="1078166"/>
                    <a:pt x="746371" y="1125950"/>
                    <a:pt x="767908" y="1173061"/>
                  </a:cubicBezTo>
                  <a:cubicBezTo>
                    <a:pt x="940872" y="1558025"/>
                    <a:pt x="1158255" y="1913375"/>
                    <a:pt x="1444285" y="2226326"/>
                  </a:cubicBezTo>
                  <a:cubicBezTo>
                    <a:pt x="1671764" y="2475341"/>
                    <a:pt x="2060092" y="2752174"/>
                    <a:pt x="2209501" y="2876457"/>
                  </a:cubicBezTo>
                  <a:cubicBezTo>
                    <a:pt x="2358910" y="3000740"/>
                    <a:pt x="2331316" y="2956882"/>
                    <a:pt x="2340738" y="2972025"/>
                  </a:cubicBezTo>
                  <a:lnTo>
                    <a:pt x="2266034" y="2967313"/>
                  </a:lnTo>
                  <a:cubicBezTo>
                    <a:pt x="2113260" y="2959910"/>
                    <a:pt x="1964524" y="2985485"/>
                    <a:pt x="1817807" y="3025866"/>
                  </a:cubicBezTo>
                  <a:cubicBezTo>
                    <a:pt x="1541199" y="3102589"/>
                    <a:pt x="1276032" y="3210944"/>
                    <a:pt x="1007500" y="3309877"/>
                  </a:cubicBezTo>
                  <a:cubicBezTo>
                    <a:pt x="985291" y="3317953"/>
                    <a:pt x="972503" y="3320645"/>
                    <a:pt x="960389" y="3293725"/>
                  </a:cubicBezTo>
                  <a:cubicBezTo>
                    <a:pt x="865494" y="3082399"/>
                    <a:pt x="617153" y="3022500"/>
                    <a:pt x="446207" y="3134221"/>
                  </a:cubicBezTo>
                  <a:cubicBezTo>
                    <a:pt x="376214" y="3179312"/>
                    <a:pt x="299491" y="3210944"/>
                    <a:pt x="217383" y="3227096"/>
                  </a:cubicBezTo>
                  <a:cubicBezTo>
                    <a:pt x="145371" y="3241230"/>
                    <a:pt x="72685" y="3237865"/>
                    <a:pt x="0" y="3236518"/>
                  </a:cubicBezTo>
                  <a:lnTo>
                    <a:pt x="0" y="3330740"/>
                  </a:lnTo>
                  <a:cubicBezTo>
                    <a:pt x="8749" y="3332759"/>
                    <a:pt x="8076" y="3340835"/>
                    <a:pt x="9422" y="3346892"/>
                  </a:cubicBezTo>
                  <a:cubicBezTo>
                    <a:pt x="43073" y="3502359"/>
                    <a:pt x="126526" y="3625520"/>
                    <a:pt x="255072" y="3717723"/>
                  </a:cubicBezTo>
                  <a:cubicBezTo>
                    <a:pt x="403135" y="3824059"/>
                    <a:pt x="565331" y="3869823"/>
                    <a:pt x="747044" y="3826078"/>
                  </a:cubicBezTo>
                  <a:cubicBezTo>
                    <a:pt x="930777" y="3781659"/>
                    <a:pt x="1026344" y="3661862"/>
                    <a:pt x="1016249" y="3490244"/>
                  </a:cubicBezTo>
                  <a:cubicBezTo>
                    <a:pt x="1014903" y="3464670"/>
                    <a:pt x="1009519" y="3455921"/>
                    <a:pt x="981253" y="3461305"/>
                  </a:cubicBezTo>
                  <a:cubicBezTo>
                    <a:pt x="843285" y="3487552"/>
                    <a:pt x="703971" y="3500339"/>
                    <a:pt x="563312" y="3490917"/>
                  </a:cubicBezTo>
                  <a:cubicBezTo>
                    <a:pt x="506779" y="3487552"/>
                    <a:pt x="450246" y="3478803"/>
                    <a:pt x="390347" y="3460632"/>
                  </a:cubicBezTo>
                  <a:cubicBezTo>
                    <a:pt x="428036" y="3453228"/>
                    <a:pt x="458995" y="3462651"/>
                    <a:pt x="489953" y="3463997"/>
                  </a:cubicBezTo>
                  <a:cubicBezTo>
                    <a:pt x="631286" y="3470727"/>
                    <a:pt x="767235" y="3443133"/>
                    <a:pt x="903183" y="3408137"/>
                  </a:cubicBezTo>
                  <a:cubicBezTo>
                    <a:pt x="949621" y="3396023"/>
                    <a:pt x="997405" y="3385927"/>
                    <a:pt x="1043170" y="3372467"/>
                  </a:cubicBezTo>
                  <a:cubicBezTo>
                    <a:pt x="1200655" y="3328048"/>
                    <a:pt x="1354102" y="3270842"/>
                    <a:pt x="1508895" y="3218347"/>
                  </a:cubicBezTo>
                  <a:cubicBezTo>
                    <a:pt x="1641478" y="3173255"/>
                    <a:pt x="1776081" y="3134893"/>
                    <a:pt x="1912029" y="3101243"/>
                  </a:cubicBezTo>
                  <a:lnTo>
                    <a:pt x="1912029" y="3101243"/>
                  </a:lnTo>
                  <a:lnTo>
                    <a:pt x="2113933" y="3072976"/>
                  </a:lnTo>
                  <a:cubicBezTo>
                    <a:pt x="2220786" y="3077800"/>
                    <a:pt x="2358418" y="3030663"/>
                    <a:pt x="2553150" y="3130187"/>
                  </a:cubicBezTo>
                  <a:cubicBezTo>
                    <a:pt x="2747882" y="3229711"/>
                    <a:pt x="3111111" y="3510502"/>
                    <a:pt x="3282324" y="3670118"/>
                  </a:cubicBezTo>
                  <a:cubicBezTo>
                    <a:pt x="3453537" y="3829734"/>
                    <a:pt x="3498103" y="3928518"/>
                    <a:pt x="3580428" y="4087880"/>
                  </a:cubicBezTo>
                  <a:cubicBezTo>
                    <a:pt x="3662753" y="4247242"/>
                    <a:pt x="3724453" y="4441884"/>
                    <a:pt x="3776274" y="4626290"/>
                  </a:cubicBezTo>
                  <a:cubicBezTo>
                    <a:pt x="3792427" y="4684169"/>
                    <a:pt x="3815982" y="4741375"/>
                    <a:pt x="3813963" y="4802619"/>
                  </a:cubicBezTo>
                  <a:cubicBezTo>
                    <a:pt x="3807906" y="5004523"/>
                    <a:pt x="3803868" y="5206427"/>
                    <a:pt x="3811944" y="5407658"/>
                  </a:cubicBezTo>
                  <a:cubicBezTo>
                    <a:pt x="3818001" y="5565143"/>
                    <a:pt x="3820020" y="5723974"/>
                    <a:pt x="3881265" y="5874056"/>
                  </a:cubicBezTo>
                  <a:cubicBezTo>
                    <a:pt x="3884630" y="5882805"/>
                    <a:pt x="3885303" y="5890208"/>
                    <a:pt x="3879919" y="5898957"/>
                  </a:cubicBezTo>
                  <a:cubicBezTo>
                    <a:pt x="3850979" y="5945395"/>
                    <a:pt x="3808579" y="5962220"/>
                    <a:pt x="3757430" y="5946068"/>
                  </a:cubicBezTo>
                  <a:cubicBezTo>
                    <a:pt x="3746662" y="5981065"/>
                    <a:pt x="3742624" y="6017407"/>
                    <a:pt x="3743970" y="6053750"/>
                  </a:cubicBezTo>
                  <a:cubicBezTo>
                    <a:pt x="3745316" y="6079998"/>
                    <a:pt x="3777621" y="6099515"/>
                    <a:pt x="3803195" y="6092112"/>
                  </a:cubicBezTo>
                  <a:cubicBezTo>
                    <a:pt x="3842230" y="6080671"/>
                    <a:pt x="3871842" y="6055769"/>
                    <a:pt x="3896071" y="6023464"/>
                  </a:cubicBezTo>
                  <a:cubicBezTo>
                    <a:pt x="3903474" y="6013369"/>
                    <a:pt x="3910204" y="6004620"/>
                    <a:pt x="3920972" y="5996544"/>
                  </a:cubicBezTo>
                  <a:cubicBezTo>
                    <a:pt x="3931741" y="6017407"/>
                    <a:pt x="3912223" y="6034906"/>
                    <a:pt x="3918953" y="6053077"/>
                  </a:cubicBezTo>
                  <a:cubicBezTo>
                    <a:pt x="3922318" y="6061826"/>
                    <a:pt x="3921645" y="6076633"/>
                    <a:pt x="3931741" y="6077978"/>
                  </a:cubicBezTo>
                  <a:cubicBezTo>
                    <a:pt x="3944528" y="6079324"/>
                    <a:pt x="3948566" y="6067210"/>
                    <a:pt x="3951931" y="6055769"/>
                  </a:cubicBezTo>
                  <a:cubicBezTo>
                    <a:pt x="3957988" y="6032887"/>
                    <a:pt x="3964045" y="6010677"/>
                    <a:pt x="3972121" y="5988468"/>
                  </a:cubicBezTo>
                  <a:cubicBezTo>
                    <a:pt x="3975486" y="5978372"/>
                    <a:pt x="3979524" y="5965585"/>
                    <a:pt x="3994331" y="5968277"/>
                  </a:cubicBezTo>
                  <a:cubicBezTo>
                    <a:pt x="4011156" y="5971642"/>
                    <a:pt x="4005099" y="5985776"/>
                    <a:pt x="4005099" y="5995198"/>
                  </a:cubicBezTo>
                  <a:cubicBezTo>
                    <a:pt x="4005099" y="6063172"/>
                    <a:pt x="3999042" y="6064518"/>
                    <a:pt x="4071054" y="6040290"/>
                  </a:cubicBezTo>
                  <a:cubicBezTo>
                    <a:pt x="4081150" y="6036925"/>
                    <a:pt x="4093264" y="6036925"/>
                    <a:pt x="4100667" y="6026829"/>
                  </a:cubicBezTo>
                  <a:cubicBezTo>
                    <a:pt x="4086534" y="6014042"/>
                    <a:pt x="4086534" y="6014042"/>
                    <a:pt x="4110089" y="5993179"/>
                  </a:cubicBezTo>
                  <a:cubicBezTo>
                    <a:pt x="4118838" y="6004620"/>
                    <a:pt x="4122876" y="6018080"/>
                    <a:pt x="4124895" y="6032214"/>
                  </a:cubicBezTo>
                  <a:cubicBezTo>
                    <a:pt x="4146431" y="6054423"/>
                    <a:pt x="4145086" y="6076633"/>
                    <a:pt x="4117492" y="6106918"/>
                  </a:cubicBezTo>
                  <a:cubicBezTo>
                    <a:pt x="4106051" y="6119032"/>
                    <a:pt x="4091245" y="6127781"/>
                    <a:pt x="4080476" y="6141242"/>
                  </a:cubicBezTo>
                  <a:cubicBezTo>
                    <a:pt x="4118838" y="6152683"/>
                    <a:pt x="4149796" y="6167489"/>
                    <a:pt x="4176717" y="6189025"/>
                  </a:cubicBezTo>
                  <a:cubicBezTo>
                    <a:pt x="4219790" y="6223349"/>
                    <a:pt x="4218444" y="6244213"/>
                    <a:pt x="4170660" y="6271133"/>
                  </a:cubicBezTo>
                  <a:cubicBezTo>
                    <a:pt x="4178063" y="6278536"/>
                    <a:pt x="4184793" y="6286612"/>
                    <a:pt x="4195562" y="6277863"/>
                  </a:cubicBezTo>
                  <a:cubicBezTo>
                    <a:pt x="4215752" y="6261711"/>
                    <a:pt x="4237288" y="6259692"/>
                    <a:pt x="4261517" y="6267768"/>
                  </a:cubicBezTo>
                  <a:cubicBezTo>
                    <a:pt x="4277669" y="6273152"/>
                    <a:pt x="4289784" y="6269787"/>
                    <a:pt x="4289784" y="6247578"/>
                  </a:cubicBezTo>
                  <a:cubicBezTo>
                    <a:pt x="4289784" y="6233444"/>
                    <a:pt x="4293821" y="6218638"/>
                    <a:pt x="4295840" y="6204505"/>
                  </a:cubicBezTo>
                  <a:cubicBezTo>
                    <a:pt x="4297187" y="6196429"/>
                    <a:pt x="4293149" y="6184315"/>
                    <a:pt x="4305936" y="6182969"/>
                  </a:cubicBezTo>
                  <a:cubicBezTo>
                    <a:pt x="4316704" y="6181622"/>
                    <a:pt x="4320742" y="6191718"/>
                    <a:pt x="4324107" y="6199794"/>
                  </a:cubicBezTo>
                  <a:cubicBezTo>
                    <a:pt x="4328818" y="6209889"/>
                    <a:pt x="4332183" y="6219984"/>
                    <a:pt x="4336894" y="6230752"/>
                  </a:cubicBezTo>
                  <a:cubicBezTo>
                    <a:pt x="4339586" y="6228733"/>
                    <a:pt x="4341605" y="6228060"/>
                    <a:pt x="4342951" y="6226714"/>
                  </a:cubicBezTo>
                  <a:cubicBezTo>
                    <a:pt x="4350355" y="6211235"/>
                    <a:pt x="4352374" y="6182969"/>
                    <a:pt x="4369872" y="6185660"/>
                  </a:cubicBezTo>
                  <a:cubicBezTo>
                    <a:pt x="4394101" y="6189699"/>
                    <a:pt x="4381986" y="6217292"/>
                    <a:pt x="4382659" y="6234791"/>
                  </a:cubicBezTo>
                  <a:cubicBezTo>
                    <a:pt x="4383332" y="6253635"/>
                    <a:pt x="4388716" y="6269114"/>
                    <a:pt x="4406888" y="6265749"/>
                  </a:cubicBezTo>
                  <a:cubicBezTo>
                    <a:pt x="4434481" y="6261038"/>
                    <a:pt x="4459382" y="6262384"/>
                    <a:pt x="4484284" y="6275171"/>
                  </a:cubicBezTo>
                  <a:cubicBezTo>
                    <a:pt x="4488322" y="6277190"/>
                    <a:pt x="4495052" y="6277190"/>
                    <a:pt x="4499090" y="6272479"/>
                  </a:cubicBezTo>
                  <a:cubicBezTo>
                    <a:pt x="4458710" y="6233444"/>
                    <a:pt x="4461402" y="6209216"/>
                    <a:pt x="4512551" y="6181622"/>
                  </a:cubicBezTo>
                  <a:cubicBezTo>
                    <a:pt x="4532068" y="6170854"/>
                    <a:pt x="4549566" y="6157394"/>
                    <a:pt x="4572449" y="6153356"/>
                  </a:cubicBezTo>
                  <a:cubicBezTo>
                    <a:pt x="4591293" y="6149991"/>
                    <a:pt x="4593312" y="6140569"/>
                    <a:pt x="4575814" y="6127781"/>
                  </a:cubicBezTo>
                  <a:cubicBezTo>
                    <a:pt x="4558989" y="6114994"/>
                    <a:pt x="4548220" y="6095477"/>
                    <a:pt x="4538125" y="6076633"/>
                  </a:cubicBezTo>
                  <a:cubicBezTo>
                    <a:pt x="4532068" y="6065191"/>
                    <a:pt x="4527357" y="6053750"/>
                    <a:pt x="4536779" y="6042309"/>
                  </a:cubicBezTo>
                  <a:cubicBezTo>
                    <a:pt x="4546201" y="6030867"/>
                    <a:pt x="4558989" y="6028176"/>
                    <a:pt x="4573122" y="6032214"/>
                  </a:cubicBezTo>
                  <a:cubicBezTo>
                    <a:pt x="4594658" y="6038271"/>
                    <a:pt x="4616195" y="6044328"/>
                    <a:pt x="4637731" y="6051058"/>
                  </a:cubicBezTo>
                  <a:cubicBezTo>
                    <a:pt x="4659267" y="6058461"/>
                    <a:pt x="4667344" y="6051058"/>
                    <a:pt x="4665997" y="6029522"/>
                  </a:cubicBezTo>
                  <a:cubicBezTo>
                    <a:pt x="4665325" y="6014715"/>
                    <a:pt x="4665325" y="6000582"/>
                    <a:pt x="4665997" y="5985776"/>
                  </a:cubicBezTo>
                  <a:cubicBezTo>
                    <a:pt x="4665997" y="5975681"/>
                    <a:pt x="4671381" y="5968277"/>
                    <a:pt x="4681477" y="5966931"/>
                  </a:cubicBezTo>
                  <a:cubicBezTo>
                    <a:pt x="4692245" y="5964912"/>
                    <a:pt x="4698975" y="5971642"/>
                    <a:pt x="4701667" y="5981065"/>
                  </a:cubicBezTo>
                  <a:cubicBezTo>
                    <a:pt x="4709743" y="6005293"/>
                    <a:pt x="4717147" y="6030195"/>
                    <a:pt x="4724550" y="6054423"/>
                  </a:cubicBezTo>
                  <a:cubicBezTo>
                    <a:pt x="4727242" y="6064518"/>
                    <a:pt x="4730607" y="6075959"/>
                    <a:pt x="4743394" y="6073268"/>
                  </a:cubicBezTo>
                  <a:cubicBezTo>
                    <a:pt x="4754835" y="6071248"/>
                    <a:pt x="4752143" y="6059134"/>
                    <a:pt x="4752143" y="6050385"/>
                  </a:cubicBezTo>
                  <a:lnTo>
                    <a:pt x="4752143" y="5996544"/>
                  </a:lnTo>
                  <a:cubicBezTo>
                    <a:pt x="4775698" y="6008658"/>
                    <a:pt x="4783775" y="6032214"/>
                    <a:pt x="4800600" y="6046347"/>
                  </a:cubicBezTo>
                  <a:cubicBezTo>
                    <a:pt x="4819444" y="6061826"/>
                    <a:pt x="4835597" y="6080671"/>
                    <a:pt x="4859825" y="6088747"/>
                  </a:cubicBezTo>
                  <a:cubicBezTo>
                    <a:pt x="4901552" y="6102880"/>
                    <a:pt x="4935203" y="6080671"/>
                    <a:pt x="4932511" y="6036252"/>
                  </a:cubicBezTo>
                  <a:cubicBezTo>
                    <a:pt x="4930491" y="6003947"/>
                    <a:pt x="4923761" y="5972316"/>
                    <a:pt x="4919050" y="5940011"/>
                  </a:cubicBezTo>
                  <a:cubicBezTo>
                    <a:pt x="4887419" y="5962893"/>
                    <a:pt x="4858479" y="5956836"/>
                    <a:pt x="4830213" y="5933281"/>
                  </a:cubicBezTo>
                  <a:cubicBezTo>
                    <a:pt x="4810022" y="5916455"/>
                    <a:pt x="4795216" y="5895592"/>
                    <a:pt x="4779064" y="5876074"/>
                  </a:cubicBezTo>
                  <a:cubicBezTo>
                    <a:pt x="4765603" y="5859249"/>
                    <a:pt x="4766949" y="5847135"/>
                    <a:pt x="4778391" y="5829637"/>
                  </a:cubicBezTo>
                  <a:cubicBezTo>
                    <a:pt x="4900879" y="5641866"/>
                    <a:pt x="5008561" y="5446020"/>
                    <a:pt x="5091342" y="5236712"/>
                  </a:cubicBezTo>
                  <a:cubicBezTo>
                    <a:pt x="5096726" y="5222579"/>
                    <a:pt x="5104129" y="5211138"/>
                    <a:pt x="5116243" y="5202389"/>
                  </a:cubicBezTo>
                  <a:cubicBezTo>
                    <a:pt x="5168738" y="5166046"/>
                    <a:pt x="5216522" y="5122973"/>
                    <a:pt x="5269690" y="5086631"/>
                  </a:cubicBezTo>
                  <a:cubicBezTo>
                    <a:pt x="5423810" y="4982314"/>
                    <a:pt x="5582641" y="4886746"/>
                    <a:pt x="5744837" y="4795889"/>
                  </a:cubicBezTo>
                  <a:cubicBezTo>
                    <a:pt x="5767047" y="4783775"/>
                    <a:pt x="5789929" y="4777718"/>
                    <a:pt x="5814830" y="4775699"/>
                  </a:cubicBezTo>
                  <a:cubicBezTo>
                    <a:pt x="5911071" y="4769642"/>
                    <a:pt x="6007312" y="4767623"/>
                    <a:pt x="6103553" y="4765603"/>
                  </a:cubicBezTo>
                  <a:cubicBezTo>
                    <a:pt x="6432656" y="4758200"/>
                    <a:pt x="6759067" y="4795216"/>
                    <a:pt x="7086824" y="4811369"/>
                  </a:cubicBezTo>
                  <a:cubicBezTo>
                    <a:pt x="7221427" y="4818099"/>
                    <a:pt x="7355357" y="4819444"/>
                    <a:pt x="7489959" y="4805311"/>
                  </a:cubicBezTo>
                  <a:cubicBezTo>
                    <a:pt x="7497362" y="4790505"/>
                    <a:pt x="7506784" y="4792524"/>
                    <a:pt x="7516880" y="4801946"/>
                  </a:cubicBezTo>
                  <a:cubicBezTo>
                    <a:pt x="7523610" y="4801273"/>
                    <a:pt x="7530340" y="4801273"/>
                    <a:pt x="7536397" y="4800600"/>
                  </a:cubicBezTo>
                  <a:cubicBezTo>
                    <a:pt x="7563991" y="4797908"/>
                    <a:pt x="7592257" y="4796562"/>
                    <a:pt x="7619850" y="4791178"/>
                  </a:cubicBezTo>
                  <a:cubicBezTo>
                    <a:pt x="7642060" y="4787140"/>
                    <a:pt x="7652828" y="4789832"/>
                    <a:pt x="7661577" y="4813388"/>
                  </a:cubicBezTo>
                  <a:cubicBezTo>
                    <a:pt x="7705996" y="4932511"/>
                    <a:pt x="7794161" y="4997793"/>
                    <a:pt x="7920014" y="5004523"/>
                  </a:cubicBezTo>
                  <a:cubicBezTo>
                    <a:pt x="8090959" y="5013945"/>
                    <a:pt x="8235657" y="4952701"/>
                    <a:pt x="8354780" y="4830886"/>
                  </a:cubicBezTo>
                  <a:cubicBezTo>
                    <a:pt x="8470538" y="4712436"/>
                    <a:pt x="8539186" y="4568411"/>
                    <a:pt x="8579567" y="4409580"/>
                  </a:cubicBezTo>
                  <a:cubicBezTo>
                    <a:pt x="8593027" y="4357085"/>
                    <a:pt x="8602448" y="4303244"/>
                    <a:pt x="8613217" y="4250076"/>
                  </a:cubicBezTo>
                  <a:lnTo>
                    <a:pt x="8613217" y="4196235"/>
                  </a:lnTo>
                  <a:cubicBezTo>
                    <a:pt x="8549954" y="4202292"/>
                    <a:pt x="8484671" y="4207003"/>
                    <a:pt x="8420062" y="4211041"/>
                  </a:cubicBezTo>
                  <a:close/>
                  <a:moveTo>
                    <a:pt x="4571776" y="915970"/>
                  </a:moveTo>
                  <a:cubicBezTo>
                    <a:pt x="4567065" y="903183"/>
                    <a:pt x="4575141" y="897126"/>
                    <a:pt x="4583890" y="888377"/>
                  </a:cubicBezTo>
                  <a:cubicBezTo>
                    <a:pt x="4586582" y="902510"/>
                    <a:pt x="4580525" y="909240"/>
                    <a:pt x="4571776" y="915970"/>
                  </a:cubicBezTo>
                  <a:close/>
                  <a:moveTo>
                    <a:pt x="2362948" y="965100"/>
                  </a:moveTo>
                  <a:cubicBezTo>
                    <a:pt x="2362948" y="964427"/>
                    <a:pt x="2363621" y="963081"/>
                    <a:pt x="2363621" y="962408"/>
                  </a:cubicBezTo>
                  <a:lnTo>
                    <a:pt x="2368332" y="967119"/>
                  </a:lnTo>
                  <a:cubicBezTo>
                    <a:pt x="2366313" y="969138"/>
                    <a:pt x="2364294" y="968465"/>
                    <a:pt x="2362948" y="965100"/>
                  </a:cubicBezTo>
                  <a:close/>
                  <a:moveTo>
                    <a:pt x="2435633" y="1055284"/>
                  </a:moveTo>
                  <a:cubicBezTo>
                    <a:pt x="2431595" y="1059995"/>
                    <a:pt x="2428903" y="1055957"/>
                    <a:pt x="2426211" y="1053265"/>
                  </a:cubicBezTo>
                  <a:cubicBezTo>
                    <a:pt x="2406694" y="1025671"/>
                    <a:pt x="2379773" y="1002789"/>
                    <a:pt x="2370351" y="968465"/>
                  </a:cubicBezTo>
                  <a:cubicBezTo>
                    <a:pt x="2394579" y="991348"/>
                    <a:pt x="2413424" y="1018268"/>
                    <a:pt x="2432268" y="1045862"/>
                  </a:cubicBezTo>
                  <a:cubicBezTo>
                    <a:pt x="2434287" y="1048554"/>
                    <a:pt x="2438998" y="1050573"/>
                    <a:pt x="2435633" y="1055284"/>
                  </a:cubicBezTo>
                  <a:close/>
                  <a:moveTo>
                    <a:pt x="695895" y="1016922"/>
                  </a:moveTo>
                  <a:cubicBezTo>
                    <a:pt x="694549" y="1012884"/>
                    <a:pt x="693876" y="1009519"/>
                    <a:pt x="692530" y="1005481"/>
                  </a:cubicBezTo>
                  <a:cubicBezTo>
                    <a:pt x="695222" y="1008846"/>
                    <a:pt x="699260" y="1012211"/>
                    <a:pt x="695895" y="1016922"/>
                  </a:cubicBezTo>
                  <a:close/>
                  <a:moveTo>
                    <a:pt x="4511205" y="6014042"/>
                  </a:moveTo>
                  <a:cubicBezTo>
                    <a:pt x="4518608" y="5993179"/>
                    <a:pt x="4526684" y="5972988"/>
                    <a:pt x="4537452" y="5944049"/>
                  </a:cubicBezTo>
                  <a:cubicBezTo>
                    <a:pt x="4556969" y="5983757"/>
                    <a:pt x="4521973" y="5995198"/>
                    <a:pt x="4511205" y="6014042"/>
                  </a:cubicBezTo>
                  <a:close/>
                  <a:moveTo>
                    <a:pt x="4750797" y="5917128"/>
                  </a:moveTo>
                  <a:cubicBezTo>
                    <a:pt x="4750124" y="5925878"/>
                    <a:pt x="4751470" y="5935300"/>
                    <a:pt x="4741375" y="5939338"/>
                  </a:cubicBezTo>
                  <a:cubicBezTo>
                    <a:pt x="4739356" y="5940011"/>
                    <a:pt x="4734645" y="5937992"/>
                    <a:pt x="4732626" y="5935300"/>
                  </a:cubicBezTo>
                  <a:cubicBezTo>
                    <a:pt x="4726569" y="5927224"/>
                    <a:pt x="4721857" y="5917801"/>
                    <a:pt x="4727915" y="5907706"/>
                  </a:cubicBezTo>
                  <a:cubicBezTo>
                    <a:pt x="4733299" y="5899630"/>
                    <a:pt x="4739356" y="5891554"/>
                    <a:pt x="4750797" y="5875402"/>
                  </a:cubicBezTo>
                  <a:cubicBezTo>
                    <a:pt x="4750797" y="5896265"/>
                    <a:pt x="4751470" y="5907033"/>
                    <a:pt x="4750797" y="5917128"/>
                  </a:cubicBezTo>
                  <a:close/>
                  <a:moveTo>
                    <a:pt x="4875978" y="5457461"/>
                  </a:moveTo>
                  <a:cubicBezTo>
                    <a:pt x="4798581" y="5602831"/>
                    <a:pt x="4710417" y="5741472"/>
                    <a:pt x="4616868" y="5877421"/>
                  </a:cubicBezTo>
                  <a:cubicBezTo>
                    <a:pt x="4598696" y="5903668"/>
                    <a:pt x="4582544" y="5885497"/>
                    <a:pt x="4562354" y="5884824"/>
                  </a:cubicBezTo>
                  <a:cubicBezTo>
                    <a:pt x="4641096" y="5709841"/>
                    <a:pt x="4748778" y="5558413"/>
                    <a:pt x="4880015" y="5419772"/>
                  </a:cubicBezTo>
                  <a:cubicBezTo>
                    <a:pt x="4891457" y="5437270"/>
                    <a:pt x="4881362" y="5447366"/>
                    <a:pt x="4875978" y="5457461"/>
                  </a:cubicBezTo>
                  <a:close/>
                  <a:moveTo>
                    <a:pt x="5020675" y="5141145"/>
                  </a:moveTo>
                  <a:cubicBezTo>
                    <a:pt x="5014618" y="5157970"/>
                    <a:pt x="5003177" y="5168738"/>
                    <a:pt x="4989717" y="5179506"/>
                  </a:cubicBezTo>
                  <a:cubicBezTo>
                    <a:pt x="4756854" y="5372661"/>
                    <a:pt x="4566392" y="5598794"/>
                    <a:pt x="4445922" y="5878767"/>
                  </a:cubicBezTo>
                  <a:cubicBezTo>
                    <a:pt x="4435154" y="5903668"/>
                    <a:pt x="4427078" y="5929243"/>
                    <a:pt x="4415637" y="5953471"/>
                  </a:cubicBezTo>
                  <a:cubicBezTo>
                    <a:pt x="4396120" y="5993852"/>
                    <a:pt x="4398138" y="6043655"/>
                    <a:pt x="4357085" y="6075286"/>
                  </a:cubicBezTo>
                  <a:cubicBezTo>
                    <a:pt x="4344970" y="6084036"/>
                    <a:pt x="4344297" y="6107591"/>
                    <a:pt x="4338240" y="6125762"/>
                  </a:cubicBezTo>
                  <a:cubicBezTo>
                    <a:pt x="4332856" y="6109610"/>
                    <a:pt x="4328145" y="6094804"/>
                    <a:pt x="4322761" y="6080671"/>
                  </a:cubicBezTo>
                  <a:cubicBezTo>
                    <a:pt x="4319396" y="6072594"/>
                    <a:pt x="4316704" y="6061153"/>
                    <a:pt x="4306609" y="6061826"/>
                  </a:cubicBezTo>
                  <a:cubicBezTo>
                    <a:pt x="4295168" y="6062499"/>
                    <a:pt x="4296514" y="6074613"/>
                    <a:pt x="4295168" y="6082689"/>
                  </a:cubicBezTo>
                  <a:cubicBezTo>
                    <a:pt x="4293821" y="6092785"/>
                    <a:pt x="4293149" y="6102207"/>
                    <a:pt x="4292475" y="6112302"/>
                  </a:cubicBezTo>
                  <a:cubicBezTo>
                    <a:pt x="4279688" y="6114321"/>
                    <a:pt x="4280361" y="6102880"/>
                    <a:pt x="4277669" y="6097496"/>
                  </a:cubicBezTo>
                  <a:cubicBezTo>
                    <a:pt x="4149796" y="5837040"/>
                    <a:pt x="4118165" y="5565143"/>
                    <a:pt x="4183447" y="5282478"/>
                  </a:cubicBezTo>
                  <a:cubicBezTo>
                    <a:pt x="4227866" y="5089323"/>
                    <a:pt x="4311320" y="4912321"/>
                    <a:pt x="4412945" y="4743394"/>
                  </a:cubicBezTo>
                  <a:cubicBezTo>
                    <a:pt x="4589274" y="4449961"/>
                    <a:pt x="4810022" y="4190177"/>
                    <a:pt x="5036828" y="3935106"/>
                  </a:cubicBezTo>
                  <a:cubicBezTo>
                    <a:pt x="5050288" y="3941836"/>
                    <a:pt x="5050961" y="3955296"/>
                    <a:pt x="5054999" y="3966064"/>
                  </a:cubicBezTo>
                  <a:cubicBezTo>
                    <a:pt x="5190947" y="4362469"/>
                    <a:pt x="5167392" y="4753489"/>
                    <a:pt x="5020675" y="5141145"/>
                  </a:cubicBezTo>
                  <a:close/>
                </a:path>
              </a:pathLst>
            </a:custGeom>
            <a:solidFill>
              <a:srgbClr val="729702"/>
            </a:solidFill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999B0F2-3FDB-4AAE-ACF5-9CD8814BDEAE}"/>
                </a:ext>
              </a:extLst>
            </p:cNvPr>
            <p:cNvSpPr/>
            <p:nvPr/>
          </p:nvSpPr>
          <p:spPr>
            <a:xfrm>
              <a:off x="2490299" y="5690409"/>
              <a:ext cx="7268540" cy="1164310"/>
            </a:xfrm>
            <a:custGeom>
              <a:avLst/>
              <a:gdLst>
                <a:gd name="connsiteX0" fmla="*/ 7261508 w 7268537"/>
                <a:gd name="connsiteY0" fmla="*/ 1038374 h 1164312"/>
                <a:gd name="connsiteX1" fmla="*/ 7246702 w 7268537"/>
                <a:gd name="connsiteY1" fmla="*/ 1000012 h 1164312"/>
                <a:gd name="connsiteX2" fmla="*/ 7192861 w 7268537"/>
                <a:gd name="connsiteY2" fmla="*/ 836470 h 1164312"/>
                <a:gd name="connsiteX3" fmla="*/ 7119502 w 7268537"/>
                <a:gd name="connsiteY3" fmla="*/ 823683 h 1164312"/>
                <a:gd name="connsiteX4" fmla="*/ 7047490 w 7268537"/>
                <a:gd name="connsiteY4" fmla="*/ 883581 h 1164312"/>
                <a:gd name="connsiteX5" fmla="*/ 7019897 w 7268537"/>
                <a:gd name="connsiteY5" fmla="*/ 874159 h 1164312"/>
                <a:gd name="connsiteX6" fmla="*/ 6933751 w 7268537"/>
                <a:gd name="connsiteY6" fmla="*/ 837816 h 1164312"/>
                <a:gd name="connsiteX7" fmla="*/ 6848278 w 7268537"/>
                <a:gd name="connsiteY7" fmla="*/ 829067 h 1164312"/>
                <a:gd name="connsiteX8" fmla="*/ 6843567 w 7268537"/>
                <a:gd name="connsiteY8" fmla="*/ 741575 h 1164312"/>
                <a:gd name="connsiteX9" fmla="*/ 6809243 w 7268537"/>
                <a:gd name="connsiteY9" fmla="*/ 759074 h 1164312"/>
                <a:gd name="connsiteX10" fmla="*/ 6781650 w 7268537"/>
                <a:gd name="connsiteY10" fmla="*/ 708598 h 1164312"/>
                <a:gd name="connsiteX11" fmla="*/ 6716367 w 7268537"/>
                <a:gd name="connsiteY11" fmla="*/ 648026 h 1164312"/>
                <a:gd name="connsiteX12" fmla="*/ 6714349 w 7268537"/>
                <a:gd name="connsiteY12" fmla="*/ 705232 h 1164312"/>
                <a:gd name="connsiteX13" fmla="*/ 6716367 w 7268537"/>
                <a:gd name="connsiteY13" fmla="*/ 732153 h 1164312"/>
                <a:gd name="connsiteX14" fmla="*/ 6707619 w 7268537"/>
                <a:gd name="connsiteY14" fmla="*/ 777245 h 1164312"/>
                <a:gd name="connsiteX15" fmla="*/ 6663873 w 7268537"/>
                <a:gd name="connsiteY15" fmla="*/ 761092 h 1164312"/>
                <a:gd name="connsiteX16" fmla="*/ 6634933 w 7268537"/>
                <a:gd name="connsiteY16" fmla="*/ 738210 h 1164312"/>
                <a:gd name="connsiteX17" fmla="*/ 6527251 w 7268537"/>
                <a:gd name="connsiteY17" fmla="*/ 732153 h 1164312"/>
                <a:gd name="connsiteX18" fmla="*/ 6444471 w 7268537"/>
                <a:gd name="connsiteY18" fmla="*/ 775226 h 1164312"/>
                <a:gd name="connsiteX19" fmla="*/ 6382553 w 7268537"/>
                <a:gd name="connsiteY19" fmla="*/ 760420 h 1164312"/>
                <a:gd name="connsiteX20" fmla="*/ 6398706 w 7268537"/>
                <a:gd name="connsiteY20" fmla="*/ 706579 h 1164312"/>
                <a:gd name="connsiteX21" fmla="*/ 6408128 w 7268537"/>
                <a:gd name="connsiteY21" fmla="*/ 671582 h 1164312"/>
                <a:gd name="connsiteX22" fmla="*/ 6390630 w 7268537"/>
                <a:gd name="connsiteY22" fmla="*/ 648026 h 1164312"/>
                <a:gd name="connsiteX23" fmla="*/ 6367747 w 7268537"/>
                <a:gd name="connsiteY23" fmla="*/ 650719 h 1164312"/>
                <a:gd name="connsiteX24" fmla="*/ 6272179 w 7268537"/>
                <a:gd name="connsiteY24" fmla="*/ 553132 h 1164312"/>
                <a:gd name="connsiteX25" fmla="*/ 6283621 w 7268537"/>
                <a:gd name="connsiteY25" fmla="*/ 526211 h 1164312"/>
                <a:gd name="connsiteX26" fmla="*/ 6291696 w 7268537"/>
                <a:gd name="connsiteY26" fmla="*/ 487177 h 1164312"/>
                <a:gd name="connsiteX27" fmla="*/ 6276218 w 7268537"/>
                <a:gd name="connsiteY27" fmla="*/ 426605 h 1164312"/>
                <a:gd name="connsiteX28" fmla="*/ 6161805 w 7268537"/>
                <a:gd name="connsiteY28" fmla="*/ 474389 h 1164312"/>
                <a:gd name="connsiteX29" fmla="*/ 6141615 w 7268537"/>
                <a:gd name="connsiteY29" fmla="*/ 518808 h 1164312"/>
                <a:gd name="connsiteX30" fmla="*/ 6109983 w 7268537"/>
                <a:gd name="connsiteY30" fmla="*/ 639950 h 1164312"/>
                <a:gd name="connsiteX31" fmla="*/ 5951825 w 7268537"/>
                <a:gd name="connsiteY31" fmla="*/ 668890 h 1164312"/>
                <a:gd name="connsiteX32" fmla="*/ 5920866 w 7268537"/>
                <a:gd name="connsiteY32" fmla="*/ 626490 h 1164312"/>
                <a:gd name="connsiteX33" fmla="*/ 5934327 w 7268537"/>
                <a:gd name="connsiteY33" fmla="*/ 571303 h 1164312"/>
                <a:gd name="connsiteX34" fmla="*/ 5922213 w 7268537"/>
                <a:gd name="connsiteY34" fmla="*/ 526884 h 1164312"/>
                <a:gd name="connsiteX35" fmla="*/ 5915482 w 7268537"/>
                <a:gd name="connsiteY35" fmla="*/ 526884 h 1164312"/>
                <a:gd name="connsiteX36" fmla="*/ 5865679 w 7268537"/>
                <a:gd name="connsiteY36" fmla="*/ 471024 h 1164312"/>
                <a:gd name="connsiteX37" fmla="*/ 5855584 w 7268537"/>
                <a:gd name="connsiteY37" fmla="*/ 435355 h 1164312"/>
                <a:gd name="connsiteX38" fmla="*/ 5825299 w 7268537"/>
                <a:gd name="connsiteY38" fmla="*/ 450834 h 1164312"/>
                <a:gd name="connsiteX39" fmla="*/ 5759343 w 7268537"/>
                <a:gd name="connsiteY39" fmla="*/ 547074 h 1164312"/>
                <a:gd name="connsiteX40" fmla="*/ 5704156 w 7268537"/>
                <a:gd name="connsiteY40" fmla="*/ 574668 h 1164312"/>
                <a:gd name="connsiteX41" fmla="*/ 5646950 w 7268537"/>
                <a:gd name="connsiteY41" fmla="*/ 497272 h 1164312"/>
                <a:gd name="connsiteX42" fmla="*/ 5653007 w 7268537"/>
                <a:gd name="connsiteY42" fmla="*/ 438720 h 1164312"/>
                <a:gd name="connsiteX43" fmla="*/ 5472640 w 7268537"/>
                <a:gd name="connsiteY43" fmla="*/ 503329 h 1164312"/>
                <a:gd name="connsiteX44" fmla="*/ 5406685 w 7268537"/>
                <a:gd name="connsiteY44" fmla="*/ 478427 h 1164312"/>
                <a:gd name="connsiteX45" fmla="*/ 5423510 w 7268537"/>
                <a:gd name="connsiteY45" fmla="*/ 415164 h 1164312"/>
                <a:gd name="connsiteX46" fmla="*/ 5465910 w 7268537"/>
                <a:gd name="connsiteY46" fmla="*/ 384205 h 1164312"/>
                <a:gd name="connsiteX47" fmla="*/ 5494176 w 7268537"/>
                <a:gd name="connsiteY47" fmla="*/ 346517 h 1164312"/>
                <a:gd name="connsiteX48" fmla="*/ 5452450 w 7268537"/>
                <a:gd name="connsiteY48" fmla="*/ 359304 h 1164312"/>
                <a:gd name="connsiteX49" fmla="*/ 5403993 w 7268537"/>
                <a:gd name="connsiteY49" fmla="*/ 345171 h 1164312"/>
                <a:gd name="connsiteX50" fmla="*/ 5396589 w 7268537"/>
                <a:gd name="connsiteY50" fmla="*/ 273831 h 1164312"/>
                <a:gd name="connsiteX51" fmla="*/ 5396589 w 7268537"/>
                <a:gd name="connsiteY51" fmla="*/ 253641 h 1164312"/>
                <a:gd name="connsiteX52" fmla="*/ 5294965 w 7268537"/>
                <a:gd name="connsiteY52" fmla="*/ 184321 h 1164312"/>
                <a:gd name="connsiteX53" fmla="*/ 5274774 w 7268537"/>
                <a:gd name="connsiteY53" fmla="*/ 205184 h 1164312"/>
                <a:gd name="connsiteX54" fmla="*/ 5261314 w 7268537"/>
                <a:gd name="connsiteY54" fmla="*/ 221337 h 1164312"/>
                <a:gd name="connsiteX55" fmla="*/ 5248527 w 7268537"/>
                <a:gd name="connsiteY55" fmla="*/ 203165 h 1164312"/>
                <a:gd name="connsiteX56" fmla="*/ 5228336 w 7268537"/>
                <a:gd name="connsiteY56" fmla="*/ 82696 h 1164312"/>
                <a:gd name="connsiteX57" fmla="*/ 5202089 w 7268537"/>
                <a:gd name="connsiteY57" fmla="*/ 146632 h 1164312"/>
                <a:gd name="connsiteX58" fmla="*/ 5198051 w 7268537"/>
                <a:gd name="connsiteY58" fmla="*/ 159419 h 1164312"/>
                <a:gd name="connsiteX59" fmla="*/ 5169784 w 7268537"/>
                <a:gd name="connsiteY59" fmla="*/ 201819 h 1164312"/>
                <a:gd name="connsiteX60" fmla="*/ 5131423 w 7268537"/>
                <a:gd name="connsiteY60" fmla="*/ 166149 h 1164312"/>
                <a:gd name="connsiteX61" fmla="*/ 5054699 w 7268537"/>
                <a:gd name="connsiteY61" fmla="*/ 149324 h 1164312"/>
                <a:gd name="connsiteX62" fmla="*/ 4948363 w 7268537"/>
                <a:gd name="connsiteY62" fmla="*/ 230086 h 1164312"/>
                <a:gd name="connsiteX63" fmla="*/ 4918750 w 7268537"/>
                <a:gd name="connsiteY63" fmla="*/ 246238 h 1164312"/>
                <a:gd name="connsiteX64" fmla="*/ 4897887 w 7268537"/>
                <a:gd name="connsiteY64" fmla="*/ 213260 h 1164312"/>
                <a:gd name="connsiteX65" fmla="*/ 4884427 w 7268537"/>
                <a:gd name="connsiteY65" fmla="*/ 123750 h 1164312"/>
                <a:gd name="connsiteX66" fmla="*/ 4850103 w 7268537"/>
                <a:gd name="connsiteY66" fmla="*/ 105578 h 1164312"/>
                <a:gd name="connsiteX67" fmla="*/ 4774053 w 7268537"/>
                <a:gd name="connsiteY67" fmla="*/ 88753 h 1164312"/>
                <a:gd name="connsiteX68" fmla="*/ 4689253 w 7268537"/>
                <a:gd name="connsiteY68" fmla="*/ 13375 h 1164312"/>
                <a:gd name="connsiteX69" fmla="*/ 4617914 w 7268537"/>
                <a:gd name="connsiteY69" fmla="*/ 20778 h 1164312"/>
                <a:gd name="connsiteX70" fmla="*/ 4578206 w 7268537"/>
                <a:gd name="connsiteY70" fmla="*/ 66544 h 1164312"/>
                <a:gd name="connsiteX71" fmla="*/ 4570803 w 7268537"/>
                <a:gd name="connsiteY71" fmla="*/ 103559 h 1164312"/>
                <a:gd name="connsiteX72" fmla="*/ 4562727 w 7268537"/>
                <a:gd name="connsiteY72" fmla="*/ 136537 h 1164312"/>
                <a:gd name="connsiteX73" fmla="*/ 4531768 w 7268537"/>
                <a:gd name="connsiteY73" fmla="*/ 124423 h 1164312"/>
                <a:gd name="connsiteX74" fmla="*/ 4483984 w 7268537"/>
                <a:gd name="connsiteY74" fmla="*/ 76639 h 1164312"/>
                <a:gd name="connsiteX75" fmla="*/ 4437546 w 7268537"/>
                <a:gd name="connsiteY75" fmla="*/ 63851 h 1164312"/>
                <a:gd name="connsiteX76" fmla="*/ 4425432 w 7268537"/>
                <a:gd name="connsiteY76" fmla="*/ 102213 h 1164312"/>
                <a:gd name="connsiteX77" fmla="*/ 4425432 w 7268537"/>
                <a:gd name="connsiteY77" fmla="*/ 152016 h 1164312"/>
                <a:gd name="connsiteX78" fmla="*/ 4385725 w 7268537"/>
                <a:gd name="connsiteY78" fmla="*/ 117692 h 1164312"/>
                <a:gd name="connsiteX79" fmla="*/ 4325153 w 7268537"/>
                <a:gd name="connsiteY79" fmla="*/ 96829 h 1164312"/>
                <a:gd name="connsiteX80" fmla="*/ 4297560 w 7268537"/>
                <a:gd name="connsiteY80" fmla="*/ 144613 h 1164312"/>
                <a:gd name="connsiteX81" fmla="*/ 4270639 w 7268537"/>
                <a:gd name="connsiteY81" fmla="*/ 176245 h 1164312"/>
                <a:gd name="connsiteX82" fmla="*/ 4232277 w 7268537"/>
                <a:gd name="connsiteY82" fmla="*/ 208549 h 1164312"/>
                <a:gd name="connsiteX83" fmla="*/ 4217471 w 7268537"/>
                <a:gd name="connsiteY83" fmla="*/ 250276 h 1164312"/>
                <a:gd name="connsiteX84" fmla="*/ 4230932 w 7268537"/>
                <a:gd name="connsiteY84" fmla="*/ 346517 h 1164312"/>
                <a:gd name="connsiteX85" fmla="*/ 4158246 w 7268537"/>
                <a:gd name="connsiteY85" fmla="*/ 399012 h 1164312"/>
                <a:gd name="connsiteX86" fmla="*/ 4099021 w 7268537"/>
                <a:gd name="connsiteY86" fmla="*/ 356612 h 1164312"/>
                <a:gd name="connsiteX87" fmla="*/ 4050564 w 7268537"/>
                <a:gd name="connsiteY87" fmla="*/ 306809 h 1164312"/>
                <a:gd name="connsiteX88" fmla="*/ 4050564 w 7268537"/>
                <a:gd name="connsiteY88" fmla="*/ 360650 h 1164312"/>
                <a:gd name="connsiteX89" fmla="*/ 4041815 w 7268537"/>
                <a:gd name="connsiteY89" fmla="*/ 383532 h 1164312"/>
                <a:gd name="connsiteX90" fmla="*/ 4022970 w 7268537"/>
                <a:gd name="connsiteY90" fmla="*/ 364688 h 1164312"/>
                <a:gd name="connsiteX91" fmla="*/ 4000088 w 7268537"/>
                <a:gd name="connsiteY91" fmla="*/ 291330 h 1164312"/>
                <a:gd name="connsiteX92" fmla="*/ 3979897 w 7268537"/>
                <a:gd name="connsiteY92" fmla="*/ 277197 h 1164312"/>
                <a:gd name="connsiteX93" fmla="*/ 3964418 w 7268537"/>
                <a:gd name="connsiteY93" fmla="*/ 296041 h 1164312"/>
                <a:gd name="connsiteX94" fmla="*/ 3964418 w 7268537"/>
                <a:gd name="connsiteY94" fmla="*/ 339787 h 1164312"/>
                <a:gd name="connsiteX95" fmla="*/ 3936152 w 7268537"/>
                <a:gd name="connsiteY95" fmla="*/ 361323 h 1164312"/>
                <a:gd name="connsiteX96" fmla="*/ 3871543 w 7268537"/>
                <a:gd name="connsiteY96" fmla="*/ 342479 h 1164312"/>
                <a:gd name="connsiteX97" fmla="*/ 3835200 w 7268537"/>
                <a:gd name="connsiteY97" fmla="*/ 352574 h 1164312"/>
                <a:gd name="connsiteX98" fmla="*/ 3836546 w 7268537"/>
                <a:gd name="connsiteY98" fmla="*/ 386898 h 1164312"/>
                <a:gd name="connsiteX99" fmla="*/ 3874235 w 7268537"/>
                <a:gd name="connsiteY99" fmla="*/ 438046 h 1164312"/>
                <a:gd name="connsiteX100" fmla="*/ 3870870 w 7268537"/>
                <a:gd name="connsiteY100" fmla="*/ 463621 h 1164312"/>
                <a:gd name="connsiteX101" fmla="*/ 3810971 w 7268537"/>
                <a:gd name="connsiteY101" fmla="*/ 491887 h 1164312"/>
                <a:gd name="connsiteX102" fmla="*/ 3797511 w 7268537"/>
                <a:gd name="connsiteY102" fmla="*/ 582744 h 1164312"/>
                <a:gd name="connsiteX103" fmla="*/ 3782705 w 7268537"/>
                <a:gd name="connsiteY103" fmla="*/ 585436 h 1164312"/>
                <a:gd name="connsiteX104" fmla="*/ 3705308 w 7268537"/>
                <a:gd name="connsiteY104" fmla="*/ 576014 h 1164312"/>
                <a:gd name="connsiteX105" fmla="*/ 3681080 w 7268537"/>
                <a:gd name="connsiteY105" fmla="*/ 545056 h 1164312"/>
                <a:gd name="connsiteX106" fmla="*/ 3668293 w 7268537"/>
                <a:gd name="connsiteY106" fmla="*/ 495926 h 1164312"/>
                <a:gd name="connsiteX107" fmla="*/ 3641372 w 7268537"/>
                <a:gd name="connsiteY107" fmla="*/ 536979 h 1164312"/>
                <a:gd name="connsiteX108" fmla="*/ 3635315 w 7268537"/>
                <a:gd name="connsiteY108" fmla="*/ 541018 h 1164312"/>
                <a:gd name="connsiteX109" fmla="*/ 3622528 w 7268537"/>
                <a:gd name="connsiteY109" fmla="*/ 510059 h 1164312"/>
                <a:gd name="connsiteX110" fmla="*/ 3604356 w 7268537"/>
                <a:gd name="connsiteY110" fmla="*/ 493233 h 1164312"/>
                <a:gd name="connsiteX111" fmla="*/ 3594261 w 7268537"/>
                <a:gd name="connsiteY111" fmla="*/ 514770 h 1164312"/>
                <a:gd name="connsiteX112" fmla="*/ 3588204 w 7268537"/>
                <a:gd name="connsiteY112" fmla="*/ 557843 h 1164312"/>
                <a:gd name="connsiteX113" fmla="*/ 3559938 w 7268537"/>
                <a:gd name="connsiteY113" fmla="*/ 578033 h 1164312"/>
                <a:gd name="connsiteX114" fmla="*/ 3493983 w 7268537"/>
                <a:gd name="connsiteY114" fmla="*/ 588129 h 1164312"/>
                <a:gd name="connsiteX115" fmla="*/ 3469081 w 7268537"/>
                <a:gd name="connsiteY115" fmla="*/ 581398 h 1164312"/>
                <a:gd name="connsiteX116" fmla="*/ 3475138 w 7268537"/>
                <a:gd name="connsiteY116" fmla="*/ 499291 h 1164312"/>
                <a:gd name="connsiteX117" fmla="*/ 3378897 w 7268537"/>
                <a:gd name="connsiteY117" fmla="*/ 451507 h 1164312"/>
                <a:gd name="connsiteX118" fmla="*/ 3415913 w 7268537"/>
                <a:gd name="connsiteY118" fmla="*/ 417183 h 1164312"/>
                <a:gd name="connsiteX119" fmla="*/ 3423316 w 7268537"/>
                <a:gd name="connsiteY119" fmla="*/ 342479 h 1164312"/>
                <a:gd name="connsiteX120" fmla="*/ 3399088 w 7268537"/>
                <a:gd name="connsiteY120" fmla="*/ 336422 h 1164312"/>
                <a:gd name="connsiteX121" fmla="*/ 3369475 w 7268537"/>
                <a:gd name="connsiteY121" fmla="*/ 349882 h 1164312"/>
                <a:gd name="connsiteX122" fmla="*/ 3303520 w 7268537"/>
                <a:gd name="connsiteY122" fmla="*/ 304790 h 1164312"/>
                <a:gd name="connsiteX123" fmla="*/ 3292752 w 7268537"/>
                <a:gd name="connsiteY123" fmla="*/ 277869 h 1164312"/>
                <a:gd name="connsiteX124" fmla="*/ 3270542 w 7268537"/>
                <a:gd name="connsiteY124" fmla="*/ 298060 h 1164312"/>
                <a:gd name="connsiteX125" fmla="*/ 3250352 w 7268537"/>
                <a:gd name="connsiteY125" fmla="*/ 365361 h 1164312"/>
                <a:gd name="connsiteX126" fmla="*/ 3230162 w 7268537"/>
                <a:gd name="connsiteY126" fmla="*/ 387570 h 1164312"/>
                <a:gd name="connsiteX127" fmla="*/ 3217374 w 7268537"/>
                <a:gd name="connsiteY127" fmla="*/ 362669 h 1164312"/>
                <a:gd name="connsiteX128" fmla="*/ 3219393 w 7268537"/>
                <a:gd name="connsiteY128" fmla="*/ 306136 h 1164312"/>
                <a:gd name="connsiteX129" fmla="*/ 3194492 w 7268537"/>
                <a:gd name="connsiteY129" fmla="*/ 333056 h 1164312"/>
                <a:gd name="connsiteX130" fmla="*/ 3101616 w 7268537"/>
                <a:gd name="connsiteY130" fmla="*/ 401704 h 1164312"/>
                <a:gd name="connsiteX131" fmla="*/ 3042391 w 7268537"/>
                <a:gd name="connsiteY131" fmla="*/ 363342 h 1164312"/>
                <a:gd name="connsiteX132" fmla="*/ 3055851 w 7268537"/>
                <a:gd name="connsiteY132" fmla="*/ 255660 h 1164312"/>
                <a:gd name="connsiteX133" fmla="*/ 3040372 w 7268537"/>
                <a:gd name="connsiteY133" fmla="*/ 208549 h 1164312"/>
                <a:gd name="connsiteX134" fmla="*/ 2977108 w 7268537"/>
                <a:gd name="connsiteY134" fmla="*/ 160092 h 1164312"/>
                <a:gd name="connsiteX135" fmla="*/ 2969033 w 7268537"/>
                <a:gd name="connsiteY135" fmla="*/ 139229 h 1164312"/>
                <a:gd name="connsiteX136" fmla="*/ 2919902 w 7268537"/>
                <a:gd name="connsiteY136" fmla="*/ 98175 h 1164312"/>
                <a:gd name="connsiteX137" fmla="*/ 2860677 w 7268537"/>
                <a:gd name="connsiteY137" fmla="*/ 139902 h 1164312"/>
                <a:gd name="connsiteX138" fmla="*/ 2843852 w 7268537"/>
                <a:gd name="connsiteY138" fmla="*/ 151343 h 1164312"/>
                <a:gd name="connsiteX139" fmla="*/ 2841160 w 7268537"/>
                <a:gd name="connsiteY139" fmla="*/ 133172 h 1164312"/>
                <a:gd name="connsiteX140" fmla="*/ 2829046 w 7268537"/>
                <a:gd name="connsiteY140" fmla="*/ 61159 h 1164312"/>
                <a:gd name="connsiteX141" fmla="*/ 2767802 w 7268537"/>
                <a:gd name="connsiteY141" fmla="*/ 91445 h 1164312"/>
                <a:gd name="connsiteX142" fmla="*/ 2728767 w 7268537"/>
                <a:gd name="connsiteY142" fmla="*/ 128460 h 1164312"/>
                <a:gd name="connsiteX143" fmla="*/ 2704539 w 7268537"/>
                <a:gd name="connsiteY143" fmla="*/ 133172 h 1164312"/>
                <a:gd name="connsiteX144" fmla="*/ 2699154 w 7268537"/>
                <a:gd name="connsiteY144" fmla="*/ 111635 h 1164312"/>
                <a:gd name="connsiteX145" fmla="*/ 2632526 w 7268537"/>
                <a:gd name="connsiteY145" fmla="*/ 2607 h 1164312"/>
                <a:gd name="connsiteX146" fmla="*/ 2569936 w 7268537"/>
                <a:gd name="connsiteY146" fmla="*/ 19433 h 1164312"/>
                <a:gd name="connsiteX147" fmla="*/ 2487828 w 7268537"/>
                <a:gd name="connsiteY147" fmla="*/ 98175 h 1164312"/>
                <a:gd name="connsiteX148" fmla="*/ 2425911 w 7268537"/>
                <a:gd name="connsiteY148" fmla="*/ 108270 h 1164312"/>
                <a:gd name="connsiteX149" fmla="*/ 2386203 w 7268537"/>
                <a:gd name="connsiteY149" fmla="*/ 123076 h 1164312"/>
                <a:gd name="connsiteX150" fmla="*/ 2370051 w 7268537"/>
                <a:gd name="connsiteY150" fmla="*/ 211241 h 1164312"/>
                <a:gd name="connsiteX151" fmla="*/ 2314864 w 7268537"/>
                <a:gd name="connsiteY151" fmla="*/ 226721 h 1164312"/>
                <a:gd name="connsiteX152" fmla="*/ 2203144 w 7268537"/>
                <a:gd name="connsiteY152" fmla="*/ 143267 h 1164312"/>
                <a:gd name="connsiteX153" fmla="*/ 2138535 w 7268537"/>
                <a:gd name="connsiteY153" fmla="*/ 161438 h 1164312"/>
                <a:gd name="connsiteX154" fmla="*/ 2101519 w 7268537"/>
                <a:gd name="connsiteY154" fmla="*/ 199800 h 1164312"/>
                <a:gd name="connsiteX155" fmla="*/ 2067868 w 7268537"/>
                <a:gd name="connsiteY155" fmla="*/ 150670 h 1164312"/>
                <a:gd name="connsiteX156" fmla="*/ 2044313 w 7268537"/>
                <a:gd name="connsiteY156" fmla="*/ 82696 h 1164312"/>
                <a:gd name="connsiteX157" fmla="*/ 2036237 w 7268537"/>
                <a:gd name="connsiteY157" fmla="*/ 83369 h 1164312"/>
                <a:gd name="connsiteX158" fmla="*/ 2026142 w 7268537"/>
                <a:gd name="connsiteY158" fmla="*/ 160765 h 1164312"/>
                <a:gd name="connsiteX159" fmla="*/ 2021431 w 7268537"/>
                <a:gd name="connsiteY159" fmla="*/ 197108 h 1164312"/>
                <a:gd name="connsiteX160" fmla="*/ 2005278 w 7268537"/>
                <a:gd name="connsiteY160" fmla="*/ 218644 h 1164312"/>
                <a:gd name="connsiteX161" fmla="*/ 1991818 w 7268537"/>
                <a:gd name="connsiteY161" fmla="*/ 199127 h 1164312"/>
                <a:gd name="connsiteX162" fmla="*/ 1878752 w 7268537"/>
                <a:gd name="connsiteY162" fmla="*/ 180956 h 1164312"/>
                <a:gd name="connsiteX163" fmla="*/ 1872695 w 7268537"/>
                <a:gd name="connsiteY163" fmla="*/ 201819 h 1164312"/>
                <a:gd name="connsiteX164" fmla="*/ 1876733 w 7268537"/>
                <a:gd name="connsiteY164" fmla="*/ 333056 h 1164312"/>
                <a:gd name="connsiteX165" fmla="*/ 1865965 w 7268537"/>
                <a:gd name="connsiteY165" fmla="*/ 349209 h 1164312"/>
                <a:gd name="connsiteX166" fmla="*/ 1784530 w 7268537"/>
                <a:gd name="connsiteY166" fmla="*/ 348536 h 1164312"/>
                <a:gd name="connsiteX167" fmla="*/ 1783184 w 7268537"/>
                <a:gd name="connsiteY167" fmla="*/ 349882 h 1164312"/>
                <a:gd name="connsiteX168" fmla="*/ 1806740 w 7268537"/>
                <a:gd name="connsiteY168" fmla="*/ 381513 h 1164312"/>
                <a:gd name="connsiteX169" fmla="*/ 1851158 w 7268537"/>
                <a:gd name="connsiteY169" fmla="*/ 415837 h 1164312"/>
                <a:gd name="connsiteX170" fmla="*/ 1860581 w 7268537"/>
                <a:gd name="connsiteY170" fmla="*/ 477081 h 1164312"/>
                <a:gd name="connsiteX171" fmla="*/ 1796644 w 7268537"/>
                <a:gd name="connsiteY171" fmla="*/ 501310 h 1164312"/>
                <a:gd name="connsiteX172" fmla="*/ 1615604 w 7268537"/>
                <a:gd name="connsiteY172" fmla="*/ 436701 h 1164312"/>
                <a:gd name="connsiteX173" fmla="*/ 1614258 w 7268537"/>
                <a:gd name="connsiteY173" fmla="*/ 442757 h 1164312"/>
                <a:gd name="connsiteX174" fmla="*/ 1623680 w 7268537"/>
                <a:gd name="connsiteY174" fmla="*/ 522173 h 1164312"/>
                <a:gd name="connsiteX175" fmla="*/ 1557725 w 7268537"/>
                <a:gd name="connsiteY175" fmla="*/ 576014 h 1164312"/>
                <a:gd name="connsiteX176" fmla="*/ 1514652 w 7268537"/>
                <a:gd name="connsiteY176" fmla="*/ 553805 h 1164312"/>
                <a:gd name="connsiteX177" fmla="*/ 1453408 w 7268537"/>
                <a:gd name="connsiteY177" fmla="*/ 458237 h 1164312"/>
                <a:gd name="connsiteX178" fmla="*/ 1417065 w 7268537"/>
                <a:gd name="connsiteY178" fmla="*/ 434681 h 1164312"/>
                <a:gd name="connsiteX179" fmla="*/ 1406970 w 7268537"/>
                <a:gd name="connsiteY179" fmla="*/ 476408 h 1164312"/>
                <a:gd name="connsiteX180" fmla="*/ 1411008 w 7268537"/>
                <a:gd name="connsiteY180" fmla="*/ 495926 h 1164312"/>
                <a:gd name="connsiteX181" fmla="*/ 1379376 w 7268537"/>
                <a:gd name="connsiteY181" fmla="*/ 526884 h 1164312"/>
                <a:gd name="connsiteX182" fmla="*/ 1349091 w 7268537"/>
                <a:gd name="connsiteY182" fmla="*/ 525538 h 1164312"/>
                <a:gd name="connsiteX183" fmla="*/ 1337650 w 7268537"/>
                <a:gd name="connsiteY183" fmla="*/ 569284 h 1164312"/>
                <a:gd name="connsiteX184" fmla="*/ 1350437 w 7268537"/>
                <a:gd name="connsiteY184" fmla="*/ 624471 h 1164312"/>
                <a:gd name="connsiteX185" fmla="*/ 1324189 w 7268537"/>
                <a:gd name="connsiteY185" fmla="*/ 666871 h 1164312"/>
                <a:gd name="connsiteX186" fmla="*/ 1151225 w 7268537"/>
                <a:gd name="connsiteY186" fmla="*/ 635239 h 1164312"/>
                <a:gd name="connsiteX187" fmla="*/ 1130362 w 7268537"/>
                <a:gd name="connsiteY187" fmla="*/ 518135 h 1164312"/>
                <a:gd name="connsiteX188" fmla="*/ 1110171 w 7268537"/>
                <a:gd name="connsiteY188" fmla="*/ 473043 h 1164312"/>
                <a:gd name="connsiteX189" fmla="*/ 995759 w 7268537"/>
                <a:gd name="connsiteY189" fmla="*/ 425259 h 1164312"/>
                <a:gd name="connsiteX190" fmla="*/ 978934 w 7268537"/>
                <a:gd name="connsiteY190" fmla="*/ 481119 h 1164312"/>
                <a:gd name="connsiteX191" fmla="*/ 989702 w 7268537"/>
                <a:gd name="connsiteY191" fmla="*/ 525538 h 1164312"/>
                <a:gd name="connsiteX192" fmla="*/ 973550 w 7268537"/>
                <a:gd name="connsiteY192" fmla="*/ 645335 h 1164312"/>
                <a:gd name="connsiteX193" fmla="*/ 909613 w 7268537"/>
                <a:gd name="connsiteY193" fmla="*/ 653410 h 1164312"/>
                <a:gd name="connsiteX194" fmla="*/ 880674 w 7268537"/>
                <a:gd name="connsiteY194" fmla="*/ 646680 h 1164312"/>
                <a:gd name="connsiteX195" fmla="*/ 868560 w 7268537"/>
                <a:gd name="connsiteY195" fmla="*/ 664852 h 1164312"/>
                <a:gd name="connsiteX196" fmla="*/ 874617 w 7268537"/>
                <a:gd name="connsiteY196" fmla="*/ 706579 h 1164312"/>
                <a:gd name="connsiteX197" fmla="*/ 887404 w 7268537"/>
                <a:gd name="connsiteY197" fmla="*/ 761766 h 1164312"/>
                <a:gd name="connsiteX198" fmla="*/ 812027 w 7268537"/>
                <a:gd name="connsiteY198" fmla="*/ 769842 h 1164312"/>
                <a:gd name="connsiteX199" fmla="*/ 713094 w 7268537"/>
                <a:gd name="connsiteY199" fmla="*/ 721385 h 1164312"/>
                <a:gd name="connsiteX200" fmla="*/ 630986 w 7268537"/>
                <a:gd name="connsiteY200" fmla="*/ 740229 h 1164312"/>
                <a:gd name="connsiteX201" fmla="*/ 578491 w 7268537"/>
                <a:gd name="connsiteY201" fmla="*/ 775899 h 1164312"/>
                <a:gd name="connsiteX202" fmla="*/ 552244 w 7268537"/>
                <a:gd name="connsiteY202" fmla="*/ 761092 h 1164312"/>
                <a:gd name="connsiteX203" fmla="*/ 559647 w 7268537"/>
                <a:gd name="connsiteY203" fmla="*/ 706579 h 1164312"/>
                <a:gd name="connsiteX204" fmla="*/ 555609 w 7268537"/>
                <a:gd name="connsiteY204" fmla="*/ 648026 h 1164312"/>
                <a:gd name="connsiteX205" fmla="*/ 488980 w 7268537"/>
                <a:gd name="connsiteY205" fmla="*/ 698502 h 1164312"/>
                <a:gd name="connsiteX206" fmla="*/ 484942 w 7268537"/>
                <a:gd name="connsiteY206" fmla="*/ 721385 h 1164312"/>
                <a:gd name="connsiteX207" fmla="*/ 424371 w 7268537"/>
                <a:gd name="connsiteY207" fmla="*/ 741575 h 1164312"/>
                <a:gd name="connsiteX208" fmla="*/ 423025 w 7268537"/>
                <a:gd name="connsiteY208" fmla="*/ 832432 h 1164312"/>
                <a:gd name="connsiteX209" fmla="*/ 335534 w 7268537"/>
                <a:gd name="connsiteY209" fmla="*/ 836470 h 1164312"/>
                <a:gd name="connsiteX210" fmla="*/ 252753 w 7268537"/>
                <a:gd name="connsiteY210" fmla="*/ 870121 h 1164312"/>
                <a:gd name="connsiteX211" fmla="*/ 223140 w 7268537"/>
                <a:gd name="connsiteY211" fmla="*/ 882235 h 1164312"/>
                <a:gd name="connsiteX212" fmla="*/ 153820 w 7268537"/>
                <a:gd name="connsiteY212" fmla="*/ 823683 h 1164312"/>
                <a:gd name="connsiteX213" fmla="*/ 80462 w 7268537"/>
                <a:gd name="connsiteY213" fmla="*/ 835124 h 1164312"/>
                <a:gd name="connsiteX214" fmla="*/ 29313 w 7268537"/>
                <a:gd name="connsiteY214" fmla="*/ 984533 h 1164312"/>
                <a:gd name="connsiteX215" fmla="*/ 9795 w 7268537"/>
                <a:gd name="connsiteY215" fmla="*/ 1059910 h 1164312"/>
                <a:gd name="connsiteX216" fmla="*/ 4411 w 7268537"/>
                <a:gd name="connsiteY216" fmla="*/ 1122500 h 1164312"/>
                <a:gd name="connsiteX217" fmla="*/ 13160 w 7268537"/>
                <a:gd name="connsiteY217" fmla="*/ 1164900 h 1164312"/>
                <a:gd name="connsiteX218" fmla="*/ 7261508 w 7268537"/>
                <a:gd name="connsiteY218" fmla="*/ 1164900 h 1164312"/>
                <a:gd name="connsiteX219" fmla="*/ 7261508 w 7268537"/>
                <a:gd name="connsiteY219" fmla="*/ 1038374 h 116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7268537" h="1164312">
                  <a:moveTo>
                    <a:pt x="7261508" y="1038374"/>
                  </a:moveTo>
                  <a:cubicBezTo>
                    <a:pt x="7256124" y="1026932"/>
                    <a:pt x="7248721" y="1015492"/>
                    <a:pt x="7246702" y="1000012"/>
                  </a:cubicBezTo>
                  <a:cubicBezTo>
                    <a:pt x="7238626" y="942806"/>
                    <a:pt x="7223819" y="886946"/>
                    <a:pt x="7192861" y="836470"/>
                  </a:cubicBezTo>
                  <a:cubicBezTo>
                    <a:pt x="7171324" y="800800"/>
                    <a:pt x="7151807" y="797435"/>
                    <a:pt x="7119502" y="823683"/>
                  </a:cubicBezTo>
                  <a:cubicBezTo>
                    <a:pt x="7095274" y="843200"/>
                    <a:pt x="7071718" y="864064"/>
                    <a:pt x="7047490" y="883581"/>
                  </a:cubicBezTo>
                  <a:cubicBezTo>
                    <a:pt x="7035375" y="893676"/>
                    <a:pt x="7025280" y="895695"/>
                    <a:pt x="7019897" y="874159"/>
                  </a:cubicBezTo>
                  <a:cubicBezTo>
                    <a:pt x="7006436" y="814261"/>
                    <a:pt x="6987592" y="806184"/>
                    <a:pt x="6933751" y="837816"/>
                  </a:cubicBezTo>
                  <a:cubicBezTo>
                    <a:pt x="6894043" y="861372"/>
                    <a:pt x="6881929" y="860025"/>
                    <a:pt x="6848278" y="829067"/>
                  </a:cubicBezTo>
                  <a:cubicBezTo>
                    <a:pt x="6845586" y="800128"/>
                    <a:pt x="6858374" y="769842"/>
                    <a:pt x="6843567" y="741575"/>
                  </a:cubicBezTo>
                  <a:cubicBezTo>
                    <a:pt x="6830779" y="744267"/>
                    <a:pt x="6828761" y="770515"/>
                    <a:pt x="6809243" y="759074"/>
                  </a:cubicBezTo>
                  <a:cubicBezTo>
                    <a:pt x="6789726" y="748305"/>
                    <a:pt x="6783668" y="729461"/>
                    <a:pt x="6781650" y="708598"/>
                  </a:cubicBezTo>
                  <a:cubicBezTo>
                    <a:pt x="6776938" y="661487"/>
                    <a:pt x="6762805" y="648026"/>
                    <a:pt x="6716367" y="648026"/>
                  </a:cubicBezTo>
                  <a:cubicBezTo>
                    <a:pt x="6711656" y="666871"/>
                    <a:pt x="6711656" y="686388"/>
                    <a:pt x="6714349" y="705232"/>
                  </a:cubicBezTo>
                  <a:cubicBezTo>
                    <a:pt x="6715022" y="713982"/>
                    <a:pt x="6713676" y="724077"/>
                    <a:pt x="6716367" y="732153"/>
                  </a:cubicBezTo>
                  <a:cubicBezTo>
                    <a:pt x="6722424" y="749652"/>
                    <a:pt x="6723771" y="768496"/>
                    <a:pt x="6707619" y="777245"/>
                  </a:cubicBezTo>
                  <a:cubicBezTo>
                    <a:pt x="6691466" y="786667"/>
                    <a:pt x="6677333" y="769842"/>
                    <a:pt x="6663873" y="761092"/>
                  </a:cubicBezTo>
                  <a:cubicBezTo>
                    <a:pt x="6653778" y="754362"/>
                    <a:pt x="6643682" y="746959"/>
                    <a:pt x="6634933" y="738210"/>
                  </a:cubicBezTo>
                  <a:cubicBezTo>
                    <a:pt x="6602629" y="703886"/>
                    <a:pt x="6561574" y="714655"/>
                    <a:pt x="6527251" y="732153"/>
                  </a:cubicBezTo>
                  <a:cubicBezTo>
                    <a:pt x="6499657" y="746287"/>
                    <a:pt x="6473410" y="765131"/>
                    <a:pt x="6444471" y="775226"/>
                  </a:cubicBezTo>
                  <a:cubicBezTo>
                    <a:pt x="6424280" y="781956"/>
                    <a:pt x="6395340" y="784648"/>
                    <a:pt x="6382553" y="760420"/>
                  </a:cubicBezTo>
                  <a:cubicBezTo>
                    <a:pt x="6371785" y="740902"/>
                    <a:pt x="6377169" y="719366"/>
                    <a:pt x="6398706" y="706579"/>
                  </a:cubicBezTo>
                  <a:cubicBezTo>
                    <a:pt x="6396013" y="693118"/>
                    <a:pt x="6405436" y="683696"/>
                    <a:pt x="6408128" y="671582"/>
                  </a:cubicBezTo>
                  <a:cubicBezTo>
                    <a:pt x="6410820" y="656775"/>
                    <a:pt x="6408128" y="647354"/>
                    <a:pt x="6390630" y="648026"/>
                  </a:cubicBezTo>
                  <a:cubicBezTo>
                    <a:pt x="6383226" y="648700"/>
                    <a:pt x="6375150" y="649373"/>
                    <a:pt x="6367747" y="650719"/>
                  </a:cubicBezTo>
                  <a:cubicBezTo>
                    <a:pt x="6299773" y="666871"/>
                    <a:pt x="6256700" y="623125"/>
                    <a:pt x="6272179" y="553132"/>
                  </a:cubicBezTo>
                  <a:cubicBezTo>
                    <a:pt x="6274198" y="543709"/>
                    <a:pt x="6279583" y="534960"/>
                    <a:pt x="6283621" y="526211"/>
                  </a:cubicBezTo>
                  <a:cubicBezTo>
                    <a:pt x="6286313" y="513424"/>
                    <a:pt x="6289004" y="499964"/>
                    <a:pt x="6291696" y="487177"/>
                  </a:cubicBezTo>
                  <a:cubicBezTo>
                    <a:pt x="6297081" y="464294"/>
                    <a:pt x="6297081" y="442757"/>
                    <a:pt x="6276218" y="426605"/>
                  </a:cubicBezTo>
                  <a:cubicBezTo>
                    <a:pt x="6232472" y="429297"/>
                    <a:pt x="6202186" y="462948"/>
                    <a:pt x="6161805" y="474389"/>
                  </a:cubicBezTo>
                  <a:cubicBezTo>
                    <a:pt x="6150364" y="487177"/>
                    <a:pt x="6139596" y="499964"/>
                    <a:pt x="6141615" y="518808"/>
                  </a:cubicBezTo>
                  <a:cubicBezTo>
                    <a:pt x="6173919" y="576687"/>
                    <a:pt x="6163824" y="602262"/>
                    <a:pt x="6109983" y="639950"/>
                  </a:cubicBezTo>
                  <a:cubicBezTo>
                    <a:pt x="6059507" y="674947"/>
                    <a:pt x="6009031" y="681677"/>
                    <a:pt x="5951825" y="668890"/>
                  </a:cubicBezTo>
                  <a:cubicBezTo>
                    <a:pt x="5928269" y="663506"/>
                    <a:pt x="5916155" y="651391"/>
                    <a:pt x="5920866" y="626490"/>
                  </a:cubicBezTo>
                  <a:cubicBezTo>
                    <a:pt x="5924232" y="607646"/>
                    <a:pt x="5930289" y="589474"/>
                    <a:pt x="5934327" y="571303"/>
                  </a:cubicBezTo>
                  <a:cubicBezTo>
                    <a:pt x="5935000" y="555151"/>
                    <a:pt x="5934327" y="539672"/>
                    <a:pt x="5922213" y="526884"/>
                  </a:cubicBezTo>
                  <a:cubicBezTo>
                    <a:pt x="5920194" y="526884"/>
                    <a:pt x="5917501" y="526884"/>
                    <a:pt x="5915482" y="526884"/>
                  </a:cubicBezTo>
                  <a:cubicBezTo>
                    <a:pt x="5856930" y="527557"/>
                    <a:pt x="5857603" y="528230"/>
                    <a:pt x="5865679" y="471024"/>
                  </a:cubicBezTo>
                  <a:cubicBezTo>
                    <a:pt x="5867698" y="458237"/>
                    <a:pt x="5871737" y="442757"/>
                    <a:pt x="5855584" y="435355"/>
                  </a:cubicBezTo>
                  <a:cubicBezTo>
                    <a:pt x="5841451" y="429297"/>
                    <a:pt x="5833375" y="442757"/>
                    <a:pt x="5825299" y="450834"/>
                  </a:cubicBezTo>
                  <a:cubicBezTo>
                    <a:pt x="5797032" y="479100"/>
                    <a:pt x="5783572" y="516789"/>
                    <a:pt x="5759343" y="547074"/>
                  </a:cubicBezTo>
                  <a:cubicBezTo>
                    <a:pt x="5745883" y="563900"/>
                    <a:pt x="5736461" y="589474"/>
                    <a:pt x="5704156" y="574668"/>
                  </a:cubicBezTo>
                  <a:cubicBezTo>
                    <a:pt x="5646950" y="547748"/>
                    <a:pt x="5636182" y="536979"/>
                    <a:pt x="5646950" y="497272"/>
                  </a:cubicBezTo>
                  <a:cubicBezTo>
                    <a:pt x="5652334" y="477754"/>
                    <a:pt x="5649642" y="458237"/>
                    <a:pt x="5653007" y="438720"/>
                  </a:cubicBezTo>
                  <a:cubicBezTo>
                    <a:pt x="5593782" y="462948"/>
                    <a:pt x="5536576" y="491887"/>
                    <a:pt x="5472640" y="503329"/>
                  </a:cubicBezTo>
                  <a:cubicBezTo>
                    <a:pt x="5443700" y="508713"/>
                    <a:pt x="5420145" y="502656"/>
                    <a:pt x="5406685" y="478427"/>
                  </a:cubicBezTo>
                  <a:cubicBezTo>
                    <a:pt x="5394570" y="455545"/>
                    <a:pt x="5406012" y="433336"/>
                    <a:pt x="5423510" y="415164"/>
                  </a:cubicBezTo>
                  <a:cubicBezTo>
                    <a:pt x="5435624" y="402377"/>
                    <a:pt x="5448411" y="389590"/>
                    <a:pt x="5465910" y="384205"/>
                  </a:cubicBezTo>
                  <a:cubicBezTo>
                    <a:pt x="5468602" y="367380"/>
                    <a:pt x="5489465" y="364688"/>
                    <a:pt x="5494176" y="346517"/>
                  </a:cubicBezTo>
                  <a:cubicBezTo>
                    <a:pt x="5479370" y="351228"/>
                    <a:pt x="5465910" y="355939"/>
                    <a:pt x="5452450" y="359304"/>
                  </a:cubicBezTo>
                  <a:cubicBezTo>
                    <a:pt x="5433605" y="364015"/>
                    <a:pt x="5414761" y="368726"/>
                    <a:pt x="5403993" y="345171"/>
                  </a:cubicBezTo>
                  <a:cubicBezTo>
                    <a:pt x="5387167" y="322961"/>
                    <a:pt x="5399954" y="297387"/>
                    <a:pt x="5396589" y="273831"/>
                  </a:cubicBezTo>
                  <a:cubicBezTo>
                    <a:pt x="5395917" y="267101"/>
                    <a:pt x="5396589" y="260371"/>
                    <a:pt x="5396589" y="253641"/>
                  </a:cubicBezTo>
                  <a:cubicBezTo>
                    <a:pt x="5396589" y="164803"/>
                    <a:pt x="5378418" y="152016"/>
                    <a:pt x="5294965" y="184321"/>
                  </a:cubicBezTo>
                  <a:cubicBezTo>
                    <a:pt x="5284869" y="188359"/>
                    <a:pt x="5277466" y="194416"/>
                    <a:pt x="5274774" y="205184"/>
                  </a:cubicBezTo>
                  <a:cubicBezTo>
                    <a:pt x="5272755" y="213260"/>
                    <a:pt x="5270736" y="222009"/>
                    <a:pt x="5261314" y="221337"/>
                  </a:cubicBezTo>
                  <a:cubicBezTo>
                    <a:pt x="5251892" y="220663"/>
                    <a:pt x="5251219" y="209895"/>
                    <a:pt x="5248527" y="203165"/>
                  </a:cubicBezTo>
                  <a:cubicBezTo>
                    <a:pt x="5233721" y="165476"/>
                    <a:pt x="5249200" y="123076"/>
                    <a:pt x="5228336" y="82696"/>
                  </a:cubicBezTo>
                  <a:cubicBezTo>
                    <a:pt x="5212184" y="102213"/>
                    <a:pt x="5211511" y="126441"/>
                    <a:pt x="5202089" y="146632"/>
                  </a:cubicBezTo>
                  <a:cubicBezTo>
                    <a:pt x="5200070" y="150670"/>
                    <a:pt x="5200743" y="155381"/>
                    <a:pt x="5198051" y="159419"/>
                  </a:cubicBezTo>
                  <a:cubicBezTo>
                    <a:pt x="5189302" y="174226"/>
                    <a:pt x="5188629" y="199127"/>
                    <a:pt x="5169784" y="201819"/>
                  </a:cubicBezTo>
                  <a:cubicBezTo>
                    <a:pt x="5148248" y="205184"/>
                    <a:pt x="5141518" y="180956"/>
                    <a:pt x="5131423" y="166149"/>
                  </a:cubicBezTo>
                  <a:cubicBezTo>
                    <a:pt x="5106521" y="129807"/>
                    <a:pt x="5093734" y="125769"/>
                    <a:pt x="5054699" y="149324"/>
                  </a:cubicBezTo>
                  <a:cubicBezTo>
                    <a:pt x="5016337" y="172206"/>
                    <a:pt x="4982014" y="201146"/>
                    <a:pt x="4948363" y="230086"/>
                  </a:cubicBezTo>
                  <a:cubicBezTo>
                    <a:pt x="4939614" y="237489"/>
                    <a:pt x="4934230" y="253641"/>
                    <a:pt x="4918750" y="246238"/>
                  </a:cubicBezTo>
                  <a:cubicBezTo>
                    <a:pt x="4905963" y="240181"/>
                    <a:pt x="4900579" y="226721"/>
                    <a:pt x="4897887" y="213260"/>
                  </a:cubicBezTo>
                  <a:cubicBezTo>
                    <a:pt x="4893176" y="183648"/>
                    <a:pt x="4887119" y="154035"/>
                    <a:pt x="4884427" y="123750"/>
                  </a:cubicBezTo>
                  <a:cubicBezTo>
                    <a:pt x="4882408" y="97502"/>
                    <a:pt x="4872986" y="93464"/>
                    <a:pt x="4850103" y="105578"/>
                  </a:cubicBezTo>
                  <a:cubicBezTo>
                    <a:pt x="4807030" y="129134"/>
                    <a:pt x="4804338" y="128460"/>
                    <a:pt x="4774053" y="88753"/>
                  </a:cubicBezTo>
                  <a:cubicBezTo>
                    <a:pt x="4750497" y="57794"/>
                    <a:pt x="4720885" y="34912"/>
                    <a:pt x="4689253" y="13375"/>
                  </a:cubicBezTo>
                  <a:cubicBezTo>
                    <a:pt x="4663679" y="-4123"/>
                    <a:pt x="4639450" y="-4796"/>
                    <a:pt x="4617914" y="20778"/>
                  </a:cubicBezTo>
                  <a:cubicBezTo>
                    <a:pt x="4605127" y="36258"/>
                    <a:pt x="4591666" y="51064"/>
                    <a:pt x="4578206" y="66544"/>
                  </a:cubicBezTo>
                  <a:cubicBezTo>
                    <a:pt x="4568784" y="77312"/>
                    <a:pt x="4564746" y="89426"/>
                    <a:pt x="4570803" y="103559"/>
                  </a:cubicBezTo>
                  <a:cubicBezTo>
                    <a:pt x="4576187" y="116346"/>
                    <a:pt x="4575514" y="129134"/>
                    <a:pt x="4562727" y="136537"/>
                  </a:cubicBezTo>
                  <a:cubicBezTo>
                    <a:pt x="4548593" y="144613"/>
                    <a:pt x="4540518" y="132499"/>
                    <a:pt x="4531768" y="124423"/>
                  </a:cubicBezTo>
                  <a:cubicBezTo>
                    <a:pt x="4515616" y="108943"/>
                    <a:pt x="4500810" y="92118"/>
                    <a:pt x="4483984" y="76639"/>
                  </a:cubicBezTo>
                  <a:cubicBezTo>
                    <a:pt x="4471197" y="64524"/>
                    <a:pt x="4455045" y="57121"/>
                    <a:pt x="4437546" y="63851"/>
                  </a:cubicBezTo>
                  <a:cubicBezTo>
                    <a:pt x="4420048" y="70582"/>
                    <a:pt x="4426105" y="88753"/>
                    <a:pt x="4425432" y="102213"/>
                  </a:cubicBezTo>
                  <a:cubicBezTo>
                    <a:pt x="4424759" y="117692"/>
                    <a:pt x="4425432" y="133845"/>
                    <a:pt x="4425432" y="152016"/>
                  </a:cubicBezTo>
                  <a:cubicBezTo>
                    <a:pt x="4406588" y="145286"/>
                    <a:pt x="4397839" y="129134"/>
                    <a:pt x="4385725" y="117692"/>
                  </a:cubicBezTo>
                  <a:cubicBezTo>
                    <a:pt x="4368226" y="101540"/>
                    <a:pt x="4348709" y="89426"/>
                    <a:pt x="4325153" y="96829"/>
                  </a:cubicBezTo>
                  <a:cubicBezTo>
                    <a:pt x="4302944" y="103559"/>
                    <a:pt x="4296887" y="121730"/>
                    <a:pt x="4297560" y="144613"/>
                  </a:cubicBezTo>
                  <a:cubicBezTo>
                    <a:pt x="4298233" y="160765"/>
                    <a:pt x="4281408" y="167496"/>
                    <a:pt x="4270639" y="176245"/>
                  </a:cubicBezTo>
                  <a:cubicBezTo>
                    <a:pt x="4257179" y="186340"/>
                    <a:pt x="4245065" y="197781"/>
                    <a:pt x="4232277" y="208549"/>
                  </a:cubicBezTo>
                  <a:cubicBezTo>
                    <a:pt x="4222855" y="220663"/>
                    <a:pt x="4216798" y="234124"/>
                    <a:pt x="4217471" y="250276"/>
                  </a:cubicBezTo>
                  <a:cubicBezTo>
                    <a:pt x="4222182" y="282581"/>
                    <a:pt x="4228912" y="314212"/>
                    <a:pt x="4230932" y="346517"/>
                  </a:cubicBezTo>
                  <a:cubicBezTo>
                    <a:pt x="4233623" y="390935"/>
                    <a:pt x="4199973" y="413145"/>
                    <a:pt x="4158246" y="399012"/>
                  </a:cubicBezTo>
                  <a:cubicBezTo>
                    <a:pt x="4134018" y="390935"/>
                    <a:pt x="4117192" y="372764"/>
                    <a:pt x="4099021" y="356612"/>
                  </a:cubicBezTo>
                  <a:cubicBezTo>
                    <a:pt x="4082195" y="342479"/>
                    <a:pt x="4073446" y="318923"/>
                    <a:pt x="4050564" y="306809"/>
                  </a:cubicBezTo>
                  <a:cubicBezTo>
                    <a:pt x="4050564" y="326999"/>
                    <a:pt x="4050564" y="343825"/>
                    <a:pt x="4050564" y="360650"/>
                  </a:cubicBezTo>
                  <a:cubicBezTo>
                    <a:pt x="4050564" y="369399"/>
                    <a:pt x="4052583" y="380840"/>
                    <a:pt x="4041815" y="383532"/>
                  </a:cubicBezTo>
                  <a:cubicBezTo>
                    <a:pt x="4029028" y="386225"/>
                    <a:pt x="4025663" y="374783"/>
                    <a:pt x="4022970" y="364688"/>
                  </a:cubicBezTo>
                  <a:cubicBezTo>
                    <a:pt x="4015567" y="339787"/>
                    <a:pt x="4008164" y="315558"/>
                    <a:pt x="4000088" y="291330"/>
                  </a:cubicBezTo>
                  <a:cubicBezTo>
                    <a:pt x="3997396" y="282581"/>
                    <a:pt x="3990666" y="275178"/>
                    <a:pt x="3979897" y="277197"/>
                  </a:cubicBezTo>
                  <a:cubicBezTo>
                    <a:pt x="3969802" y="279215"/>
                    <a:pt x="3964418" y="286618"/>
                    <a:pt x="3964418" y="296041"/>
                  </a:cubicBezTo>
                  <a:cubicBezTo>
                    <a:pt x="3963745" y="310847"/>
                    <a:pt x="3963745" y="324980"/>
                    <a:pt x="3964418" y="339787"/>
                  </a:cubicBezTo>
                  <a:cubicBezTo>
                    <a:pt x="3965092" y="361323"/>
                    <a:pt x="3957015" y="368726"/>
                    <a:pt x="3936152" y="361323"/>
                  </a:cubicBezTo>
                  <a:cubicBezTo>
                    <a:pt x="3915288" y="353920"/>
                    <a:pt x="3893079" y="348536"/>
                    <a:pt x="3871543" y="342479"/>
                  </a:cubicBezTo>
                  <a:cubicBezTo>
                    <a:pt x="3857409" y="338441"/>
                    <a:pt x="3844622" y="341806"/>
                    <a:pt x="3835200" y="352574"/>
                  </a:cubicBezTo>
                  <a:cubicBezTo>
                    <a:pt x="3825778" y="364015"/>
                    <a:pt x="3830489" y="376129"/>
                    <a:pt x="3836546" y="386898"/>
                  </a:cubicBezTo>
                  <a:cubicBezTo>
                    <a:pt x="3846641" y="405742"/>
                    <a:pt x="3856736" y="425259"/>
                    <a:pt x="3874235" y="438046"/>
                  </a:cubicBezTo>
                  <a:cubicBezTo>
                    <a:pt x="3891060" y="450834"/>
                    <a:pt x="3889041" y="460256"/>
                    <a:pt x="3870870" y="463621"/>
                  </a:cubicBezTo>
                  <a:cubicBezTo>
                    <a:pt x="3847987" y="467659"/>
                    <a:pt x="3829816" y="481792"/>
                    <a:pt x="3810971" y="491887"/>
                  </a:cubicBezTo>
                  <a:cubicBezTo>
                    <a:pt x="3759823" y="519481"/>
                    <a:pt x="3757130" y="543709"/>
                    <a:pt x="3797511" y="582744"/>
                  </a:cubicBezTo>
                  <a:cubicBezTo>
                    <a:pt x="3793473" y="588129"/>
                    <a:pt x="3786743" y="587455"/>
                    <a:pt x="3782705" y="585436"/>
                  </a:cubicBezTo>
                  <a:cubicBezTo>
                    <a:pt x="3757803" y="572649"/>
                    <a:pt x="3732902" y="571303"/>
                    <a:pt x="3705308" y="576014"/>
                  </a:cubicBezTo>
                  <a:cubicBezTo>
                    <a:pt x="3686464" y="579379"/>
                    <a:pt x="3681080" y="563227"/>
                    <a:pt x="3681080" y="545056"/>
                  </a:cubicBezTo>
                  <a:cubicBezTo>
                    <a:pt x="3680407" y="528230"/>
                    <a:pt x="3692521" y="499964"/>
                    <a:pt x="3668293" y="495926"/>
                  </a:cubicBezTo>
                  <a:cubicBezTo>
                    <a:pt x="3650794" y="493233"/>
                    <a:pt x="3648776" y="521500"/>
                    <a:pt x="3641372" y="536979"/>
                  </a:cubicBezTo>
                  <a:cubicBezTo>
                    <a:pt x="3640699" y="538325"/>
                    <a:pt x="3638680" y="538998"/>
                    <a:pt x="3635315" y="541018"/>
                  </a:cubicBezTo>
                  <a:cubicBezTo>
                    <a:pt x="3631277" y="530249"/>
                    <a:pt x="3627239" y="520154"/>
                    <a:pt x="3622528" y="510059"/>
                  </a:cubicBezTo>
                  <a:cubicBezTo>
                    <a:pt x="3619163" y="501983"/>
                    <a:pt x="3615125" y="491887"/>
                    <a:pt x="3604356" y="493233"/>
                  </a:cubicBezTo>
                  <a:cubicBezTo>
                    <a:pt x="3591569" y="495252"/>
                    <a:pt x="3595607" y="506694"/>
                    <a:pt x="3594261" y="514770"/>
                  </a:cubicBezTo>
                  <a:cubicBezTo>
                    <a:pt x="3592242" y="528903"/>
                    <a:pt x="3588204" y="543709"/>
                    <a:pt x="3588204" y="557843"/>
                  </a:cubicBezTo>
                  <a:cubicBezTo>
                    <a:pt x="3588877" y="580052"/>
                    <a:pt x="3576090" y="583417"/>
                    <a:pt x="3559938" y="578033"/>
                  </a:cubicBezTo>
                  <a:cubicBezTo>
                    <a:pt x="3535709" y="569284"/>
                    <a:pt x="3514173" y="571976"/>
                    <a:pt x="3493983" y="588129"/>
                  </a:cubicBezTo>
                  <a:cubicBezTo>
                    <a:pt x="3483214" y="596204"/>
                    <a:pt x="3476484" y="588801"/>
                    <a:pt x="3469081" y="581398"/>
                  </a:cubicBezTo>
                  <a:cubicBezTo>
                    <a:pt x="3516865" y="554478"/>
                    <a:pt x="3518211" y="533614"/>
                    <a:pt x="3475138" y="499291"/>
                  </a:cubicBezTo>
                  <a:cubicBezTo>
                    <a:pt x="3448217" y="477754"/>
                    <a:pt x="3417259" y="462948"/>
                    <a:pt x="3378897" y="451507"/>
                  </a:cubicBezTo>
                  <a:cubicBezTo>
                    <a:pt x="3389666" y="438046"/>
                    <a:pt x="3404472" y="429297"/>
                    <a:pt x="3415913" y="417183"/>
                  </a:cubicBezTo>
                  <a:cubicBezTo>
                    <a:pt x="3443507" y="387570"/>
                    <a:pt x="3444852" y="364688"/>
                    <a:pt x="3423316" y="342479"/>
                  </a:cubicBezTo>
                  <a:cubicBezTo>
                    <a:pt x="3415240" y="340459"/>
                    <a:pt x="3407164" y="338441"/>
                    <a:pt x="3399088" y="336422"/>
                  </a:cubicBezTo>
                  <a:cubicBezTo>
                    <a:pt x="3391685" y="346517"/>
                    <a:pt x="3379570" y="346517"/>
                    <a:pt x="3369475" y="349882"/>
                  </a:cubicBezTo>
                  <a:cubicBezTo>
                    <a:pt x="3297463" y="374110"/>
                    <a:pt x="3304193" y="373437"/>
                    <a:pt x="3303520" y="304790"/>
                  </a:cubicBezTo>
                  <a:cubicBezTo>
                    <a:pt x="3303520" y="294695"/>
                    <a:pt x="3309577" y="280562"/>
                    <a:pt x="3292752" y="277869"/>
                  </a:cubicBezTo>
                  <a:cubicBezTo>
                    <a:pt x="3277272" y="275178"/>
                    <a:pt x="3273907" y="287965"/>
                    <a:pt x="3270542" y="298060"/>
                  </a:cubicBezTo>
                  <a:cubicBezTo>
                    <a:pt x="3263139" y="320269"/>
                    <a:pt x="3256409" y="342479"/>
                    <a:pt x="3250352" y="365361"/>
                  </a:cubicBezTo>
                  <a:cubicBezTo>
                    <a:pt x="3246987" y="376802"/>
                    <a:pt x="3242949" y="389590"/>
                    <a:pt x="3230162" y="387570"/>
                  </a:cubicBezTo>
                  <a:cubicBezTo>
                    <a:pt x="3219393" y="386225"/>
                    <a:pt x="3220739" y="371418"/>
                    <a:pt x="3217374" y="362669"/>
                  </a:cubicBezTo>
                  <a:cubicBezTo>
                    <a:pt x="3210644" y="344498"/>
                    <a:pt x="3230162" y="326999"/>
                    <a:pt x="3219393" y="306136"/>
                  </a:cubicBezTo>
                  <a:cubicBezTo>
                    <a:pt x="3208625" y="314212"/>
                    <a:pt x="3201895" y="323634"/>
                    <a:pt x="3194492" y="333056"/>
                  </a:cubicBezTo>
                  <a:cubicBezTo>
                    <a:pt x="3170263" y="364688"/>
                    <a:pt x="3141324" y="390263"/>
                    <a:pt x="3101616" y="401704"/>
                  </a:cubicBezTo>
                  <a:cubicBezTo>
                    <a:pt x="3075369" y="409107"/>
                    <a:pt x="3043064" y="389590"/>
                    <a:pt x="3042391" y="363342"/>
                  </a:cubicBezTo>
                  <a:cubicBezTo>
                    <a:pt x="3041045" y="326999"/>
                    <a:pt x="3045083" y="290657"/>
                    <a:pt x="3055851" y="255660"/>
                  </a:cubicBezTo>
                  <a:cubicBezTo>
                    <a:pt x="3055178" y="238835"/>
                    <a:pt x="3051140" y="222682"/>
                    <a:pt x="3040372" y="208549"/>
                  </a:cubicBezTo>
                  <a:cubicBezTo>
                    <a:pt x="3014797" y="198454"/>
                    <a:pt x="3000664" y="173552"/>
                    <a:pt x="2977108" y="160092"/>
                  </a:cubicBezTo>
                  <a:cubicBezTo>
                    <a:pt x="2969706" y="156054"/>
                    <a:pt x="2968359" y="148651"/>
                    <a:pt x="2969033" y="139229"/>
                  </a:cubicBezTo>
                  <a:cubicBezTo>
                    <a:pt x="2972398" y="105578"/>
                    <a:pt x="2952207" y="89426"/>
                    <a:pt x="2919902" y="98175"/>
                  </a:cubicBezTo>
                  <a:cubicBezTo>
                    <a:pt x="2895674" y="104905"/>
                    <a:pt x="2876157" y="119039"/>
                    <a:pt x="2860677" y="139902"/>
                  </a:cubicBezTo>
                  <a:cubicBezTo>
                    <a:pt x="2855966" y="145959"/>
                    <a:pt x="2853947" y="156727"/>
                    <a:pt x="2843852" y="151343"/>
                  </a:cubicBezTo>
                  <a:cubicBezTo>
                    <a:pt x="2837795" y="147978"/>
                    <a:pt x="2839814" y="139229"/>
                    <a:pt x="2841160" y="133172"/>
                  </a:cubicBezTo>
                  <a:cubicBezTo>
                    <a:pt x="2847890" y="106924"/>
                    <a:pt x="2857986" y="76639"/>
                    <a:pt x="2829046" y="61159"/>
                  </a:cubicBezTo>
                  <a:cubicBezTo>
                    <a:pt x="2802125" y="47026"/>
                    <a:pt x="2786646" y="78658"/>
                    <a:pt x="2767802" y="91445"/>
                  </a:cubicBezTo>
                  <a:cubicBezTo>
                    <a:pt x="2752995" y="101540"/>
                    <a:pt x="2741554" y="116346"/>
                    <a:pt x="2728767" y="128460"/>
                  </a:cubicBezTo>
                  <a:cubicBezTo>
                    <a:pt x="2722037" y="135191"/>
                    <a:pt x="2713288" y="138556"/>
                    <a:pt x="2704539" y="133172"/>
                  </a:cubicBezTo>
                  <a:cubicBezTo>
                    <a:pt x="2696462" y="128460"/>
                    <a:pt x="2698481" y="119711"/>
                    <a:pt x="2699154" y="111635"/>
                  </a:cubicBezTo>
                  <a:cubicBezTo>
                    <a:pt x="2702519" y="75293"/>
                    <a:pt x="2665504" y="14048"/>
                    <a:pt x="2632526" y="2607"/>
                  </a:cubicBezTo>
                  <a:cubicBezTo>
                    <a:pt x="2608971" y="-5469"/>
                    <a:pt x="2588780" y="6645"/>
                    <a:pt x="2569936" y="19433"/>
                  </a:cubicBezTo>
                  <a:cubicBezTo>
                    <a:pt x="2538977" y="41642"/>
                    <a:pt x="2510038" y="66544"/>
                    <a:pt x="2487828" y="98175"/>
                  </a:cubicBezTo>
                  <a:cubicBezTo>
                    <a:pt x="2470330" y="123076"/>
                    <a:pt x="2450813" y="128460"/>
                    <a:pt x="2425911" y="108270"/>
                  </a:cubicBezTo>
                  <a:cubicBezTo>
                    <a:pt x="2405048" y="91445"/>
                    <a:pt x="2390915" y="91445"/>
                    <a:pt x="2386203" y="123076"/>
                  </a:cubicBezTo>
                  <a:cubicBezTo>
                    <a:pt x="2382165" y="152689"/>
                    <a:pt x="2377454" y="182301"/>
                    <a:pt x="2370051" y="211241"/>
                  </a:cubicBezTo>
                  <a:cubicBezTo>
                    <a:pt x="2358610" y="254314"/>
                    <a:pt x="2346496" y="257006"/>
                    <a:pt x="2314864" y="226721"/>
                  </a:cubicBezTo>
                  <a:cubicBezTo>
                    <a:pt x="2281214" y="193743"/>
                    <a:pt x="2244198" y="165476"/>
                    <a:pt x="2203144" y="143267"/>
                  </a:cubicBezTo>
                  <a:cubicBezTo>
                    <a:pt x="2175550" y="128460"/>
                    <a:pt x="2155360" y="134518"/>
                    <a:pt x="2138535" y="161438"/>
                  </a:cubicBezTo>
                  <a:cubicBezTo>
                    <a:pt x="2129113" y="176245"/>
                    <a:pt x="2123056" y="202492"/>
                    <a:pt x="2101519" y="199800"/>
                  </a:cubicBezTo>
                  <a:cubicBezTo>
                    <a:pt x="2076617" y="197108"/>
                    <a:pt x="2075272" y="169514"/>
                    <a:pt x="2067868" y="150670"/>
                  </a:cubicBezTo>
                  <a:cubicBezTo>
                    <a:pt x="2059792" y="128460"/>
                    <a:pt x="2052389" y="105578"/>
                    <a:pt x="2044313" y="82696"/>
                  </a:cubicBezTo>
                  <a:cubicBezTo>
                    <a:pt x="2041621" y="82696"/>
                    <a:pt x="2038929" y="83369"/>
                    <a:pt x="2036237" y="83369"/>
                  </a:cubicBezTo>
                  <a:cubicBezTo>
                    <a:pt x="2032872" y="108943"/>
                    <a:pt x="2028834" y="135191"/>
                    <a:pt x="2026142" y="160765"/>
                  </a:cubicBezTo>
                  <a:cubicBezTo>
                    <a:pt x="2024796" y="172880"/>
                    <a:pt x="2026815" y="184994"/>
                    <a:pt x="2021431" y="197108"/>
                  </a:cubicBezTo>
                  <a:cubicBezTo>
                    <a:pt x="2017392" y="205857"/>
                    <a:pt x="2019411" y="219317"/>
                    <a:pt x="2005278" y="218644"/>
                  </a:cubicBezTo>
                  <a:cubicBezTo>
                    <a:pt x="1993837" y="217971"/>
                    <a:pt x="1995183" y="207203"/>
                    <a:pt x="1991818" y="199127"/>
                  </a:cubicBezTo>
                  <a:cubicBezTo>
                    <a:pt x="1981050" y="172880"/>
                    <a:pt x="1907691" y="162111"/>
                    <a:pt x="1878752" y="180956"/>
                  </a:cubicBezTo>
                  <a:cubicBezTo>
                    <a:pt x="1876733" y="187686"/>
                    <a:pt x="1874714" y="194416"/>
                    <a:pt x="1872695" y="201819"/>
                  </a:cubicBezTo>
                  <a:cubicBezTo>
                    <a:pt x="1874041" y="245565"/>
                    <a:pt x="1876060" y="289311"/>
                    <a:pt x="1876733" y="333056"/>
                  </a:cubicBezTo>
                  <a:cubicBezTo>
                    <a:pt x="1876733" y="338441"/>
                    <a:pt x="1870003" y="343825"/>
                    <a:pt x="1865965" y="349209"/>
                  </a:cubicBezTo>
                  <a:cubicBezTo>
                    <a:pt x="1838371" y="376129"/>
                    <a:pt x="1811450" y="348536"/>
                    <a:pt x="1784530" y="348536"/>
                  </a:cubicBezTo>
                  <a:lnTo>
                    <a:pt x="1783184" y="349882"/>
                  </a:lnTo>
                  <a:cubicBezTo>
                    <a:pt x="1791260" y="360650"/>
                    <a:pt x="1799336" y="370745"/>
                    <a:pt x="1806740" y="381513"/>
                  </a:cubicBezTo>
                  <a:cubicBezTo>
                    <a:pt x="1825584" y="387570"/>
                    <a:pt x="1840390" y="400358"/>
                    <a:pt x="1851158" y="415837"/>
                  </a:cubicBezTo>
                  <a:cubicBezTo>
                    <a:pt x="1863946" y="434008"/>
                    <a:pt x="1876733" y="454199"/>
                    <a:pt x="1860581" y="477081"/>
                  </a:cubicBezTo>
                  <a:cubicBezTo>
                    <a:pt x="1845101" y="499291"/>
                    <a:pt x="1822892" y="505348"/>
                    <a:pt x="1796644" y="501310"/>
                  </a:cubicBezTo>
                  <a:cubicBezTo>
                    <a:pt x="1732035" y="491887"/>
                    <a:pt x="1674829" y="460929"/>
                    <a:pt x="1615604" y="436701"/>
                  </a:cubicBezTo>
                  <a:cubicBezTo>
                    <a:pt x="1614258" y="438720"/>
                    <a:pt x="1614258" y="440739"/>
                    <a:pt x="1614258" y="442757"/>
                  </a:cubicBezTo>
                  <a:cubicBezTo>
                    <a:pt x="1625699" y="468332"/>
                    <a:pt x="1624353" y="495926"/>
                    <a:pt x="1623680" y="522173"/>
                  </a:cubicBezTo>
                  <a:cubicBezTo>
                    <a:pt x="1622334" y="559189"/>
                    <a:pt x="1583299" y="562554"/>
                    <a:pt x="1557725" y="576014"/>
                  </a:cubicBezTo>
                  <a:cubicBezTo>
                    <a:pt x="1536861" y="586782"/>
                    <a:pt x="1524747" y="568611"/>
                    <a:pt x="1514652" y="553805"/>
                  </a:cubicBezTo>
                  <a:cubicBezTo>
                    <a:pt x="1493789" y="522173"/>
                    <a:pt x="1472925" y="490542"/>
                    <a:pt x="1453408" y="458237"/>
                  </a:cubicBezTo>
                  <a:cubicBezTo>
                    <a:pt x="1444659" y="444104"/>
                    <a:pt x="1432544" y="429970"/>
                    <a:pt x="1417065" y="434681"/>
                  </a:cubicBezTo>
                  <a:cubicBezTo>
                    <a:pt x="1397548" y="440739"/>
                    <a:pt x="1407643" y="461602"/>
                    <a:pt x="1406970" y="476408"/>
                  </a:cubicBezTo>
                  <a:cubicBezTo>
                    <a:pt x="1406297" y="482465"/>
                    <a:pt x="1410335" y="489196"/>
                    <a:pt x="1411008" y="495926"/>
                  </a:cubicBezTo>
                  <a:cubicBezTo>
                    <a:pt x="1416392" y="523519"/>
                    <a:pt x="1408316" y="530922"/>
                    <a:pt x="1379376" y="526884"/>
                  </a:cubicBezTo>
                  <a:cubicBezTo>
                    <a:pt x="1369281" y="525538"/>
                    <a:pt x="1359186" y="525538"/>
                    <a:pt x="1349091" y="525538"/>
                  </a:cubicBezTo>
                  <a:cubicBezTo>
                    <a:pt x="1337650" y="538325"/>
                    <a:pt x="1336303" y="553132"/>
                    <a:pt x="1337650" y="569284"/>
                  </a:cubicBezTo>
                  <a:cubicBezTo>
                    <a:pt x="1341688" y="587455"/>
                    <a:pt x="1346399" y="605627"/>
                    <a:pt x="1350437" y="624471"/>
                  </a:cubicBezTo>
                  <a:cubicBezTo>
                    <a:pt x="1355148" y="646680"/>
                    <a:pt x="1345726" y="662160"/>
                    <a:pt x="1324189" y="666871"/>
                  </a:cubicBezTo>
                  <a:cubicBezTo>
                    <a:pt x="1262945" y="679658"/>
                    <a:pt x="1204393" y="676966"/>
                    <a:pt x="1151225" y="635239"/>
                  </a:cubicBezTo>
                  <a:cubicBezTo>
                    <a:pt x="1106806" y="600243"/>
                    <a:pt x="1098730" y="566592"/>
                    <a:pt x="1130362" y="518135"/>
                  </a:cubicBezTo>
                  <a:cubicBezTo>
                    <a:pt x="1131708" y="499291"/>
                    <a:pt x="1120267" y="486503"/>
                    <a:pt x="1110171" y="473043"/>
                  </a:cubicBezTo>
                  <a:cubicBezTo>
                    <a:pt x="1069791" y="461602"/>
                    <a:pt x="1038832" y="429297"/>
                    <a:pt x="995759" y="425259"/>
                  </a:cubicBezTo>
                  <a:cubicBezTo>
                    <a:pt x="976915" y="439392"/>
                    <a:pt x="974223" y="458910"/>
                    <a:pt x="978934" y="481119"/>
                  </a:cubicBezTo>
                  <a:cubicBezTo>
                    <a:pt x="982299" y="495926"/>
                    <a:pt x="985664" y="510732"/>
                    <a:pt x="989702" y="525538"/>
                  </a:cubicBezTo>
                  <a:cubicBezTo>
                    <a:pt x="1011911" y="570630"/>
                    <a:pt x="1006527" y="611684"/>
                    <a:pt x="973550" y="645335"/>
                  </a:cubicBezTo>
                  <a:cubicBezTo>
                    <a:pt x="955378" y="663506"/>
                    <a:pt x="931150" y="652738"/>
                    <a:pt x="909613" y="653410"/>
                  </a:cubicBezTo>
                  <a:cubicBezTo>
                    <a:pt x="900191" y="654084"/>
                    <a:pt x="890096" y="649373"/>
                    <a:pt x="880674" y="646680"/>
                  </a:cubicBezTo>
                  <a:cubicBezTo>
                    <a:pt x="866541" y="645335"/>
                    <a:pt x="867887" y="656103"/>
                    <a:pt x="868560" y="664852"/>
                  </a:cubicBezTo>
                  <a:cubicBezTo>
                    <a:pt x="869906" y="678985"/>
                    <a:pt x="872598" y="693118"/>
                    <a:pt x="874617" y="706579"/>
                  </a:cubicBezTo>
                  <a:cubicBezTo>
                    <a:pt x="888077" y="723404"/>
                    <a:pt x="906248" y="741575"/>
                    <a:pt x="887404" y="761766"/>
                  </a:cubicBezTo>
                  <a:cubicBezTo>
                    <a:pt x="866541" y="784648"/>
                    <a:pt x="837601" y="777918"/>
                    <a:pt x="812027" y="769842"/>
                  </a:cubicBezTo>
                  <a:cubicBezTo>
                    <a:pt x="777030" y="758401"/>
                    <a:pt x="748763" y="732826"/>
                    <a:pt x="713094" y="721385"/>
                  </a:cubicBezTo>
                  <a:cubicBezTo>
                    <a:pt x="680789" y="711290"/>
                    <a:pt x="654542" y="715328"/>
                    <a:pt x="630986" y="740229"/>
                  </a:cubicBezTo>
                  <a:cubicBezTo>
                    <a:pt x="616180" y="755708"/>
                    <a:pt x="597336" y="765804"/>
                    <a:pt x="578491" y="775899"/>
                  </a:cubicBezTo>
                  <a:cubicBezTo>
                    <a:pt x="560993" y="785321"/>
                    <a:pt x="551571" y="778591"/>
                    <a:pt x="552244" y="761092"/>
                  </a:cubicBezTo>
                  <a:cubicBezTo>
                    <a:pt x="552917" y="742921"/>
                    <a:pt x="544168" y="722731"/>
                    <a:pt x="559647" y="706579"/>
                  </a:cubicBezTo>
                  <a:cubicBezTo>
                    <a:pt x="559647" y="687061"/>
                    <a:pt x="561666" y="666871"/>
                    <a:pt x="555609" y="648026"/>
                  </a:cubicBezTo>
                  <a:cubicBezTo>
                    <a:pt x="507152" y="647354"/>
                    <a:pt x="500422" y="652065"/>
                    <a:pt x="488980" y="698502"/>
                  </a:cubicBezTo>
                  <a:cubicBezTo>
                    <a:pt x="486961" y="705906"/>
                    <a:pt x="486288" y="713982"/>
                    <a:pt x="484942" y="721385"/>
                  </a:cubicBezTo>
                  <a:cubicBezTo>
                    <a:pt x="477539" y="759747"/>
                    <a:pt x="458695" y="765804"/>
                    <a:pt x="424371" y="741575"/>
                  </a:cubicBezTo>
                  <a:cubicBezTo>
                    <a:pt x="423698" y="771861"/>
                    <a:pt x="423698" y="802146"/>
                    <a:pt x="423025" y="832432"/>
                  </a:cubicBezTo>
                  <a:cubicBezTo>
                    <a:pt x="394759" y="858679"/>
                    <a:pt x="367165" y="857334"/>
                    <a:pt x="335534" y="836470"/>
                  </a:cubicBezTo>
                  <a:cubicBezTo>
                    <a:pt x="287077" y="805512"/>
                    <a:pt x="262848" y="815607"/>
                    <a:pt x="252753" y="870121"/>
                  </a:cubicBezTo>
                  <a:cubicBezTo>
                    <a:pt x="248042" y="894349"/>
                    <a:pt x="238620" y="895022"/>
                    <a:pt x="223140" y="882235"/>
                  </a:cubicBezTo>
                  <a:cubicBezTo>
                    <a:pt x="199585" y="863390"/>
                    <a:pt x="177376" y="843200"/>
                    <a:pt x="153820" y="823683"/>
                  </a:cubicBezTo>
                  <a:cubicBezTo>
                    <a:pt x="121516" y="796762"/>
                    <a:pt x="101325" y="798781"/>
                    <a:pt x="80462" y="835124"/>
                  </a:cubicBezTo>
                  <a:cubicBezTo>
                    <a:pt x="53541" y="881562"/>
                    <a:pt x="36716" y="931365"/>
                    <a:pt x="29313" y="984533"/>
                  </a:cubicBezTo>
                  <a:cubicBezTo>
                    <a:pt x="25948" y="1010107"/>
                    <a:pt x="22583" y="1038374"/>
                    <a:pt x="9795" y="1059910"/>
                  </a:cubicBezTo>
                  <a:cubicBezTo>
                    <a:pt x="-3665" y="1082793"/>
                    <a:pt x="-973" y="1100964"/>
                    <a:pt x="4411" y="1122500"/>
                  </a:cubicBezTo>
                  <a:cubicBezTo>
                    <a:pt x="7776" y="1136634"/>
                    <a:pt x="10468" y="1150767"/>
                    <a:pt x="13160" y="1164900"/>
                  </a:cubicBezTo>
                  <a:cubicBezTo>
                    <a:pt x="2429276" y="1164900"/>
                    <a:pt x="4845392" y="1164900"/>
                    <a:pt x="7261508" y="1164900"/>
                  </a:cubicBezTo>
                  <a:cubicBezTo>
                    <a:pt x="7266219" y="1123847"/>
                    <a:pt x="7283044" y="1082120"/>
                    <a:pt x="7261508" y="1038374"/>
                  </a:cubicBezTo>
                  <a:close/>
                </a:path>
              </a:pathLst>
            </a:custGeom>
            <a:solidFill>
              <a:srgbClr val="729702"/>
            </a:solidFill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5DA6D9E-0236-40DB-B98D-CA191B9F8C41}"/>
                </a:ext>
              </a:extLst>
            </p:cNvPr>
            <p:cNvSpPr/>
            <p:nvPr/>
          </p:nvSpPr>
          <p:spPr>
            <a:xfrm>
              <a:off x="8143304" y="6127781"/>
              <a:ext cx="6730" cy="673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673 h 0"/>
                <a:gd name="connsiteX2" fmla="*/ 673 w 0"/>
                <a:gd name="connsiteY2" fmla="*/ 673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cubicBezTo>
                    <a:pt x="0" y="0"/>
                    <a:pt x="0" y="673"/>
                    <a:pt x="0" y="673"/>
                  </a:cubicBezTo>
                  <a:cubicBezTo>
                    <a:pt x="0" y="673"/>
                    <a:pt x="673" y="673"/>
                    <a:pt x="673" y="673"/>
                  </a:cubicBezTo>
                  <a:cubicBezTo>
                    <a:pt x="67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29702"/>
            </a:solidFill>
            <a:ln w="67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2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998720" y="28425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The use of lard used to be common and is today becoming part of the diet again.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686" y="2429691"/>
            <a:ext cx="4579062" cy="343117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59" y="2182994"/>
            <a:ext cx="4575026" cy="303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1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0CB27EC-2204-44A2-9FD2-0960131423E6}"/>
              </a:ext>
            </a:extLst>
          </p:cNvPr>
          <p:cNvSpPr txBox="1"/>
          <p:nvPr/>
        </p:nvSpPr>
        <p:spPr>
          <a:xfrm>
            <a:off x="4564424" y="38099"/>
            <a:ext cx="333611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4000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Pumpkin</a:t>
            </a:r>
            <a:r>
              <a:rPr lang="hr-HR" altLang="ko-KR" sz="4000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 </a:t>
            </a:r>
            <a:r>
              <a:rPr lang="hr-HR" altLang="ko-KR" sz="4000" b="1" dirty="0" err="1">
                <a:solidFill>
                  <a:schemeClr val="accent2"/>
                </a:solidFill>
                <a:latin typeface="+mj-lt"/>
                <a:cs typeface="Arial" pitchFamily="34" charset="0"/>
              </a:rPr>
              <a:t>seed</a:t>
            </a:r>
            <a:r>
              <a:rPr lang="en-US" altLang="ko-KR" sz="4000" b="1" dirty="0">
                <a:solidFill>
                  <a:schemeClr val="accent2"/>
                </a:solidFill>
                <a:latin typeface="+mj-lt"/>
                <a:cs typeface="Arial" pitchFamily="34" charset="0"/>
              </a:rPr>
              <a:t> oil</a:t>
            </a:r>
          </a:p>
        </p:txBody>
      </p:sp>
      <p:pic>
        <p:nvPicPr>
          <p:cNvPr id="2" name="Rezervirano mjesto slike 1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6618" r="661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Rezervirano mjesto slike 3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 l="3921" r="3921"/>
          <a:stretch>
            <a:fillRect/>
          </a:stretch>
        </p:blipFill>
        <p:spPr>
          <a:xfrm rot="1034171">
            <a:off x="10078884" y="171929"/>
            <a:ext cx="2253284" cy="2389344"/>
          </a:xfrm>
          <a:prstGeom prst="rect">
            <a:avLst/>
          </a:prstGeom>
        </p:spPr>
      </p:pic>
      <p:pic>
        <p:nvPicPr>
          <p:cNvPr id="6" name="Rezervirano mjesto slike 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20348" r="20348"/>
          <a:stretch>
            <a:fillRect/>
          </a:stretch>
        </p:blipFill>
        <p:spPr>
          <a:xfrm rot="20585984">
            <a:off x="2099467" y="3090044"/>
            <a:ext cx="2670055" cy="28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8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5000" r="25000"/>
          <a:stretch>
            <a:fillRect/>
          </a:stretch>
        </p:blipFill>
        <p:spPr>
          <a:xfrm>
            <a:off x="7305971" y="849423"/>
            <a:ext cx="4549892" cy="454989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00706" y="2828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Special attention is paid to desserts, so in </a:t>
            </a:r>
            <a:r>
              <a:rPr lang="en-US" dirty="0" err="1"/>
              <a:t>Podravina</a:t>
            </a:r>
            <a:r>
              <a:rPr lang="en-US" dirty="0"/>
              <a:t>, cakes, pancakes, </a:t>
            </a:r>
            <a:r>
              <a:rPr lang="hr-HR" dirty="0"/>
              <a:t>‘’</a:t>
            </a:r>
            <a:r>
              <a:rPr lang="en-US" dirty="0" err="1"/>
              <a:t>zlevanka</a:t>
            </a:r>
            <a:r>
              <a:rPr lang="hr-HR" dirty="0"/>
              <a:t>’’</a:t>
            </a:r>
            <a:r>
              <a:rPr lang="en-US" dirty="0"/>
              <a:t>, </a:t>
            </a:r>
            <a:r>
              <a:rPr lang="en-US" dirty="0" err="1"/>
              <a:t>bu</a:t>
            </a:r>
            <a:r>
              <a:rPr lang="hr-HR" dirty="0" err="1"/>
              <a:t>ns</a:t>
            </a:r>
            <a:r>
              <a:rPr lang="en-US" dirty="0"/>
              <a:t>, </a:t>
            </a:r>
            <a:r>
              <a:rPr lang="hr-HR" dirty="0" err="1"/>
              <a:t>fingersticks</a:t>
            </a:r>
            <a:r>
              <a:rPr lang="en-US" dirty="0"/>
              <a:t>, etc. are made not just for special occasions, but also for ordinary Sunday dinners.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1" y="4124869"/>
            <a:ext cx="3105830" cy="232637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872" y="267187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7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EF18A28-15AF-44E8-A699-B4BFDB836175}"/>
              </a:ext>
            </a:extLst>
          </p:cNvPr>
          <p:cNvSpPr txBox="1"/>
          <p:nvPr/>
        </p:nvSpPr>
        <p:spPr>
          <a:xfrm>
            <a:off x="1054159" y="3453474"/>
            <a:ext cx="33583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endParaRPr lang="ko-KR" altLang="en-US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AutoShape 92">
            <a:extLst>
              <a:ext uri="{FF2B5EF4-FFF2-40B4-BE49-F238E27FC236}">
                <a16:creationId xmlns:a16="http://schemas.microsoft.com/office/drawing/2014/main" id="{B64479E9-7EAC-451B-BCE6-64552A6E28D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47348" y="4984768"/>
            <a:ext cx="560666" cy="560666"/>
          </a:xfrm>
          <a:prstGeom prst="rect">
            <a:avLst/>
          </a:prstGeom>
          <a:noFill/>
          <a:ln w="38100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18" name="AutoShape 92">
            <a:extLst>
              <a:ext uri="{FF2B5EF4-FFF2-40B4-BE49-F238E27FC236}">
                <a16:creationId xmlns:a16="http://schemas.microsoft.com/office/drawing/2014/main" id="{733FF5BE-1D72-49E8-B945-69718B8CA43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80988" y="4984706"/>
            <a:ext cx="560666" cy="560728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800" dirty="0">
              <a:solidFill>
                <a:schemeClr val="accent2"/>
              </a:solidFill>
            </a:endParaRPr>
          </a:p>
        </p:txBody>
      </p:sp>
      <p:sp>
        <p:nvSpPr>
          <p:cNvPr id="19" name="AutoShape 92">
            <a:extLst>
              <a:ext uri="{FF2B5EF4-FFF2-40B4-BE49-F238E27FC236}">
                <a16:creationId xmlns:a16="http://schemas.microsoft.com/office/drawing/2014/main" id="{B99CD22B-E444-455E-9FC8-F8CCC838887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14168" y="4984706"/>
            <a:ext cx="560666" cy="560728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solid"/>
            <a:headEnd/>
            <a:tailEnd/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 sz="2800" dirty="0">
              <a:solidFill>
                <a:schemeClr val="accent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A0387E-FF21-410D-9DDE-36F57C06D3A6}"/>
              </a:ext>
            </a:extLst>
          </p:cNvPr>
          <p:cNvGrpSpPr/>
          <p:nvPr/>
        </p:nvGrpSpPr>
        <p:grpSpPr>
          <a:xfrm>
            <a:off x="4830333" y="5053964"/>
            <a:ext cx="99249" cy="455315"/>
            <a:chOff x="9535303" y="2616201"/>
            <a:chExt cx="429088" cy="1968489"/>
          </a:xfrm>
          <a:solidFill>
            <a:schemeClr val="accent4"/>
          </a:solidFill>
        </p:grpSpPr>
        <p:grpSp>
          <p:nvGrpSpPr>
            <p:cNvPr id="24" name="그룹 19">
              <a:extLst>
                <a:ext uri="{FF2B5EF4-FFF2-40B4-BE49-F238E27FC236}">
                  <a16:creationId xmlns:a16="http://schemas.microsoft.com/office/drawing/2014/main" id="{D2F7088F-3392-4674-987F-BA48544692AA}"/>
                </a:ext>
              </a:extLst>
            </p:cNvPr>
            <p:cNvGrpSpPr/>
            <p:nvPr/>
          </p:nvGrpSpPr>
          <p:grpSpPr>
            <a:xfrm rot="19313868">
              <a:off x="9535303" y="2740910"/>
              <a:ext cx="283914" cy="1814358"/>
              <a:chOff x="1055023" y="2447150"/>
              <a:chExt cx="489227" cy="3126412"/>
            </a:xfrm>
            <a:grpFill/>
            <a:effectLst/>
          </p:grpSpPr>
          <p:grpSp>
            <p:nvGrpSpPr>
              <p:cNvPr id="30" name="그룹 20">
                <a:extLst>
                  <a:ext uri="{FF2B5EF4-FFF2-40B4-BE49-F238E27FC236}">
                    <a16:creationId xmlns:a16="http://schemas.microsoft.com/office/drawing/2014/main" id="{D6709D18-39F6-4EED-80FB-F090BE770395}"/>
                  </a:ext>
                </a:extLst>
              </p:cNvPr>
              <p:cNvGrpSpPr/>
              <p:nvPr/>
            </p:nvGrpSpPr>
            <p:grpSpPr>
              <a:xfrm>
                <a:off x="1195228" y="3663994"/>
                <a:ext cx="208870" cy="1909568"/>
                <a:chOff x="4360431" y="3515651"/>
                <a:chExt cx="208870" cy="1909569"/>
              </a:xfrm>
              <a:grpFill/>
            </p:grpSpPr>
            <p:sp>
              <p:nvSpPr>
                <p:cNvPr id="32" name="사다리꼴 22">
                  <a:extLst>
                    <a:ext uri="{FF2B5EF4-FFF2-40B4-BE49-F238E27FC236}">
                      <a16:creationId xmlns:a16="http://schemas.microsoft.com/office/drawing/2014/main" id="{1E787876-12C5-48AD-BF4F-5C8D9F4035EC}"/>
                    </a:ext>
                  </a:extLst>
                </p:cNvPr>
                <p:cNvSpPr/>
                <p:nvPr/>
              </p:nvSpPr>
              <p:spPr>
                <a:xfrm>
                  <a:off x="4360431" y="3515651"/>
                  <a:ext cx="208870" cy="1803164"/>
                </a:xfrm>
                <a:prstGeom prst="trapezoid">
                  <a:avLst>
                    <a:gd name="adj" fmla="val 1720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33" name="타원 23">
                  <a:extLst>
                    <a:ext uri="{FF2B5EF4-FFF2-40B4-BE49-F238E27FC236}">
                      <a16:creationId xmlns:a16="http://schemas.microsoft.com/office/drawing/2014/main" id="{D846DC5F-9F89-4DAF-AAA8-214642B083C0}"/>
                    </a:ext>
                  </a:extLst>
                </p:cNvPr>
                <p:cNvSpPr/>
                <p:nvPr/>
              </p:nvSpPr>
              <p:spPr>
                <a:xfrm>
                  <a:off x="4360431" y="5216350"/>
                  <a:ext cx="208870" cy="20887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1" name="자유형: 도형 21">
                <a:extLst>
                  <a:ext uri="{FF2B5EF4-FFF2-40B4-BE49-F238E27FC236}">
                    <a16:creationId xmlns:a16="http://schemas.microsoft.com/office/drawing/2014/main" id="{402DB5B5-7623-44ED-9141-011E8258DAD3}"/>
                  </a:ext>
                </a:extLst>
              </p:cNvPr>
              <p:cNvSpPr/>
              <p:nvPr/>
            </p:nvSpPr>
            <p:spPr>
              <a:xfrm>
                <a:off x="1055023" y="2447150"/>
                <a:ext cx="489227" cy="1216846"/>
              </a:xfrm>
              <a:custGeom>
                <a:avLst/>
                <a:gdLst>
                  <a:gd name="connsiteX0" fmla="*/ 72939 w 489172"/>
                  <a:gd name="connsiteY0" fmla="*/ 0 h 1397222"/>
                  <a:gd name="connsiteX1" fmla="*/ 93304 w 489172"/>
                  <a:gd name="connsiteY1" fmla="*/ 8435 h 1397222"/>
                  <a:gd name="connsiteX2" fmla="*/ 100807 w 489172"/>
                  <a:gd name="connsiteY2" fmla="*/ 26550 h 1397222"/>
                  <a:gd name="connsiteX3" fmla="*/ 100806 w 489172"/>
                  <a:gd name="connsiteY3" fmla="*/ 765594 h 1397222"/>
                  <a:gd name="connsiteX4" fmla="*/ 131180 w 489172"/>
                  <a:gd name="connsiteY4" fmla="*/ 795968 h 1397222"/>
                  <a:gd name="connsiteX5" fmla="*/ 161554 w 489172"/>
                  <a:gd name="connsiteY5" fmla="*/ 765594 h 1397222"/>
                  <a:gd name="connsiteX6" fmla="*/ 161554 w 489172"/>
                  <a:gd name="connsiteY6" fmla="*/ 28704 h 1397222"/>
                  <a:gd name="connsiteX7" fmla="*/ 169949 w 489172"/>
                  <a:gd name="connsiteY7" fmla="*/ 8435 h 1397222"/>
                  <a:gd name="connsiteX8" fmla="*/ 190314 w 489172"/>
                  <a:gd name="connsiteY8" fmla="*/ 0 h 1397222"/>
                  <a:gd name="connsiteX9" fmla="*/ 210679 w 489172"/>
                  <a:gd name="connsiteY9" fmla="*/ 8435 h 1397222"/>
                  <a:gd name="connsiteX10" fmla="*/ 217111 w 489172"/>
                  <a:gd name="connsiteY10" fmla="*/ 23964 h 1397222"/>
                  <a:gd name="connsiteX11" fmla="*/ 217110 w 489172"/>
                  <a:gd name="connsiteY11" fmla="*/ 765292 h 1397222"/>
                  <a:gd name="connsiteX12" fmla="*/ 247484 w 489172"/>
                  <a:gd name="connsiteY12" fmla="*/ 795666 h 1397222"/>
                  <a:gd name="connsiteX13" fmla="*/ 277858 w 489172"/>
                  <a:gd name="connsiteY13" fmla="*/ 765292 h 1397222"/>
                  <a:gd name="connsiteX14" fmla="*/ 277858 w 489172"/>
                  <a:gd name="connsiteY14" fmla="*/ 25070 h 1397222"/>
                  <a:gd name="connsiteX15" fmla="*/ 284748 w 489172"/>
                  <a:gd name="connsiteY15" fmla="*/ 8435 h 1397222"/>
                  <a:gd name="connsiteX16" fmla="*/ 305113 w 489172"/>
                  <a:gd name="connsiteY16" fmla="*/ 0 h 1397222"/>
                  <a:gd name="connsiteX17" fmla="*/ 325478 w 489172"/>
                  <a:gd name="connsiteY17" fmla="*/ 8435 h 1397222"/>
                  <a:gd name="connsiteX18" fmla="*/ 333416 w 489172"/>
                  <a:gd name="connsiteY18" fmla="*/ 27600 h 1397222"/>
                  <a:gd name="connsiteX19" fmla="*/ 333415 w 489172"/>
                  <a:gd name="connsiteY19" fmla="*/ 758388 h 1397222"/>
                  <a:gd name="connsiteX20" fmla="*/ 363789 w 489172"/>
                  <a:gd name="connsiteY20" fmla="*/ 788762 h 1397222"/>
                  <a:gd name="connsiteX21" fmla="*/ 394163 w 489172"/>
                  <a:gd name="connsiteY21" fmla="*/ 758388 h 1397222"/>
                  <a:gd name="connsiteX22" fmla="*/ 394163 w 489172"/>
                  <a:gd name="connsiteY22" fmla="*/ 27653 h 1397222"/>
                  <a:gd name="connsiteX23" fmla="*/ 402123 w 489172"/>
                  <a:gd name="connsiteY23" fmla="*/ 8435 h 1397222"/>
                  <a:gd name="connsiteX24" fmla="*/ 422488 w 489172"/>
                  <a:gd name="connsiteY24" fmla="*/ 0 h 1397222"/>
                  <a:gd name="connsiteX25" fmla="*/ 451288 w 489172"/>
                  <a:gd name="connsiteY25" fmla="*/ 28800 h 1397222"/>
                  <a:gd name="connsiteX26" fmla="*/ 489172 w 489172"/>
                  <a:gd name="connsiteY26" fmla="*/ 1094702 h 1397222"/>
                  <a:gd name="connsiteX27" fmla="*/ 312706 w 489172"/>
                  <a:gd name="connsiteY27" fmla="*/ 1397222 h 1397222"/>
                  <a:gd name="connsiteX28" fmla="*/ 176466 w 489172"/>
                  <a:gd name="connsiteY28" fmla="*/ 1397222 h 1397222"/>
                  <a:gd name="connsiteX29" fmla="*/ 0 w 489172"/>
                  <a:gd name="connsiteY29" fmla="*/ 1094702 h 1397222"/>
                  <a:gd name="connsiteX30" fmla="*/ 44139 w 489172"/>
                  <a:gd name="connsiteY30" fmla="*/ 28800 h 1397222"/>
                  <a:gd name="connsiteX31" fmla="*/ 72939 w 489172"/>
                  <a:gd name="connsiteY31" fmla="*/ 0 h 1397222"/>
                  <a:gd name="connsiteX0" fmla="*/ 72939 w 489172"/>
                  <a:gd name="connsiteY0" fmla="*/ 0 h 1397222"/>
                  <a:gd name="connsiteX1" fmla="*/ 93304 w 489172"/>
                  <a:gd name="connsiteY1" fmla="*/ 8435 h 1397222"/>
                  <a:gd name="connsiteX2" fmla="*/ 100807 w 489172"/>
                  <a:gd name="connsiteY2" fmla="*/ 26550 h 1397222"/>
                  <a:gd name="connsiteX3" fmla="*/ 100806 w 489172"/>
                  <a:gd name="connsiteY3" fmla="*/ 765594 h 1397222"/>
                  <a:gd name="connsiteX4" fmla="*/ 131180 w 489172"/>
                  <a:gd name="connsiteY4" fmla="*/ 795968 h 1397222"/>
                  <a:gd name="connsiteX5" fmla="*/ 161554 w 489172"/>
                  <a:gd name="connsiteY5" fmla="*/ 765594 h 1397222"/>
                  <a:gd name="connsiteX6" fmla="*/ 161554 w 489172"/>
                  <a:gd name="connsiteY6" fmla="*/ 28704 h 1397222"/>
                  <a:gd name="connsiteX7" fmla="*/ 169949 w 489172"/>
                  <a:gd name="connsiteY7" fmla="*/ 8435 h 1397222"/>
                  <a:gd name="connsiteX8" fmla="*/ 190314 w 489172"/>
                  <a:gd name="connsiteY8" fmla="*/ 0 h 1397222"/>
                  <a:gd name="connsiteX9" fmla="*/ 210679 w 489172"/>
                  <a:gd name="connsiteY9" fmla="*/ 8435 h 1397222"/>
                  <a:gd name="connsiteX10" fmla="*/ 217111 w 489172"/>
                  <a:gd name="connsiteY10" fmla="*/ 23964 h 1397222"/>
                  <a:gd name="connsiteX11" fmla="*/ 217110 w 489172"/>
                  <a:gd name="connsiteY11" fmla="*/ 765292 h 1397222"/>
                  <a:gd name="connsiteX12" fmla="*/ 247484 w 489172"/>
                  <a:gd name="connsiteY12" fmla="*/ 795666 h 1397222"/>
                  <a:gd name="connsiteX13" fmla="*/ 277858 w 489172"/>
                  <a:gd name="connsiteY13" fmla="*/ 765292 h 1397222"/>
                  <a:gd name="connsiteX14" fmla="*/ 277858 w 489172"/>
                  <a:gd name="connsiteY14" fmla="*/ 25070 h 1397222"/>
                  <a:gd name="connsiteX15" fmla="*/ 284748 w 489172"/>
                  <a:gd name="connsiteY15" fmla="*/ 8435 h 1397222"/>
                  <a:gd name="connsiteX16" fmla="*/ 305113 w 489172"/>
                  <a:gd name="connsiteY16" fmla="*/ 0 h 1397222"/>
                  <a:gd name="connsiteX17" fmla="*/ 325478 w 489172"/>
                  <a:gd name="connsiteY17" fmla="*/ 8435 h 1397222"/>
                  <a:gd name="connsiteX18" fmla="*/ 333416 w 489172"/>
                  <a:gd name="connsiteY18" fmla="*/ 27600 h 1397222"/>
                  <a:gd name="connsiteX19" fmla="*/ 333415 w 489172"/>
                  <a:gd name="connsiteY19" fmla="*/ 758388 h 1397222"/>
                  <a:gd name="connsiteX20" fmla="*/ 363789 w 489172"/>
                  <a:gd name="connsiteY20" fmla="*/ 788762 h 1397222"/>
                  <a:gd name="connsiteX21" fmla="*/ 394163 w 489172"/>
                  <a:gd name="connsiteY21" fmla="*/ 758388 h 1397222"/>
                  <a:gd name="connsiteX22" fmla="*/ 394163 w 489172"/>
                  <a:gd name="connsiteY22" fmla="*/ 27653 h 1397222"/>
                  <a:gd name="connsiteX23" fmla="*/ 402123 w 489172"/>
                  <a:gd name="connsiteY23" fmla="*/ 8435 h 1397222"/>
                  <a:gd name="connsiteX24" fmla="*/ 422488 w 489172"/>
                  <a:gd name="connsiteY24" fmla="*/ 0 h 1397222"/>
                  <a:gd name="connsiteX25" fmla="*/ 451288 w 489172"/>
                  <a:gd name="connsiteY25" fmla="*/ 28800 h 1397222"/>
                  <a:gd name="connsiteX26" fmla="*/ 489172 w 489172"/>
                  <a:gd name="connsiteY26" fmla="*/ 1094702 h 1397222"/>
                  <a:gd name="connsiteX27" fmla="*/ 312706 w 489172"/>
                  <a:gd name="connsiteY27" fmla="*/ 1397222 h 1397222"/>
                  <a:gd name="connsiteX28" fmla="*/ 176466 w 489172"/>
                  <a:gd name="connsiteY28" fmla="*/ 1397222 h 1397222"/>
                  <a:gd name="connsiteX29" fmla="*/ 0 w 489172"/>
                  <a:gd name="connsiteY29" fmla="*/ 1094702 h 1397222"/>
                  <a:gd name="connsiteX30" fmla="*/ 44139 w 489172"/>
                  <a:gd name="connsiteY30" fmla="*/ 28800 h 1397222"/>
                  <a:gd name="connsiteX31" fmla="*/ 72939 w 489172"/>
                  <a:gd name="connsiteY31" fmla="*/ 0 h 1397222"/>
                  <a:gd name="connsiteX0" fmla="*/ 72939 w 489172"/>
                  <a:gd name="connsiteY0" fmla="*/ 0 h 1397222"/>
                  <a:gd name="connsiteX1" fmla="*/ 93304 w 489172"/>
                  <a:gd name="connsiteY1" fmla="*/ 8435 h 1397222"/>
                  <a:gd name="connsiteX2" fmla="*/ 100807 w 489172"/>
                  <a:gd name="connsiteY2" fmla="*/ 26550 h 1397222"/>
                  <a:gd name="connsiteX3" fmla="*/ 100806 w 489172"/>
                  <a:gd name="connsiteY3" fmla="*/ 765594 h 1397222"/>
                  <a:gd name="connsiteX4" fmla="*/ 131180 w 489172"/>
                  <a:gd name="connsiteY4" fmla="*/ 795968 h 1397222"/>
                  <a:gd name="connsiteX5" fmla="*/ 161554 w 489172"/>
                  <a:gd name="connsiteY5" fmla="*/ 765594 h 1397222"/>
                  <a:gd name="connsiteX6" fmla="*/ 161554 w 489172"/>
                  <a:gd name="connsiteY6" fmla="*/ 28704 h 1397222"/>
                  <a:gd name="connsiteX7" fmla="*/ 169949 w 489172"/>
                  <a:gd name="connsiteY7" fmla="*/ 8435 h 1397222"/>
                  <a:gd name="connsiteX8" fmla="*/ 190314 w 489172"/>
                  <a:gd name="connsiteY8" fmla="*/ 0 h 1397222"/>
                  <a:gd name="connsiteX9" fmla="*/ 210679 w 489172"/>
                  <a:gd name="connsiteY9" fmla="*/ 8435 h 1397222"/>
                  <a:gd name="connsiteX10" fmla="*/ 217111 w 489172"/>
                  <a:gd name="connsiteY10" fmla="*/ 23964 h 1397222"/>
                  <a:gd name="connsiteX11" fmla="*/ 217110 w 489172"/>
                  <a:gd name="connsiteY11" fmla="*/ 765292 h 1397222"/>
                  <a:gd name="connsiteX12" fmla="*/ 247484 w 489172"/>
                  <a:gd name="connsiteY12" fmla="*/ 795666 h 1397222"/>
                  <a:gd name="connsiteX13" fmla="*/ 277858 w 489172"/>
                  <a:gd name="connsiteY13" fmla="*/ 765292 h 1397222"/>
                  <a:gd name="connsiteX14" fmla="*/ 277858 w 489172"/>
                  <a:gd name="connsiteY14" fmla="*/ 25070 h 1397222"/>
                  <a:gd name="connsiteX15" fmla="*/ 284748 w 489172"/>
                  <a:gd name="connsiteY15" fmla="*/ 8435 h 1397222"/>
                  <a:gd name="connsiteX16" fmla="*/ 305113 w 489172"/>
                  <a:gd name="connsiteY16" fmla="*/ 0 h 1397222"/>
                  <a:gd name="connsiteX17" fmla="*/ 325478 w 489172"/>
                  <a:gd name="connsiteY17" fmla="*/ 8435 h 1397222"/>
                  <a:gd name="connsiteX18" fmla="*/ 333416 w 489172"/>
                  <a:gd name="connsiteY18" fmla="*/ 27600 h 1397222"/>
                  <a:gd name="connsiteX19" fmla="*/ 333415 w 489172"/>
                  <a:gd name="connsiteY19" fmla="*/ 758388 h 1397222"/>
                  <a:gd name="connsiteX20" fmla="*/ 363789 w 489172"/>
                  <a:gd name="connsiteY20" fmla="*/ 788762 h 1397222"/>
                  <a:gd name="connsiteX21" fmla="*/ 394163 w 489172"/>
                  <a:gd name="connsiteY21" fmla="*/ 758388 h 1397222"/>
                  <a:gd name="connsiteX22" fmla="*/ 394163 w 489172"/>
                  <a:gd name="connsiteY22" fmla="*/ 27653 h 1397222"/>
                  <a:gd name="connsiteX23" fmla="*/ 402123 w 489172"/>
                  <a:gd name="connsiteY23" fmla="*/ 8435 h 1397222"/>
                  <a:gd name="connsiteX24" fmla="*/ 422488 w 489172"/>
                  <a:gd name="connsiteY24" fmla="*/ 0 h 1397222"/>
                  <a:gd name="connsiteX25" fmla="*/ 451288 w 489172"/>
                  <a:gd name="connsiteY25" fmla="*/ 28800 h 1397222"/>
                  <a:gd name="connsiteX26" fmla="*/ 489172 w 489172"/>
                  <a:gd name="connsiteY26" fmla="*/ 1094702 h 1397222"/>
                  <a:gd name="connsiteX27" fmla="*/ 312706 w 489172"/>
                  <a:gd name="connsiteY27" fmla="*/ 1397222 h 1397222"/>
                  <a:gd name="connsiteX28" fmla="*/ 176466 w 489172"/>
                  <a:gd name="connsiteY28" fmla="*/ 1397222 h 1397222"/>
                  <a:gd name="connsiteX29" fmla="*/ 0 w 489172"/>
                  <a:gd name="connsiteY29" fmla="*/ 1094702 h 1397222"/>
                  <a:gd name="connsiteX30" fmla="*/ 44139 w 489172"/>
                  <a:gd name="connsiteY30" fmla="*/ 28800 h 1397222"/>
                  <a:gd name="connsiteX31" fmla="*/ 72939 w 489172"/>
                  <a:gd name="connsiteY31" fmla="*/ 0 h 1397222"/>
                  <a:gd name="connsiteX0" fmla="*/ 72939 w 489173"/>
                  <a:gd name="connsiteY0" fmla="*/ 0 h 1397222"/>
                  <a:gd name="connsiteX1" fmla="*/ 93304 w 489173"/>
                  <a:gd name="connsiteY1" fmla="*/ 8435 h 1397222"/>
                  <a:gd name="connsiteX2" fmla="*/ 100807 w 489173"/>
                  <a:gd name="connsiteY2" fmla="*/ 26550 h 1397222"/>
                  <a:gd name="connsiteX3" fmla="*/ 100806 w 489173"/>
                  <a:gd name="connsiteY3" fmla="*/ 765594 h 1397222"/>
                  <a:gd name="connsiteX4" fmla="*/ 131180 w 489173"/>
                  <a:gd name="connsiteY4" fmla="*/ 795968 h 1397222"/>
                  <a:gd name="connsiteX5" fmla="*/ 161554 w 489173"/>
                  <a:gd name="connsiteY5" fmla="*/ 765594 h 1397222"/>
                  <a:gd name="connsiteX6" fmla="*/ 161554 w 489173"/>
                  <a:gd name="connsiteY6" fmla="*/ 28704 h 1397222"/>
                  <a:gd name="connsiteX7" fmla="*/ 169949 w 489173"/>
                  <a:gd name="connsiteY7" fmla="*/ 8435 h 1397222"/>
                  <a:gd name="connsiteX8" fmla="*/ 190314 w 489173"/>
                  <a:gd name="connsiteY8" fmla="*/ 0 h 1397222"/>
                  <a:gd name="connsiteX9" fmla="*/ 210679 w 489173"/>
                  <a:gd name="connsiteY9" fmla="*/ 8435 h 1397222"/>
                  <a:gd name="connsiteX10" fmla="*/ 217111 w 489173"/>
                  <a:gd name="connsiteY10" fmla="*/ 23964 h 1397222"/>
                  <a:gd name="connsiteX11" fmla="*/ 217110 w 489173"/>
                  <a:gd name="connsiteY11" fmla="*/ 765292 h 1397222"/>
                  <a:gd name="connsiteX12" fmla="*/ 247484 w 489173"/>
                  <a:gd name="connsiteY12" fmla="*/ 795666 h 1397222"/>
                  <a:gd name="connsiteX13" fmla="*/ 277858 w 489173"/>
                  <a:gd name="connsiteY13" fmla="*/ 765292 h 1397222"/>
                  <a:gd name="connsiteX14" fmla="*/ 277858 w 489173"/>
                  <a:gd name="connsiteY14" fmla="*/ 25070 h 1397222"/>
                  <a:gd name="connsiteX15" fmla="*/ 284748 w 489173"/>
                  <a:gd name="connsiteY15" fmla="*/ 8435 h 1397222"/>
                  <a:gd name="connsiteX16" fmla="*/ 305113 w 489173"/>
                  <a:gd name="connsiteY16" fmla="*/ 0 h 1397222"/>
                  <a:gd name="connsiteX17" fmla="*/ 325478 w 489173"/>
                  <a:gd name="connsiteY17" fmla="*/ 8435 h 1397222"/>
                  <a:gd name="connsiteX18" fmla="*/ 333416 w 489173"/>
                  <a:gd name="connsiteY18" fmla="*/ 27600 h 1397222"/>
                  <a:gd name="connsiteX19" fmla="*/ 333415 w 489173"/>
                  <a:gd name="connsiteY19" fmla="*/ 758388 h 1397222"/>
                  <a:gd name="connsiteX20" fmla="*/ 363789 w 489173"/>
                  <a:gd name="connsiteY20" fmla="*/ 788762 h 1397222"/>
                  <a:gd name="connsiteX21" fmla="*/ 394163 w 489173"/>
                  <a:gd name="connsiteY21" fmla="*/ 758388 h 1397222"/>
                  <a:gd name="connsiteX22" fmla="*/ 394163 w 489173"/>
                  <a:gd name="connsiteY22" fmla="*/ 27653 h 1397222"/>
                  <a:gd name="connsiteX23" fmla="*/ 402123 w 489173"/>
                  <a:gd name="connsiteY23" fmla="*/ 8435 h 1397222"/>
                  <a:gd name="connsiteX24" fmla="*/ 422488 w 489173"/>
                  <a:gd name="connsiteY24" fmla="*/ 0 h 1397222"/>
                  <a:gd name="connsiteX25" fmla="*/ 451288 w 489173"/>
                  <a:gd name="connsiteY25" fmla="*/ 28800 h 1397222"/>
                  <a:gd name="connsiteX26" fmla="*/ 489172 w 489173"/>
                  <a:gd name="connsiteY26" fmla="*/ 1094702 h 1397222"/>
                  <a:gd name="connsiteX27" fmla="*/ 312706 w 489173"/>
                  <a:gd name="connsiteY27" fmla="*/ 1397222 h 1397222"/>
                  <a:gd name="connsiteX28" fmla="*/ 176466 w 489173"/>
                  <a:gd name="connsiteY28" fmla="*/ 1397222 h 1397222"/>
                  <a:gd name="connsiteX29" fmla="*/ 0 w 489173"/>
                  <a:gd name="connsiteY29" fmla="*/ 1094702 h 1397222"/>
                  <a:gd name="connsiteX30" fmla="*/ 44139 w 489173"/>
                  <a:gd name="connsiteY30" fmla="*/ 28800 h 1397222"/>
                  <a:gd name="connsiteX31" fmla="*/ 72939 w 489173"/>
                  <a:gd name="connsiteY31" fmla="*/ 0 h 1397222"/>
                  <a:gd name="connsiteX0" fmla="*/ 72993 w 489227"/>
                  <a:gd name="connsiteY0" fmla="*/ 0 h 1397222"/>
                  <a:gd name="connsiteX1" fmla="*/ 93358 w 489227"/>
                  <a:gd name="connsiteY1" fmla="*/ 8435 h 1397222"/>
                  <a:gd name="connsiteX2" fmla="*/ 100861 w 489227"/>
                  <a:gd name="connsiteY2" fmla="*/ 26550 h 1397222"/>
                  <a:gd name="connsiteX3" fmla="*/ 100860 w 489227"/>
                  <a:gd name="connsiteY3" fmla="*/ 765594 h 1397222"/>
                  <a:gd name="connsiteX4" fmla="*/ 131234 w 489227"/>
                  <a:gd name="connsiteY4" fmla="*/ 795968 h 1397222"/>
                  <a:gd name="connsiteX5" fmla="*/ 161608 w 489227"/>
                  <a:gd name="connsiteY5" fmla="*/ 765594 h 1397222"/>
                  <a:gd name="connsiteX6" fmla="*/ 161608 w 489227"/>
                  <a:gd name="connsiteY6" fmla="*/ 28704 h 1397222"/>
                  <a:gd name="connsiteX7" fmla="*/ 170003 w 489227"/>
                  <a:gd name="connsiteY7" fmla="*/ 8435 h 1397222"/>
                  <a:gd name="connsiteX8" fmla="*/ 190368 w 489227"/>
                  <a:gd name="connsiteY8" fmla="*/ 0 h 1397222"/>
                  <a:gd name="connsiteX9" fmla="*/ 210733 w 489227"/>
                  <a:gd name="connsiteY9" fmla="*/ 8435 h 1397222"/>
                  <a:gd name="connsiteX10" fmla="*/ 217165 w 489227"/>
                  <a:gd name="connsiteY10" fmla="*/ 23964 h 1397222"/>
                  <a:gd name="connsiteX11" fmla="*/ 217164 w 489227"/>
                  <a:gd name="connsiteY11" fmla="*/ 765292 h 1397222"/>
                  <a:gd name="connsiteX12" fmla="*/ 247538 w 489227"/>
                  <a:gd name="connsiteY12" fmla="*/ 795666 h 1397222"/>
                  <a:gd name="connsiteX13" fmla="*/ 277912 w 489227"/>
                  <a:gd name="connsiteY13" fmla="*/ 765292 h 1397222"/>
                  <a:gd name="connsiteX14" fmla="*/ 277912 w 489227"/>
                  <a:gd name="connsiteY14" fmla="*/ 25070 h 1397222"/>
                  <a:gd name="connsiteX15" fmla="*/ 284802 w 489227"/>
                  <a:gd name="connsiteY15" fmla="*/ 8435 h 1397222"/>
                  <a:gd name="connsiteX16" fmla="*/ 305167 w 489227"/>
                  <a:gd name="connsiteY16" fmla="*/ 0 h 1397222"/>
                  <a:gd name="connsiteX17" fmla="*/ 325532 w 489227"/>
                  <a:gd name="connsiteY17" fmla="*/ 8435 h 1397222"/>
                  <a:gd name="connsiteX18" fmla="*/ 333470 w 489227"/>
                  <a:gd name="connsiteY18" fmla="*/ 27600 h 1397222"/>
                  <a:gd name="connsiteX19" fmla="*/ 333469 w 489227"/>
                  <a:gd name="connsiteY19" fmla="*/ 758388 h 1397222"/>
                  <a:gd name="connsiteX20" fmla="*/ 363843 w 489227"/>
                  <a:gd name="connsiteY20" fmla="*/ 788762 h 1397222"/>
                  <a:gd name="connsiteX21" fmla="*/ 394217 w 489227"/>
                  <a:gd name="connsiteY21" fmla="*/ 758388 h 1397222"/>
                  <a:gd name="connsiteX22" fmla="*/ 394217 w 489227"/>
                  <a:gd name="connsiteY22" fmla="*/ 27653 h 1397222"/>
                  <a:gd name="connsiteX23" fmla="*/ 402177 w 489227"/>
                  <a:gd name="connsiteY23" fmla="*/ 8435 h 1397222"/>
                  <a:gd name="connsiteX24" fmla="*/ 422542 w 489227"/>
                  <a:gd name="connsiteY24" fmla="*/ 0 h 1397222"/>
                  <a:gd name="connsiteX25" fmla="*/ 451342 w 489227"/>
                  <a:gd name="connsiteY25" fmla="*/ 28800 h 1397222"/>
                  <a:gd name="connsiteX26" fmla="*/ 489226 w 489227"/>
                  <a:gd name="connsiteY26" fmla="*/ 1094702 h 1397222"/>
                  <a:gd name="connsiteX27" fmla="*/ 312760 w 489227"/>
                  <a:gd name="connsiteY27" fmla="*/ 1397222 h 1397222"/>
                  <a:gd name="connsiteX28" fmla="*/ 176520 w 489227"/>
                  <a:gd name="connsiteY28" fmla="*/ 1397222 h 1397222"/>
                  <a:gd name="connsiteX29" fmla="*/ 54 w 489227"/>
                  <a:gd name="connsiteY29" fmla="*/ 1094702 h 1397222"/>
                  <a:gd name="connsiteX30" fmla="*/ 44193 w 489227"/>
                  <a:gd name="connsiteY30" fmla="*/ 28800 h 1397222"/>
                  <a:gd name="connsiteX31" fmla="*/ 72993 w 489227"/>
                  <a:gd name="connsiteY31" fmla="*/ 0 h 1397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9227" h="1397222">
                    <a:moveTo>
                      <a:pt x="72993" y="0"/>
                    </a:moveTo>
                    <a:cubicBezTo>
                      <a:pt x="80946" y="0"/>
                      <a:pt x="88146" y="3224"/>
                      <a:pt x="93358" y="8435"/>
                    </a:cubicBezTo>
                    <a:lnTo>
                      <a:pt x="100861" y="26550"/>
                    </a:lnTo>
                    <a:cubicBezTo>
                      <a:pt x="100861" y="272898"/>
                      <a:pt x="100860" y="519246"/>
                      <a:pt x="100860" y="765594"/>
                    </a:cubicBezTo>
                    <a:cubicBezTo>
                      <a:pt x="100860" y="782369"/>
                      <a:pt x="114459" y="795968"/>
                      <a:pt x="131234" y="795968"/>
                    </a:cubicBezTo>
                    <a:cubicBezTo>
                      <a:pt x="148009" y="795968"/>
                      <a:pt x="161608" y="782369"/>
                      <a:pt x="161608" y="765594"/>
                    </a:cubicBezTo>
                    <a:lnTo>
                      <a:pt x="161608" y="28704"/>
                    </a:lnTo>
                    <a:lnTo>
                      <a:pt x="170003" y="8435"/>
                    </a:lnTo>
                    <a:cubicBezTo>
                      <a:pt x="175215" y="3224"/>
                      <a:pt x="182415" y="0"/>
                      <a:pt x="190368" y="0"/>
                    </a:cubicBezTo>
                    <a:cubicBezTo>
                      <a:pt x="198321" y="0"/>
                      <a:pt x="205521" y="3224"/>
                      <a:pt x="210733" y="8435"/>
                    </a:cubicBezTo>
                    <a:lnTo>
                      <a:pt x="217165" y="23964"/>
                    </a:lnTo>
                    <a:cubicBezTo>
                      <a:pt x="217165" y="271073"/>
                      <a:pt x="217164" y="518183"/>
                      <a:pt x="217164" y="765292"/>
                    </a:cubicBezTo>
                    <a:cubicBezTo>
                      <a:pt x="217164" y="782067"/>
                      <a:pt x="230763" y="795666"/>
                      <a:pt x="247538" y="795666"/>
                    </a:cubicBezTo>
                    <a:cubicBezTo>
                      <a:pt x="264313" y="795666"/>
                      <a:pt x="277912" y="782067"/>
                      <a:pt x="277912" y="765292"/>
                    </a:cubicBezTo>
                    <a:lnTo>
                      <a:pt x="277912" y="25070"/>
                    </a:lnTo>
                    <a:lnTo>
                      <a:pt x="284802" y="8435"/>
                    </a:lnTo>
                    <a:cubicBezTo>
                      <a:pt x="290014" y="3224"/>
                      <a:pt x="297214" y="0"/>
                      <a:pt x="305167" y="0"/>
                    </a:cubicBezTo>
                    <a:cubicBezTo>
                      <a:pt x="313120" y="0"/>
                      <a:pt x="320320" y="3224"/>
                      <a:pt x="325532" y="8435"/>
                    </a:cubicBezTo>
                    <a:lnTo>
                      <a:pt x="333470" y="27600"/>
                    </a:lnTo>
                    <a:cubicBezTo>
                      <a:pt x="333470" y="271196"/>
                      <a:pt x="333469" y="514792"/>
                      <a:pt x="333469" y="758388"/>
                    </a:cubicBezTo>
                    <a:cubicBezTo>
                      <a:pt x="333469" y="775163"/>
                      <a:pt x="347068" y="788762"/>
                      <a:pt x="363843" y="788762"/>
                    </a:cubicBezTo>
                    <a:cubicBezTo>
                      <a:pt x="380618" y="788762"/>
                      <a:pt x="394217" y="775163"/>
                      <a:pt x="394217" y="758388"/>
                    </a:cubicBezTo>
                    <a:lnTo>
                      <a:pt x="394217" y="27653"/>
                    </a:lnTo>
                    <a:lnTo>
                      <a:pt x="402177" y="8435"/>
                    </a:lnTo>
                    <a:cubicBezTo>
                      <a:pt x="407389" y="3224"/>
                      <a:pt x="414589" y="0"/>
                      <a:pt x="422542" y="0"/>
                    </a:cubicBezTo>
                    <a:cubicBezTo>
                      <a:pt x="438448" y="0"/>
                      <a:pt x="451342" y="12894"/>
                      <a:pt x="451342" y="28800"/>
                    </a:cubicBezTo>
                    <a:lnTo>
                      <a:pt x="489226" y="1094702"/>
                    </a:lnTo>
                    <a:cubicBezTo>
                      <a:pt x="489647" y="1154329"/>
                      <a:pt x="371582" y="1296382"/>
                      <a:pt x="312760" y="1397222"/>
                    </a:cubicBezTo>
                    <a:lnTo>
                      <a:pt x="176520" y="1397222"/>
                    </a:lnTo>
                    <a:cubicBezTo>
                      <a:pt x="117698" y="1296382"/>
                      <a:pt x="-2942" y="1149177"/>
                      <a:pt x="54" y="1094702"/>
                    </a:cubicBezTo>
                    <a:lnTo>
                      <a:pt x="44193" y="28800"/>
                    </a:lnTo>
                    <a:cubicBezTo>
                      <a:pt x="44193" y="12894"/>
                      <a:pt x="57087" y="0"/>
                      <a:pt x="7299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529FDB31-37A3-4681-BCF5-662941AC94E9}"/>
                </a:ext>
              </a:extLst>
            </p:cNvPr>
            <p:cNvGrpSpPr/>
            <p:nvPr/>
          </p:nvGrpSpPr>
          <p:grpSpPr>
            <a:xfrm rot="2286132" flipH="1">
              <a:off x="9758353" y="2616201"/>
              <a:ext cx="206038" cy="1968489"/>
              <a:chOff x="10476289" y="295275"/>
              <a:chExt cx="567209" cy="6132426"/>
            </a:xfrm>
            <a:grpFill/>
            <a:effectLst/>
          </p:grpSpPr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40DE8235-5E41-4F9D-9218-C61D43154A40}"/>
                  </a:ext>
                </a:extLst>
              </p:cNvPr>
              <p:cNvGrpSpPr/>
              <p:nvPr/>
            </p:nvGrpSpPr>
            <p:grpSpPr>
              <a:xfrm>
                <a:off x="10690850" y="3203660"/>
                <a:ext cx="352648" cy="3224041"/>
                <a:chOff x="3737748" y="3214934"/>
                <a:chExt cx="352648" cy="3224042"/>
              </a:xfrm>
              <a:grpFill/>
            </p:grpSpPr>
            <p:sp>
              <p:nvSpPr>
                <p:cNvPr id="28" name="사다리꼴 27">
                  <a:extLst>
                    <a:ext uri="{FF2B5EF4-FFF2-40B4-BE49-F238E27FC236}">
                      <a16:creationId xmlns:a16="http://schemas.microsoft.com/office/drawing/2014/main" id="{6764961E-470B-452C-964E-39F509A9404C}"/>
                    </a:ext>
                  </a:extLst>
                </p:cNvPr>
                <p:cNvSpPr/>
                <p:nvPr/>
              </p:nvSpPr>
              <p:spPr>
                <a:xfrm>
                  <a:off x="3737748" y="3214934"/>
                  <a:ext cx="352648" cy="3044392"/>
                </a:xfrm>
                <a:prstGeom prst="trapezoid">
                  <a:avLst>
                    <a:gd name="adj" fmla="val 1720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타원 28">
                  <a:extLst>
                    <a:ext uri="{FF2B5EF4-FFF2-40B4-BE49-F238E27FC236}">
                      <a16:creationId xmlns:a16="http://schemas.microsoft.com/office/drawing/2014/main" id="{7E38A5CB-5E21-4ACF-8886-A9548A2F5EA7}"/>
                    </a:ext>
                  </a:extLst>
                </p:cNvPr>
                <p:cNvSpPr/>
                <p:nvPr/>
              </p:nvSpPr>
              <p:spPr>
                <a:xfrm>
                  <a:off x="3737748" y="6086328"/>
                  <a:ext cx="352648" cy="3526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C433F21C-5065-45E3-864E-4199A17BC113}"/>
                  </a:ext>
                </a:extLst>
              </p:cNvPr>
              <p:cNvSpPr/>
              <p:nvPr/>
            </p:nvSpPr>
            <p:spPr>
              <a:xfrm>
                <a:off x="10476289" y="295275"/>
                <a:ext cx="533237" cy="2908390"/>
              </a:xfrm>
              <a:custGeom>
                <a:avLst/>
                <a:gdLst>
                  <a:gd name="connsiteX0" fmla="*/ 400050 w 428625"/>
                  <a:gd name="connsiteY0" fmla="*/ 3267075 h 3267075"/>
                  <a:gd name="connsiteX1" fmla="*/ 0 w 428625"/>
                  <a:gd name="connsiteY1" fmla="*/ 3219450 h 3267075"/>
                  <a:gd name="connsiteX2" fmla="*/ 428625 w 428625"/>
                  <a:gd name="connsiteY2" fmla="*/ 0 h 3267075"/>
                  <a:gd name="connsiteX3" fmla="*/ 400050 w 428625"/>
                  <a:gd name="connsiteY3" fmla="*/ 3267075 h 3267075"/>
                  <a:gd name="connsiteX0" fmla="*/ 400050 w 428625"/>
                  <a:gd name="connsiteY0" fmla="*/ 3267940 h 3267940"/>
                  <a:gd name="connsiteX1" fmla="*/ 0 w 428625"/>
                  <a:gd name="connsiteY1" fmla="*/ 3220315 h 3267940"/>
                  <a:gd name="connsiteX2" fmla="*/ 428625 w 428625"/>
                  <a:gd name="connsiteY2" fmla="*/ 865 h 3267940"/>
                  <a:gd name="connsiteX3" fmla="*/ 400050 w 428625"/>
                  <a:gd name="connsiteY3" fmla="*/ 3267940 h 3267940"/>
                  <a:gd name="connsiteX0" fmla="*/ 409575 w 438150"/>
                  <a:gd name="connsiteY0" fmla="*/ 3267920 h 3277445"/>
                  <a:gd name="connsiteX1" fmla="*/ 0 w 438150"/>
                  <a:gd name="connsiteY1" fmla="*/ 3277445 h 3277445"/>
                  <a:gd name="connsiteX2" fmla="*/ 438150 w 438150"/>
                  <a:gd name="connsiteY2" fmla="*/ 845 h 3277445"/>
                  <a:gd name="connsiteX3" fmla="*/ 409575 w 438150"/>
                  <a:gd name="connsiteY3" fmla="*/ 3267920 h 3277445"/>
                  <a:gd name="connsiteX0" fmla="*/ 420864 w 449439"/>
                  <a:gd name="connsiteY0" fmla="*/ 3267824 h 3277349"/>
                  <a:gd name="connsiteX1" fmla="*/ 11289 w 449439"/>
                  <a:gd name="connsiteY1" fmla="*/ 3277349 h 3277349"/>
                  <a:gd name="connsiteX2" fmla="*/ 449439 w 449439"/>
                  <a:gd name="connsiteY2" fmla="*/ 749 h 3277349"/>
                  <a:gd name="connsiteX3" fmla="*/ 420864 w 449439"/>
                  <a:gd name="connsiteY3" fmla="*/ 3267824 h 3277349"/>
                  <a:gd name="connsiteX0" fmla="*/ 426865 w 455440"/>
                  <a:gd name="connsiteY0" fmla="*/ 3268012 h 3277537"/>
                  <a:gd name="connsiteX1" fmla="*/ 17290 w 455440"/>
                  <a:gd name="connsiteY1" fmla="*/ 3277537 h 3277537"/>
                  <a:gd name="connsiteX2" fmla="*/ 455440 w 455440"/>
                  <a:gd name="connsiteY2" fmla="*/ 937 h 3277537"/>
                  <a:gd name="connsiteX3" fmla="*/ 426865 w 455440"/>
                  <a:gd name="connsiteY3" fmla="*/ 3268012 h 3277537"/>
                  <a:gd name="connsiteX0" fmla="*/ 420865 w 449440"/>
                  <a:gd name="connsiteY0" fmla="*/ 3268029 h 3277554"/>
                  <a:gd name="connsiteX1" fmla="*/ 11290 w 449440"/>
                  <a:gd name="connsiteY1" fmla="*/ 3277554 h 3277554"/>
                  <a:gd name="connsiteX2" fmla="*/ 449440 w 449440"/>
                  <a:gd name="connsiteY2" fmla="*/ 954 h 3277554"/>
                  <a:gd name="connsiteX3" fmla="*/ 420865 w 449440"/>
                  <a:gd name="connsiteY3" fmla="*/ 3268029 h 3277554"/>
                  <a:gd name="connsiteX0" fmla="*/ 458965 w 458965"/>
                  <a:gd name="connsiteY0" fmla="*/ 3258504 h 3277554"/>
                  <a:gd name="connsiteX1" fmla="*/ 11290 w 458965"/>
                  <a:gd name="connsiteY1" fmla="*/ 3277554 h 3277554"/>
                  <a:gd name="connsiteX2" fmla="*/ 449440 w 458965"/>
                  <a:gd name="connsiteY2" fmla="*/ 954 h 3277554"/>
                  <a:gd name="connsiteX3" fmla="*/ 458965 w 458965"/>
                  <a:gd name="connsiteY3" fmla="*/ 3258504 h 3277554"/>
                  <a:gd name="connsiteX0" fmla="*/ 458965 w 468741"/>
                  <a:gd name="connsiteY0" fmla="*/ 3258504 h 3277554"/>
                  <a:gd name="connsiteX1" fmla="*/ 11290 w 468741"/>
                  <a:gd name="connsiteY1" fmla="*/ 3277554 h 3277554"/>
                  <a:gd name="connsiteX2" fmla="*/ 449440 w 468741"/>
                  <a:gd name="connsiteY2" fmla="*/ 954 h 3277554"/>
                  <a:gd name="connsiteX3" fmla="*/ 458965 w 468741"/>
                  <a:gd name="connsiteY3" fmla="*/ 3258504 h 3277554"/>
                  <a:gd name="connsiteX0" fmla="*/ 458965 w 475898"/>
                  <a:gd name="connsiteY0" fmla="*/ 3258504 h 3277554"/>
                  <a:gd name="connsiteX1" fmla="*/ 11290 w 475898"/>
                  <a:gd name="connsiteY1" fmla="*/ 3277554 h 3277554"/>
                  <a:gd name="connsiteX2" fmla="*/ 449440 w 475898"/>
                  <a:gd name="connsiteY2" fmla="*/ 954 h 3277554"/>
                  <a:gd name="connsiteX3" fmla="*/ 458965 w 475898"/>
                  <a:gd name="connsiteY3" fmla="*/ 3258504 h 3277554"/>
                  <a:gd name="connsiteX0" fmla="*/ 460407 w 477340"/>
                  <a:gd name="connsiteY0" fmla="*/ 3258186 h 3277236"/>
                  <a:gd name="connsiteX1" fmla="*/ 12732 w 477340"/>
                  <a:gd name="connsiteY1" fmla="*/ 3277236 h 3277236"/>
                  <a:gd name="connsiteX2" fmla="*/ 450882 w 477340"/>
                  <a:gd name="connsiteY2" fmla="*/ 636 h 3277236"/>
                  <a:gd name="connsiteX3" fmla="*/ 460407 w 477340"/>
                  <a:gd name="connsiteY3" fmla="*/ 3258186 h 3277236"/>
                  <a:gd name="connsiteX0" fmla="*/ 487474 w 504407"/>
                  <a:gd name="connsiteY0" fmla="*/ 3258194 h 3258194"/>
                  <a:gd name="connsiteX1" fmla="*/ 11224 w 504407"/>
                  <a:gd name="connsiteY1" fmla="*/ 3248669 h 3258194"/>
                  <a:gd name="connsiteX2" fmla="*/ 477949 w 504407"/>
                  <a:gd name="connsiteY2" fmla="*/ 644 h 3258194"/>
                  <a:gd name="connsiteX3" fmla="*/ 487474 w 504407"/>
                  <a:gd name="connsiteY3" fmla="*/ 3258194 h 3258194"/>
                  <a:gd name="connsiteX0" fmla="*/ 487474 w 504407"/>
                  <a:gd name="connsiteY0" fmla="*/ 3258194 h 3285812"/>
                  <a:gd name="connsiteX1" fmla="*/ 11224 w 504407"/>
                  <a:gd name="connsiteY1" fmla="*/ 3248669 h 3285812"/>
                  <a:gd name="connsiteX2" fmla="*/ 477949 w 504407"/>
                  <a:gd name="connsiteY2" fmla="*/ 644 h 3285812"/>
                  <a:gd name="connsiteX3" fmla="*/ 487474 w 504407"/>
                  <a:gd name="connsiteY3" fmla="*/ 3258194 h 3285812"/>
                  <a:gd name="connsiteX0" fmla="*/ 487474 w 504407"/>
                  <a:gd name="connsiteY0" fmla="*/ 3258194 h 3277380"/>
                  <a:gd name="connsiteX1" fmla="*/ 11224 w 504407"/>
                  <a:gd name="connsiteY1" fmla="*/ 3248669 h 3277380"/>
                  <a:gd name="connsiteX2" fmla="*/ 477949 w 504407"/>
                  <a:gd name="connsiteY2" fmla="*/ 644 h 3277380"/>
                  <a:gd name="connsiteX3" fmla="*/ 487474 w 504407"/>
                  <a:gd name="connsiteY3" fmla="*/ 3258194 h 3277380"/>
                  <a:gd name="connsiteX0" fmla="*/ 477949 w 499445"/>
                  <a:gd name="connsiteY0" fmla="*/ 3315344 h 3315344"/>
                  <a:gd name="connsiteX1" fmla="*/ 11224 w 499445"/>
                  <a:gd name="connsiteY1" fmla="*/ 3248669 h 3315344"/>
                  <a:gd name="connsiteX2" fmla="*/ 477949 w 499445"/>
                  <a:gd name="connsiteY2" fmla="*/ 644 h 3315344"/>
                  <a:gd name="connsiteX3" fmla="*/ 477949 w 499445"/>
                  <a:gd name="connsiteY3" fmla="*/ 3315344 h 3315344"/>
                  <a:gd name="connsiteX0" fmla="*/ 514484 w 535980"/>
                  <a:gd name="connsiteY0" fmla="*/ 3315342 h 3315342"/>
                  <a:gd name="connsiteX1" fmla="*/ 9659 w 535980"/>
                  <a:gd name="connsiteY1" fmla="*/ 3258192 h 3315342"/>
                  <a:gd name="connsiteX2" fmla="*/ 514484 w 535980"/>
                  <a:gd name="connsiteY2" fmla="*/ 642 h 3315342"/>
                  <a:gd name="connsiteX3" fmla="*/ 514484 w 535980"/>
                  <a:gd name="connsiteY3" fmla="*/ 3315342 h 3315342"/>
                  <a:gd name="connsiteX0" fmla="*/ 514484 w 535980"/>
                  <a:gd name="connsiteY0" fmla="*/ 3315342 h 3315342"/>
                  <a:gd name="connsiteX1" fmla="*/ 9659 w 535980"/>
                  <a:gd name="connsiteY1" fmla="*/ 3258192 h 3315342"/>
                  <a:gd name="connsiteX2" fmla="*/ 514484 w 535980"/>
                  <a:gd name="connsiteY2" fmla="*/ 642 h 3315342"/>
                  <a:gd name="connsiteX3" fmla="*/ 514484 w 535980"/>
                  <a:gd name="connsiteY3" fmla="*/ 3315342 h 3315342"/>
                  <a:gd name="connsiteX0" fmla="*/ 504959 w 532163"/>
                  <a:gd name="connsiteY0" fmla="*/ 3267717 h 3278507"/>
                  <a:gd name="connsiteX1" fmla="*/ 9659 w 532163"/>
                  <a:gd name="connsiteY1" fmla="*/ 3258192 h 3278507"/>
                  <a:gd name="connsiteX2" fmla="*/ 514484 w 532163"/>
                  <a:gd name="connsiteY2" fmla="*/ 642 h 3278507"/>
                  <a:gd name="connsiteX3" fmla="*/ 504959 w 532163"/>
                  <a:gd name="connsiteY3" fmla="*/ 3267717 h 3278507"/>
                  <a:gd name="connsiteX0" fmla="*/ 504322 w 545560"/>
                  <a:gd name="connsiteY0" fmla="*/ 3067764 h 3078554"/>
                  <a:gd name="connsiteX1" fmla="*/ 9022 w 545560"/>
                  <a:gd name="connsiteY1" fmla="*/ 3058239 h 3078554"/>
                  <a:gd name="connsiteX2" fmla="*/ 532897 w 545560"/>
                  <a:gd name="connsiteY2" fmla="*/ 714 h 3078554"/>
                  <a:gd name="connsiteX3" fmla="*/ 504322 w 545560"/>
                  <a:gd name="connsiteY3" fmla="*/ 3067764 h 3078554"/>
                  <a:gd name="connsiteX0" fmla="*/ 504959 w 532163"/>
                  <a:gd name="connsiteY0" fmla="*/ 3086805 h 3097595"/>
                  <a:gd name="connsiteX1" fmla="*/ 9659 w 532163"/>
                  <a:gd name="connsiteY1" fmla="*/ 3077280 h 3097595"/>
                  <a:gd name="connsiteX2" fmla="*/ 514484 w 532163"/>
                  <a:gd name="connsiteY2" fmla="*/ 705 h 3097595"/>
                  <a:gd name="connsiteX3" fmla="*/ 504959 w 532163"/>
                  <a:gd name="connsiteY3" fmla="*/ 3086805 h 3097595"/>
                  <a:gd name="connsiteX0" fmla="*/ 506034 w 533238"/>
                  <a:gd name="connsiteY0" fmla="*/ 3086100 h 3096890"/>
                  <a:gd name="connsiteX1" fmla="*/ 10734 w 533238"/>
                  <a:gd name="connsiteY1" fmla="*/ 3076575 h 3096890"/>
                  <a:gd name="connsiteX2" fmla="*/ 515559 w 533238"/>
                  <a:gd name="connsiteY2" fmla="*/ 0 h 3096890"/>
                  <a:gd name="connsiteX3" fmla="*/ 506034 w 533238"/>
                  <a:gd name="connsiteY3" fmla="*/ 3086100 h 3096890"/>
                  <a:gd name="connsiteX0" fmla="*/ 506034 w 533238"/>
                  <a:gd name="connsiteY0" fmla="*/ 3086100 h 3088655"/>
                  <a:gd name="connsiteX1" fmla="*/ 10734 w 533238"/>
                  <a:gd name="connsiteY1" fmla="*/ 3076575 h 3088655"/>
                  <a:gd name="connsiteX2" fmla="*/ 515559 w 533238"/>
                  <a:gd name="connsiteY2" fmla="*/ 0 h 3088655"/>
                  <a:gd name="connsiteX3" fmla="*/ 506034 w 533238"/>
                  <a:gd name="connsiteY3" fmla="*/ 3086100 h 3088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238" h="3088655">
                    <a:moveTo>
                      <a:pt x="506034" y="3086100"/>
                    </a:moveTo>
                    <a:cubicBezTo>
                      <a:pt x="347284" y="3082925"/>
                      <a:pt x="159959" y="3098800"/>
                      <a:pt x="10734" y="3076575"/>
                    </a:cubicBezTo>
                    <a:cubicBezTo>
                      <a:pt x="-46416" y="1736725"/>
                      <a:pt x="125034" y="15875"/>
                      <a:pt x="515559" y="0"/>
                    </a:cubicBezTo>
                    <a:cubicBezTo>
                      <a:pt x="547309" y="9525"/>
                      <a:pt x="531434" y="1943100"/>
                      <a:pt x="506034" y="3086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F3633B6-F353-41D6-8385-6240FD1C8FCE}"/>
              </a:ext>
            </a:extLst>
          </p:cNvPr>
          <p:cNvSpPr/>
          <p:nvPr/>
        </p:nvSpPr>
        <p:spPr>
          <a:xfrm rot="2174587">
            <a:off x="1190023" y="5026486"/>
            <a:ext cx="275314" cy="477555"/>
          </a:xfrm>
          <a:custGeom>
            <a:avLst/>
            <a:gdLst>
              <a:gd name="connsiteX0" fmla="*/ 886404 w 1779591"/>
              <a:gd name="connsiteY0" fmla="*/ 2904549 h 3086843"/>
              <a:gd name="connsiteX1" fmla="*/ 840829 w 1779591"/>
              <a:gd name="connsiteY1" fmla="*/ 2950124 h 3086843"/>
              <a:gd name="connsiteX2" fmla="*/ 886404 w 1779591"/>
              <a:gd name="connsiteY2" fmla="*/ 2995696 h 3086843"/>
              <a:gd name="connsiteX3" fmla="*/ 931976 w 1779591"/>
              <a:gd name="connsiteY3" fmla="*/ 2950124 h 3086843"/>
              <a:gd name="connsiteX4" fmla="*/ 886404 w 1779591"/>
              <a:gd name="connsiteY4" fmla="*/ 2904549 h 3086843"/>
              <a:gd name="connsiteX5" fmla="*/ 883365 w 1779591"/>
              <a:gd name="connsiteY5" fmla="*/ 209636 h 3086843"/>
              <a:gd name="connsiteX6" fmla="*/ 1563929 w 1779591"/>
              <a:gd name="connsiteY6" fmla="*/ 890200 h 3086843"/>
              <a:gd name="connsiteX7" fmla="*/ 883365 w 1779591"/>
              <a:gd name="connsiteY7" fmla="*/ 1570767 h 3086843"/>
              <a:gd name="connsiteX8" fmla="*/ 199761 w 1779591"/>
              <a:gd name="connsiteY8" fmla="*/ 878047 h 3086843"/>
              <a:gd name="connsiteX9" fmla="*/ 883365 w 1779591"/>
              <a:gd name="connsiteY9" fmla="*/ 209636 h 3086843"/>
              <a:gd name="connsiteX10" fmla="*/ 883365 w 1779591"/>
              <a:gd name="connsiteY10" fmla="*/ 157988 h 3086843"/>
              <a:gd name="connsiteX11" fmla="*/ 148113 w 1779591"/>
              <a:gd name="connsiteY11" fmla="*/ 878047 h 3086843"/>
              <a:gd name="connsiteX12" fmla="*/ 880325 w 1779591"/>
              <a:gd name="connsiteY12" fmla="*/ 1622416 h 3086843"/>
              <a:gd name="connsiteX13" fmla="*/ 1612541 w 1779591"/>
              <a:gd name="connsiteY13" fmla="*/ 890200 h 3086843"/>
              <a:gd name="connsiteX14" fmla="*/ 883365 w 1779591"/>
              <a:gd name="connsiteY14" fmla="*/ 157988 h 3086843"/>
              <a:gd name="connsiteX15" fmla="*/ 849946 w 1779591"/>
              <a:gd name="connsiteY15" fmla="*/ 0 h 3086843"/>
              <a:gd name="connsiteX16" fmla="*/ 898557 w 1779591"/>
              <a:gd name="connsiteY16" fmla="*/ 0 h 3086843"/>
              <a:gd name="connsiteX17" fmla="*/ 1299604 w 1779591"/>
              <a:gd name="connsiteY17" fmla="*/ 106340 h 3086843"/>
              <a:gd name="connsiteX18" fmla="*/ 1773568 w 1779591"/>
              <a:gd name="connsiteY18" fmla="*/ 1008693 h 3086843"/>
              <a:gd name="connsiteX19" fmla="*/ 1062622 w 1779591"/>
              <a:gd name="connsiteY19" fmla="*/ 1756097 h 3086843"/>
              <a:gd name="connsiteX20" fmla="*/ 1029200 w 1779591"/>
              <a:gd name="connsiteY20" fmla="*/ 1765214 h 3086843"/>
              <a:gd name="connsiteX21" fmla="*/ 1023123 w 1779591"/>
              <a:gd name="connsiteY21" fmla="*/ 1765214 h 3086843"/>
              <a:gd name="connsiteX22" fmla="*/ 1014010 w 1779591"/>
              <a:gd name="connsiteY22" fmla="*/ 1774327 h 3086843"/>
              <a:gd name="connsiteX23" fmla="*/ 1026163 w 1779591"/>
              <a:gd name="connsiteY23" fmla="*/ 1853321 h 3086843"/>
              <a:gd name="connsiteX24" fmla="*/ 1041353 w 1779591"/>
              <a:gd name="connsiteY24" fmla="*/ 1987003 h 3086843"/>
              <a:gd name="connsiteX25" fmla="*/ 971475 w 1779591"/>
              <a:gd name="connsiteY25" fmla="*/ 2233098 h 3086843"/>
              <a:gd name="connsiteX26" fmla="*/ 1014010 w 1779591"/>
              <a:gd name="connsiteY26" fmla="*/ 2533885 h 3086843"/>
              <a:gd name="connsiteX27" fmla="*/ 1010970 w 1779591"/>
              <a:gd name="connsiteY27" fmla="*/ 2977466 h 3086843"/>
              <a:gd name="connsiteX28" fmla="*/ 962359 w 1779591"/>
              <a:gd name="connsiteY28" fmla="*/ 3068613 h 3086843"/>
              <a:gd name="connsiteX29" fmla="*/ 892481 w 1779591"/>
              <a:gd name="connsiteY29" fmla="*/ 3086843 h 3086843"/>
              <a:gd name="connsiteX30" fmla="*/ 822600 w 1779591"/>
              <a:gd name="connsiteY30" fmla="*/ 3068613 h 3086843"/>
              <a:gd name="connsiteX31" fmla="*/ 773988 w 1779591"/>
              <a:gd name="connsiteY31" fmla="*/ 2977466 h 3086843"/>
              <a:gd name="connsiteX32" fmla="*/ 770952 w 1779591"/>
              <a:gd name="connsiteY32" fmla="*/ 2533885 h 3086843"/>
              <a:gd name="connsiteX33" fmla="*/ 813487 w 1779591"/>
              <a:gd name="connsiteY33" fmla="*/ 2233098 h 3086843"/>
              <a:gd name="connsiteX34" fmla="*/ 743606 w 1779591"/>
              <a:gd name="connsiteY34" fmla="*/ 1987003 h 3086843"/>
              <a:gd name="connsiteX35" fmla="*/ 758799 w 1779591"/>
              <a:gd name="connsiteY35" fmla="*/ 1853321 h 3086843"/>
              <a:gd name="connsiteX36" fmla="*/ 770952 w 1779591"/>
              <a:gd name="connsiteY36" fmla="*/ 1774327 h 3086843"/>
              <a:gd name="connsiteX37" fmla="*/ 761835 w 1779591"/>
              <a:gd name="connsiteY37" fmla="*/ 1765214 h 3086843"/>
              <a:gd name="connsiteX38" fmla="*/ 746646 w 1779591"/>
              <a:gd name="connsiteY38" fmla="*/ 1765214 h 3086843"/>
              <a:gd name="connsiteX39" fmla="*/ 743606 w 1779591"/>
              <a:gd name="connsiteY39" fmla="*/ 1762174 h 3086843"/>
              <a:gd name="connsiteX40" fmla="*/ 363829 w 1779591"/>
              <a:gd name="connsiteY40" fmla="*/ 1604186 h 3086843"/>
              <a:gd name="connsiteX41" fmla="*/ 90388 w 1779591"/>
              <a:gd name="connsiteY41" fmla="*/ 1279097 h 3086843"/>
              <a:gd name="connsiteX42" fmla="*/ 2278 w 1779591"/>
              <a:gd name="connsiteY42" fmla="*/ 938812 h 3086843"/>
              <a:gd name="connsiteX43" fmla="*/ 2278 w 1779591"/>
              <a:gd name="connsiteY43" fmla="*/ 832475 h 3086843"/>
              <a:gd name="connsiteX44" fmla="*/ 786141 w 1779591"/>
              <a:gd name="connsiteY44" fmla="*/ 6077 h 3086843"/>
              <a:gd name="connsiteX45" fmla="*/ 849946 w 1779591"/>
              <a:gd name="connsiteY45" fmla="*/ 0 h 30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79591" h="3086843">
                <a:moveTo>
                  <a:pt x="886404" y="2904549"/>
                </a:moveTo>
                <a:cubicBezTo>
                  <a:pt x="862099" y="2904549"/>
                  <a:pt x="840829" y="2922778"/>
                  <a:pt x="840829" y="2950124"/>
                </a:cubicBezTo>
                <a:cubicBezTo>
                  <a:pt x="840829" y="2974430"/>
                  <a:pt x="859059" y="2995696"/>
                  <a:pt x="886404" y="2995696"/>
                </a:cubicBezTo>
                <a:cubicBezTo>
                  <a:pt x="910710" y="2995696"/>
                  <a:pt x="931976" y="2974430"/>
                  <a:pt x="931976" y="2950124"/>
                </a:cubicBezTo>
                <a:cubicBezTo>
                  <a:pt x="931976" y="2925818"/>
                  <a:pt x="913747" y="2904549"/>
                  <a:pt x="886404" y="2904549"/>
                </a:cubicBezTo>
                <a:close/>
                <a:moveTo>
                  <a:pt x="883365" y="209636"/>
                </a:moveTo>
                <a:cubicBezTo>
                  <a:pt x="1257069" y="209636"/>
                  <a:pt x="1560892" y="513460"/>
                  <a:pt x="1563929" y="890200"/>
                </a:cubicBezTo>
                <a:cubicBezTo>
                  <a:pt x="1566966" y="1260864"/>
                  <a:pt x="1257069" y="1570767"/>
                  <a:pt x="883365" y="1570767"/>
                </a:cubicBezTo>
                <a:cubicBezTo>
                  <a:pt x="500548" y="1570767"/>
                  <a:pt x="199761" y="1263904"/>
                  <a:pt x="199761" y="878047"/>
                </a:cubicBezTo>
                <a:cubicBezTo>
                  <a:pt x="199761" y="510423"/>
                  <a:pt x="509661" y="206600"/>
                  <a:pt x="883365" y="209636"/>
                </a:cubicBezTo>
                <a:close/>
                <a:moveTo>
                  <a:pt x="883365" y="157988"/>
                </a:moveTo>
                <a:cubicBezTo>
                  <a:pt x="479279" y="157988"/>
                  <a:pt x="148113" y="480041"/>
                  <a:pt x="148113" y="878047"/>
                </a:cubicBezTo>
                <a:cubicBezTo>
                  <a:pt x="148113" y="1294287"/>
                  <a:pt x="470166" y="1622416"/>
                  <a:pt x="880325" y="1622416"/>
                </a:cubicBezTo>
                <a:cubicBezTo>
                  <a:pt x="1284412" y="1622416"/>
                  <a:pt x="1612541" y="1294287"/>
                  <a:pt x="1612541" y="890200"/>
                </a:cubicBezTo>
                <a:cubicBezTo>
                  <a:pt x="1612541" y="486117"/>
                  <a:pt x="1287452" y="157988"/>
                  <a:pt x="883365" y="157988"/>
                </a:cubicBezTo>
                <a:close/>
                <a:moveTo>
                  <a:pt x="849946" y="0"/>
                </a:moveTo>
                <a:cubicBezTo>
                  <a:pt x="865135" y="0"/>
                  <a:pt x="883365" y="0"/>
                  <a:pt x="898557" y="0"/>
                </a:cubicBezTo>
                <a:cubicBezTo>
                  <a:pt x="1038316" y="9113"/>
                  <a:pt x="1175035" y="39495"/>
                  <a:pt x="1299604" y="106340"/>
                </a:cubicBezTo>
                <a:cubicBezTo>
                  <a:pt x="1630769" y="285594"/>
                  <a:pt x="1816103" y="647145"/>
                  <a:pt x="1773568" y="1008693"/>
                </a:cubicBezTo>
                <a:cubicBezTo>
                  <a:pt x="1715840" y="1388473"/>
                  <a:pt x="1439363" y="1683180"/>
                  <a:pt x="1062622" y="1756097"/>
                </a:cubicBezTo>
                <a:cubicBezTo>
                  <a:pt x="1047429" y="1756097"/>
                  <a:pt x="1038316" y="1759137"/>
                  <a:pt x="1029200" y="1765214"/>
                </a:cubicBezTo>
                <a:lnTo>
                  <a:pt x="1023123" y="1765214"/>
                </a:lnTo>
                <a:cubicBezTo>
                  <a:pt x="1020087" y="1768250"/>
                  <a:pt x="1017047" y="1771290"/>
                  <a:pt x="1014010" y="1774327"/>
                </a:cubicBezTo>
                <a:cubicBezTo>
                  <a:pt x="1017047" y="1804709"/>
                  <a:pt x="995781" y="1832055"/>
                  <a:pt x="1026163" y="1853321"/>
                </a:cubicBezTo>
                <a:cubicBezTo>
                  <a:pt x="1071735" y="1883703"/>
                  <a:pt x="1056545" y="1953584"/>
                  <a:pt x="1041353" y="1987003"/>
                </a:cubicBezTo>
                <a:cubicBezTo>
                  <a:pt x="1001857" y="2084226"/>
                  <a:pt x="968435" y="2126762"/>
                  <a:pt x="971475" y="2233098"/>
                </a:cubicBezTo>
                <a:cubicBezTo>
                  <a:pt x="974512" y="2302979"/>
                  <a:pt x="1014010" y="2464007"/>
                  <a:pt x="1014010" y="2533885"/>
                </a:cubicBezTo>
                <a:cubicBezTo>
                  <a:pt x="1010970" y="2682759"/>
                  <a:pt x="1010970" y="2828594"/>
                  <a:pt x="1010970" y="2977466"/>
                </a:cubicBezTo>
                <a:cubicBezTo>
                  <a:pt x="1010970" y="3016965"/>
                  <a:pt x="998817" y="3050384"/>
                  <a:pt x="962359" y="3068613"/>
                </a:cubicBezTo>
                <a:cubicBezTo>
                  <a:pt x="938053" y="3080766"/>
                  <a:pt x="913747" y="3086843"/>
                  <a:pt x="892481" y="3086843"/>
                </a:cubicBezTo>
                <a:cubicBezTo>
                  <a:pt x="871212" y="3086843"/>
                  <a:pt x="846906" y="3080766"/>
                  <a:pt x="822600" y="3068613"/>
                </a:cubicBezTo>
                <a:cubicBezTo>
                  <a:pt x="786141" y="3050384"/>
                  <a:pt x="773988" y="3016965"/>
                  <a:pt x="773988" y="2977466"/>
                </a:cubicBezTo>
                <a:cubicBezTo>
                  <a:pt x="773988" y="2828594"/>
                  <a:pt x="770952" y="2682759"/>
                  <a:pt x="770952" y="2533885"/>
                </a:cubicBezTo>
                <a:cubicBezTo>
                  <a:pt x="767912" y="2464007"/>
                  <a:pt x="810447" y="2302979"/>
                  <a:pt x="813487" y="2233098"/>
                </a:cubicBezTo>
                <a:cubicBezTo>
                  <a:pt x="816524" y="2126762"/>
                  <a:pt x="783105" y="2081186"/>
                  <a:pt x="743606" y="1987003"/>
                </a:cubicBezTo>
                <a:cubicBezTo>
                  <a:pt x="731453" y="1953584"/>
                  <a:pt x="713224" y="1883703"/>
                  <a:pt x="758799" y="1853321"/>
                </a:cubicBezTo>
                <a:cubicBezTo>
                  <a:pt x="789181" y="1835091"/>
                  <a:pt x="767912" y="1807746"/>
                  <a:pt x="770952" y="1774327"/>
                </a:cubicBezTo>
                <a:cubicBezTo>
                  <a:pt x="767912" y="1771290"/>
                  <a:pt x="764875" y="1768250"/>
                  <a:pt x="761835" y="1765214"/>
                </a:cubicBezTo>
                <a:lnTo>
                  <a:pt x="746646" y="1765214"/>
                </a:lnTo>
                <a:cubicBezTo>
                  <a:pt x="746646" y="1765214"/>
                  <a:pt x="743606" y="1762174"/>
                  <a:pt x="743606" y="1762174"/>
                </a:cubicBezTo>
                <a:cubicBezTo>
                  <a:pt x="603847" y="1737868"/>
                  <a:pt x="476242" y="1689256"/>
                  <a:pt x="363829" y="1604186"/>
                </a:cubicBezTo>
                <a:cubicBezTo>
                  <a:pt x="248376" y="1516076"/>
                  <a:pt x="151153" y="1409739"/>
                  <a:pt x="90388" y="1279097"/>
                </a:cubicBezTo>
                <a:cubicBezTo>
                  <a:pt x="38736" y="1172757"/>
                  <a:pt x="2278" y="1060341"/>
                  <a:pt x="2278" y="938812"/>
                </a:cubicBezTo>
                <a:cubicBezTo>
                  <a:pt x="-759" y="902356"/>
                  <a:pt x="-759" y="865894"/>
                  <a:pt x="2278" y="832475"/>
                </a:cubicBezTo>
                <a:cubicBezTo>
                  <a:pt x="29623" y="398010"/>
                  <a:pt x="351676" y="57725"/>
                  <a:pt x="786141" y="6077"/>
                </a:cubicBezTo>
                <a:cubicBezTo>
                  <a:pt x="807410" y="0"/>
                  <a:pt x="828676" y="9113"/>
                  <a:pt x="849946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878032-21F3-45A5-91D3-F29BB307E675}"/>
              </a:ext>
            </a:extLst>
          </p:cNvPr>
          <p:cNvSpPr/>
          <p:nvPr/>
        </p:nvSpPr>
        <p:spPr>
          <a:xfrm>
            <a:off x="2922512" y="5133735"/>
            <a:ext cx="320457" cy="262670"/>
          </a:xfrm>
          <a:custGeom>
            <a:avLst/>
            <a:gdLst>
              <a:gd name="connsiteX0" fmla="*/ 1169670 w 1162050"/>
              <a:gd name="connsiteY0" fmla="*/ 316230 h 952500"/>
              <a:gd name="connsiteX1" fmla="*/ 853440 w 1162050"/>
              <a:gd name="connsiteY1" fmla="*/ 0 h 952500"/>
              <a:gd name="connsiteX2" fmla="*/ 687705 w 1162050"/>
              <a:gd name="connsiteY2" fmla="*/ 46672 h 952500"/>
              <a:gd name="connsiteX3" fmla="*/ 537210 w 1162050"/>
              <a:gd name="connsiteY3" fmla="*/ 0 h 952500"/>
              <a:gd name="connsiteX4" fmla="*/ 312420 w 1162050"/>
              <a:gd name="connsiteY4" fmla="*/ 124777 h 952500"/>
              <a:gd name="connsiteX5" fmla="*/ 229552 w 1162050"/>
              <a:gd name="connsiteY5" fmla="*/ 109538 h 952500"/>
              <a:gd name="connsiteX6" fmla="*/ 0 w 1162050"/>
              <a:gd name="connsiteY6" fmla="*/ 339090 h 952500"/>
              <a:gd name="connsiteX7" fmla="*/ 229552 w 1162050"/>
              <a:gd name="connsiteY7" fmla="*/ 568643 h 952500"/>
              <a:gd name="connsiteX8" fmla="*/ 242888 w 1162050"/>
              <a:gd name="connsiteY8" fmla="*/ 568643 h 952500"/>
              <a:gd name="connsiteX9" fmla="*/ 220980 w 1162050"/>
              <a:gd name="connsiteY9" fmla="*/ 911543 h 952500"/>
              <a:gd name="connsiteX10" fmla="*/ 270510 w 1162050"/>
              <a:gd name="connsiteY10" fmla="*/ 958215 h 952500"/>
              <a:gd name="connsiteX11" fmla="*/ 699135 w 1162050"/>
              <a:gd name="connsiteY11" fmla="*/ 934403 h 952500"/>
              <a:gd name="connsiteX12" fmla="*/ 741997 w 1162050"/>
              <a:gd name="connsiteY12" fmla="*/ 937260 h 952500"/>
              <a:gd name="connsiteX13" fmla="*/ 765810 w 1162050"/>
              <a:gd name="connsiteY13" fmla="*/ 943928 h 952500"/>
              <a:gd name="connsiteX14" fmla="*/ 771525 w 1162050"/>
              <a:gd name="connsiteY14" fmla="*/ 943928 h 952500"/>
              <a:gd name="connsiteX15" fmla="*/ 849630 w 1162050"/>
              <a:gd name="connsiteY15" fmla="*/ 959168 h 952500"/>
              <a:gd name="connsiteX16" fmla="*/ 898207 w 1162050"/>
              <a:gd name="connsiteY16" fmla="*/ 911543 h 952500"/>
              <a:gd name="connsiteX17" fmla="*/ 878205 w 1162050"/>
              <a:gd name="connsiteY17" fmla="*/ 632460 h 952500"/>
              <a:gd name="connsiteX18" fmla="*/ 1169670 w 1162050"/>
              <a:gd name="connsiteY18" fmla="*/ 31623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62050" h="952500">
                <a:moveTo>
                  <a:pt x="1169670" y="316230"/>
                </a:moveTo>
                <a:cubicBezTo>
                  <a:pt x="1169670" y="141922"/>
                  <a:pt x="1027747" y="0"/>
                  <a:pt x="853440" y="0"/>
                </a:cubicBezTo>
                <a:cubicBezTo>
                  <a:pt x="792480" y="0"/>
                  <a:pt x="736282" y="17145"/>
                  <a:pt x="687705" y="46672"/>
                </a:cubicBezTo>
                <a:cubicBezTo>
                  <a:pt x="644843" y="17145"/>
                  <a:pt x="593407" y="0"/>
                  <a:pt x="537210" y="0"/>
                </a:cubicBezTo>
                <a:cubicBezTo>
                  <a:pt x="442913" y="0"/>
                  <a:pt x="360045" y="49530"/>
                  <a:pt x="312420" y="124777"/>
                </a:cubicBezTo>
                <a:cubicBezTo>
                  <a:pt x="286702" y="114300"/>
                  <a:pt x="258127" y="109538"/>
                  <a:pt x="229552" y="109538"/>
                </a:cubicBezTo>
                <a:cubicBezTo>
                  <a:pt x="102870" y="109538"/>
                  <a:pt x="0" y="212408"/>
                  <a:pt x="0" y="339090"/>
                </a:cubicBezTo>
                <a:cubicBezTo>
                  <a:pt x="0" y="465773"/>
                  <a:pt x="102870" y="568643"/>
                  <a:pt x="229552" y="568643"/>
                </a:cubicBezTo>
                <a:cubicBezTo>
                  <a:pt x="234315" y="568643"/>
                  <a:pt x="238125" y="568643"/>
                  <a:pt x="242888" y="568643"/>
                </a:cubicBezTo>
                <a:cubicBezTo>
                  <a:pt x="234315" y="682943"/>
                  <a:pt x="227647" y="797243"/>
                  <a:pt x="220980" y="911543"/>
                </a:cubicBezTo>
                <a:cubicBezTo>
                  <a:pt x="218122" y="958215"/>
                  <a:pt x="226695" y="965835"/>
                  <a:pt x="270510" y="958215"/>
                </a:cubicBezTo>
                <a:cubicBezTo>
                  <a:pt x="412432" y="933450"/>
                  <a:pt x="555307" y="915353"/>
                  <a:pt x="699135" y="934403"/>
                </a:cubicBezTo>
                <a:cubicBezTo>
                  <a:pt x="713422" y="933450"/>
                  <a:pt x="727710" y="934403"/>
                  <a:pt x="741997" y="937260"/>
                </a:cubicBezTo>
                <a:cubicBezTo>
                  <a:pt x="750570" y="939165"/>
                  <a:pt x="759142" y="941070"/>
                  <a:pt x="765810" y="943928"/>
                </a:cubicBezTo>
                <a:cubicBezTo>
                  <a:pt x="767715" y="943928"/>
                  <a:pt x="769620" y="943928"/>
                  <a:pt x="771525" y="943928"/>
                </a:cubicBezTo>
                <a:cubicBezTo>
                  <a:pt x="797242" y="950595"/>
                  <a:pt x="822960" y="957262"/>
                  <a:pt x="849630" y="959168"/>
                </a:cubicBezTo>
                <a:cubicBezTo>
                  <a:pt x="893445" y="962025"/>
                  <a:pt x="901065" y="958215"/>
                  <a:pt x="898207" y="911543"/>
                </a:cubicBezTo>
                <a:cubicBezTo>
                  <a:pt x="891540" y="818198"/>
                  <a:pt x="885825" y="725805"/>
                  <a:pt x="878205" y="632460"/>
                </a:cubicBezTo>
                <a:cubicBezTo>
                  <a:pt x="1041082" y="618173"/>
                  <a:pt x="1169670" y="481965"/>
                  <a:pt x="1169670" y="31623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Rezervirano mjesto slike 3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5026" r="25026"/>
          <a:stretch>
            <a:fillRect/>
          </a:stretch>
        </p:blipFill>
        <p:spPr>
          <a:xfrm>
            <a:off x="5831400" y="178862"/>
            <a:ext cx="6146384" cy="6146384"/>
          </a:xfrm>
          <a:prstGeom prst="rect">
            <a:avLst/>
          </a:prstGeom>
        </p:spPr>
      </p:pic>
      <p:sp>
        <p:nvSpPr>
          <p:cNvPr id="2" name="Pravokutnik 1"/>
          <p:cNvSpPr/>
          <p:nvPr/>
        </p:nvSpPr>
        <p:spPr>
          <a:xfrm>
            <a:off x="130630" y="3666310"/>
            <a:ext cx="6235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Cakes and pies with walnuts,</a:t>
            </a:r>
            <a:endParaRPr lang="hr-HR" sz="2800" dirty="0"/>
          </a:p>
          <a:p>
            <a:r>
              <a:rPr lang="en-US" sz="2800" dirty="0"/>
              <a:t> poppies, apples</a:t>
            </a:r>
            <a:r>
              <a:rPr lang="hr-HR" sz="2800" dirty="0"/>
              <a:t>…</a:t>
            </a:r>
            <a:endParaRPr lang="en-US" sz="2800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/>
          <a:srcRect l="8129" r="7676"/>
          <a:stretch/>
        </p:blipFill>
        <p:spPr>
          <a:xfrm>
            <a:off x="290979" y="47337"/>
            <a:ext cx="4850675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l="22236" r="22236"/>
          <a:stretch>
            <a:fillRect/>
          </a:stretch>
        </p:blipFill>
        <p:spPr>
          <a:xfrm>
            <a:off x="8473439" y="256176"/>
            <a:ext cx="3239590" cy="3162507"/>
          </a:xfrm>
          <a:prstGeom prst="rect">
            <a:avLst/>
          </a:prstGeom>
        </p:spPr>
      </p:pic>
      <p:pic>
        <p:nvPicPr>
          <p:cNvPr id="5" name="Rezervirano mjesto slike 4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6744" r="16744"/>
          <a:stretch>
            <a:fillRect/>
          </a:stretch>
        </p:blipFill>
        <p:spPr>
          <a:xfrm>
            <a:off x="5249069" y="99422"/>
            <a:ext cx="2637923" cy="2637923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352338" y="256176"/>
            <a:ext cx="39572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200" dirty="0"/>
              <a:t>An </a:t>
            </a:r>
            <a:r>
              <a:rPr lang="hr-HR" sz="3200" dirty="0" err="1"/>
              <a:t>obligatory</a:t>
            </a:r>
            <a:r>
              <a:rPr lang="hr-HR" sz="3200" dirty="0"/>
              <a:t> </a:t>
            </a:r>
            <a:r>
              <a:rPr lang="hr-HR" sz="3200" dirty="0" err="1"/>
              <a:t>dessert</a:t>
            </a:r>
            <a:r>
              <a:rPr lang="hr-HR" sz="3200" dirty="0"/>
              <a:t> are </a:t>
            </a:r>
            <a:r>
              <a:rPr lang="hr-HR" sz="3200" dirty="0" err="1"/>
              <a:t>strudels</a:t>
            </a:r>
            <a:r>
              <a:rPr lang="hr-HR" sz="3200" dirty="0"/>
              <a:t>. </a:t>
            </a:r>
            <a:r>
              <a:rPr lang="hr-HR" sz="3200" dirty="0" err="1"/>
              <a:t>Strudels</a:t>
            </a:r>
            <a:r>
              <a:rPr lang="hr-HR" sz="3200" dirty="0"/>
              <a:t> </a:t>
            </a:r>
            <a:r>
              <a:rPr lang="hr-HR" sz="3200" dirty="0" err="1"/>
              <a:t>can</a:t>
            </a:r>
            <a:r>
              <a:rPr lang="hr-HR" sz="3200" dirty="0"/>
              <a:t> </a:t>
            </a:r>
            <a:r>
              <a:rPr lang="hr-HR" sz="3200" dirty="0" err="1"/>
              <a:t>be</a:t>
            </a:r>
            <a:r>
              <a:rPr lang="hr-HR" sz="3200" dirty="0"/>
              <a:t> </a:t>
            </a:r>
            <a:r>
              <a:rPr lang="hr-HR" sz="3200" dirty="0" err="1"/>
              <a:t>filled</a:t>
            </a:r>
            <a:r>
              <a:rPr lang="hr-HR" sz="3200" dirty="0"/>
              <a:t> </a:t>
            </a:r>
            <a:r>
              <a:rPr lang="hr-HR" sz="3200" dirty="0" err="1"/>
              <a:t>with</a:t>
            </a:r>
            <a:r>
              <a:rPr lang="hr-HR" sz="3200" dirty="0"/>
              <a:t> </a:t>
            </a:r>
            <a:r>
              <a:rPr lang="hr-HR" sz="3200" dirty="0" err="1"/>
              <a:t>cheese</a:t>
            </a:r>
            <a:r>
              <a:rPr lang="hr-HR" sz="3200" dirty="0"/>
              <a:t>, </a:t>
            </a:r>
            <a:r>
              <a:rPr lang="hr-HR" sz="3200" dirty="0" err="1"/>
              <a:t>apples,cherries</a:t>
            </a:r>
            <a:r>
              <a:rPr lang="hr-HR" sz="3200" dirty="0"/>
              <a:t>,  </a:t>
            </a:r>
            <a:r>
              <a:rPr lang="hr-HR" sz="3200" dirty="0" err="1"/>
              <a:t>cabbage,buckwheat</a:t>
            </a:r>
            <a:r>
              <a:rPr lang="hr-HR" sz="3200" dirty="0"/>
              <a:t>, </a:t>
            </a:r>
            <a:r>
              <a:rPr lang="hr-HR" sz="3200" dirty="0" err="1"/>
              <a:t>pumpkin</a:t>
            </a:r>
            <a:r>
              <a:rPr lang="hr-HR" sz="3200" dirty="0"/>
              <a:t> </a:t>
            </a:r>
            <a:r>
              <a:rPr lang="hr-HR" sz="3200" dirty="0" err="1"/>
              <a:t>filling</a:t>
            </a:r>
            <a:r>
              <a:rPr lang="hr-HR" sz="3200" dirty="0"/>
              <a:t> ...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96" y="3963164"/>
            <a:ext cx="4442803" cy="248190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450" y="3632976"/>
            <a:ext cx="4117084" cy="30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75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body" idx="1"/>
          </p:nvPr>
        </p:nvSpPr>
        <p:spPr>
          <a:xfrm>
            <a:off x="2239000" y="390833"/>
            <a:ext cx="771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hr-HR" sz="4800" dirty="0" err="1"/>
              <a:t>Zlevanka</a:t>
            </a:r>
            <a:endParaRPr sz="4800" dirty="0"/>
          </a:p>
        </p:txBody>
      </p:sp>
      <p:sp>
        <p:nvSpPr>
          <p:cNvPr id="320" name="Google Shape;320;p45"/>
          <p:cNvSpPr txBox="1"/>
          <p:nvPr/>
        </p:nvSpPr>
        <p:spPr>
          <a:xfrm>
            <a:off x="462899" y="1161142"/>
            <a:ext cx="10059034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1467" dirty="0" err="1"/>
              <a:t>Zlevanka</a:t>
            </a:r>
            <a:r>
              <a:rPr lang="en-US" sz="1467" dirty="0"/>
              <a:t> </a:t>
            </a:r>
            <a:r>
              <a:rPr lang="hr-HR" sz="1467" dirty="0" err="1"/>
              <a:t>is</a:t>
            </a:r>
            <a:r>
              <a:rPr lang="hr-HR" sz="1467" dirty="0"/>
              <a:t> </a:t>
            </a:r>
            <a:r>
              <a:rPr lang="en-US" sz="1467" dirty="0"/>
              <a:t>made of wheat or corn flour </a:t>
            </a:r>
            <a:r>
              <a:rPr lang="hr-HR" sz="1467" dirty="0" err="1"/>
              <a:t>with</a:t>
            </a:r>
            <a:r>
              <a:rPr lang="hr-HR" sz="1467" dirty="0"/>
              <a:t> </a:t>
            </a:r>
            <a:r>
              <a:rPr lang="hr-HR" sz="1467" dirty="0" err="1"/>
              <a:t>addition</a:t>
            </a:r>
            <a:r>
              <a:rPr lang="en-US" sz="1467" dirty="0"/>
              <a:t> </a:t>
            </a:r>
            <a:r>
              <a:rPr lang="hr-HR" sz="1467" dirty="0" err="1"/>
              <a:t>of</a:t>
            </a:r>
            <a:r>
              <a:rPr lang="hr-HR" sz="1467" dirty="0"/>
              <a:t> </a:t>
            </a:r>
            <a:r>
              <a:rPr lang="en-US" sz="1467" dirty="0"/>
              <a:t>fruit, homemade jams, sour cream ...</a:t>
            </a:r>
            <a:endParaRPr sz="1467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45136">
            <a:off x="660373" y="2238333"/>
            <a:ext cx="3463191" cy="229808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76840">
            <a:off x="4253517" y="2011100"/>
            <a:ext cx="2897098" cy="217461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611" y="1628566"/>
            <a:ext cx="3712516" cy="278667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9315">
            <a:off x="2515025" y="4365958"/>
            <a:ext cx="2469094" cy="18533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497" y="4204457"/>
            <a:ext cx="2905534" cy="217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28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241" b="1241"/>
          <a:stretch>
            <a:fillRect/>
          </a:stretch>
        </p:blipFill>
        <p:spPr>
          <a:xfrm>
            <a:off x="5503817" y="754422"/>
            <a:ext cx="6065331" cy="3951131"/>
          </a:xfrm>
          <a:prstGeom prst="rect">
            <a:avLst/>
          </a:prstGeom>
        </p:spPr>
      </p:pic>
      <p:pic>
        <p:nvPicPr>
          <p:cNvPr id="7" name="Rezervirano mjesto slike 6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20788" r="20788"/>
          <a:stretch>
            <a:fillRect/>
          </a:stretch>
        </p:blipFill>
        <p:spPr>
          <a:xfrm rot="20585984">
            <a:off x="3924487" y="3549560"/>
            <a:ext cx="2812984" cy="2982840"/>
          </a:xfrm>
          <a:prstGeom prst="rect">
            <a:avLst/>
          </a:prstGeom>
        </p:spPr>
      </p:pic>
      <p:pic>
        <p:nvPicPr>
          <p:cNvPr id="8" name="Rezervirano mjesto slike 7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3661" r="13661"/>
          <a:stretch>
            <a:fillRect/>
          </a:stretch>
        </p:blipFill>
        <p:spPr>
          <a:xfrm rot="1610970">
            <a:off x="641642" y="2502193"/>
            <a:ext cx="2707542" cy="287163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39634" y="496389"/>
            <a:ext cx="46242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 almost every household in Podravina you will still find homemade </a:t>
            </a:r>
            <a:r>
              <a:rPr lang="hr-HR" sz="2400" dirty="0" err="1"/>
              <a:t>preserves</a:t>
            </a:r>
            <a:r>
              <a:rPr lang="en-US" sz="2400" dirty="0"/>
              <a:t>, jams and marmalades, homemade elderberry or grape juices ...</a:t>
            </a:r>
          </a:p>
        </p:txBody>
      </p:sp>
    </p:spTree>
    <p:extLst>
      <p:ext uri="{BB962C8B-B14F-4D97-AF65-F5344CB8AC3E}">
        <p14:creationId xmlns:p14="http://schemas.microsoft.com/office/powerpoint/2010/main" val="253593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21920" y="435429"/>
            <a:ext cx="39798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The specialty is </a:t>
            </a:r>
            <a:r>
              <a:rPr lang="hr-HR" sz="2400" dirty="0"/>
              <a:t>‘’</a:t>
            </a:r>
            <a:r>
              <a:rPr lang="en-US" sz="2400" dirty="0" err="1"/>
              <a:t>ajvar</a:t>
            </a:r>
            <a:r>
              <a:rPr lang="hr-HR" sz="2400" dirty="0"/>
              <a:t>’’</a:t>
            </a:r>
            <a:r>
              <a:rPr lang="en-US" sz="2400" dirty="0"/>
              <a:t>,</a:t>
            </a:r>
            <a:r>
              <a:rPr lang="hr-HR" sz="2400" dirty="0"/>
              <a:t> a</a:t>
            </a:r>
            <a:r>
              <a:rPr lang="en-US" sz="2400" dirty="0"/>
              <a:t> spread or </a:t>
            </a:r>
            <a:r>
              <a:rPr lang="hr-HR" sz="2400" dirty="0"/>
              <a:t>a </a:t>
            </a:r>
            <a:r>
              <a:rPr lang="hr-HR" sz="2400" dirty="0" err="1"/>
              <a:t>type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chutney</a:t>
            </a:r>
            <a:r>
              <a:rPr lang="hr-HR" sz="2400" dirty="0"/>
              <a:t> </a:t>
            </a:r>
            <a:r>
              <a:rPr lang="hr-HR" sz="2400" dirty="0" err="1"/>
              <a:t>made</a:t>
            </a:r>
            <a:r>
              <a:rPr lang="en-US" sz="2400" dirty="0"/>
              <a:t> with roasted paprika meat.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94969"/>
            <a:ext cx="7633002" cy="572677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124">
            <a:off x="643862" y="2763466"/>
            <a:ext cx="3075509" cy="30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55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BB03E2-DC7C-44FD-9289-395FF1177889}"/>
              </a:ext>
            </a:extLst>
          </p:cNvPr>
          <p:cNvSpPr/>
          <p:nvPr/>
        </p:nvSpPr>
        <p:spPr>
          <a:xfrm>
            <a:off x="4883285" y="992221"/>
            <a:ext cx="87549" cy="4873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88363B-E80B-4DDD-A6BA-2D5AC49CA914}"/>
              </a:ext>
            </a:extLst>
          </p:cNvPr>
          <p:cNvSpPr/>
          <p:nvPr/>
        </p:nvSpPr>
        <p:spPr>
          <a:xfrm>
            <a:off x="10733889" y="4971136"/>
            <a:ext cx="1327481" cy="1603835"/>
          </a:xfrm>
          <a:custGeom>
            <a:avLst/>
            <a:gdLst>
              <a:gd name="connsiteX0" fmla="*/ 167979 w 1743144"/>
              <a:gd name="connsiteY0" fmla="*/ 499860 h 1591783"/>
              <a:gd name="connsiteX1" fmla="*/ 394731 w 1743144"/>
              <a:gd name="connsiteY1" fmla="*/ 977535 h 1591783"/>
              <a:gd name="connsiteX2" fmla="*/ 476319 w 1743144"/>
              <a:gd name="connsiteY2" fmla="*/ 919055 h 1591783"/>
              <a:gd name="connsiteX3" fmla="*/ 167979 w 1743144"/>
              <a:gd name="connsiteY3" fmla="*/ 499860 h 1591783"/>
              <a:gd name="connsiteX4" fmla="*/ 37019 w 1743144"/>
              <a:gd name="connsiteY4" fmla="*/ 425705 h 1591783"/>
              <a:gd name="connsiteX5" fmla="*/ 127801 w 1743144"/>
              <a:gd name="connsiteY5" fmla="*/ 428349 h 1591783"/>
              <a:gd name="connsiteX6" fmla="*/ 281602 w 1743144"/>
              <a:gd name="connsiteY6" fmla="*/ 451265 h 1591783"/>
              <a:gd name="connsiteX7" fmla="*/ 505913 w 1743144"/>
              <a:gd name="connsiteY7" fmla="*/ 540725 h 1591783"/>
              <a:gd name="connsiteX8" fmla="*/ 632391 w 1743144"/>
              <a:gd name="connsiteY8" fmla="*/ 682627 h 1591783"/>
              <a:gd name="connsiteX9" fmla="*/ 662137 w 1743144"/>
              <a:gd name="connsiteY9" fmla="*/ 800512 h 1591783"/>
              <a:gd name="connsiteX10" fmla="*/ 637238 w 1743144"/>
              <a:gd name="connsiteY10" fmla="*/ 991551 h 1591783"/>
              <a:gd name="connsiteX11" fmla="*/ 636137 w 1743144"/>
              <a:gd name="connsiteY11" fmla="*/ 993534 h 1591783"/>
              <a:gd name="connsiteX12" fmla="*/ 635035 w 1743144"/>
              <a:gd name="connsiteY12" fmla="*/ 988686 h 1591783"/>
              <a:gd name="connsiteX13" fmla="*/ 608153 w 1743144"/>
              <a:gd name="connsiteY13" fmla="*/ 802936 h 1591783"/>
              <a:gd name="connsiteX14" fmla="*/ 493574 w 1743144"/>
              <a:gd name="connsiteY14" fmla="*/ 619829 h 1591783"/>
              <a:gd name="connsiteX15" fmla="*/ 283365 w 1743144"/>
              <a:gd name="connsiteY15" fmla="*/ 486741 h 1591783"/>
              <a:gd name="connsiteX16" fmla="*/ 69189 w 1743144"/>
              <a:gd name="connsiteY16" fmla="*/ 429671 h 1591783"/>
              <a:gd name="connsiteX17" fmla="*/ 37019 w 1743144"/>
              <a:gd name="connsiteY17" fmla="*/ 425705 h 1591783"/>
              <a:gd name="connsiteX18" fmla="*/ 1696875 w 1743144"/>
              <a:gd name="connsiteY18" fmla="*/ 3305 h 1591783"/>
              <a:gd name="connsiteX19" fmla="*/ 1704146 w 1743144"/>
              <a:gd name="connsiteY19" fmla="*/ 7712 h 1591783"/>
              <a:gd name="connsiteX20" fmla="*/ 1736537 w 1743144"/>
              <a:gd name="connsiteY20" fmla="*/ 161953 h 1591783"/>
              <a:gd name="connsiteX21" fmla="*/ 1742707 w 1743144"/>
              <a:gd name="connsiteY21" fmla="*/ 280058 h 1591783"/>
              <a:gd name="connsiteX22" fmla="*/ 1623060 w 1743144"/>
              <a:gd name="connsiteY22" fmla="*/ 606388 h 1591783"/>
              <a:gd name="connsiteX23" fmla="*/ 1461106 w 1743144"/>
              <a:gd name="connsiteY23" fmla="*/ 741019 h 1591783"/>
              <a:gd name="connsiteX24" fmla="*/ 1205947 w 1743144"/>
              <a:gd name="connsiteY24" fmla="*/ 844361 h 1591783"/>
              <a:gd name="connsiteX25" fmla="*/ 1014468 w 1743144"/>
              <a:gd name="connsiteY25" fmla="*/ 881599 h 1591783"/>
              <a:gd name="connsiteX26" fmla="*/ 1010263 w 1743144"/>
              <a:gd name="connsiteY26" fmla="*/ 882029 h 1591783"/>
              <a:gd name="connsiteX27" fmla="*/ 1215639 w 1743144"/>
              <a:gd name="connsiteY27" fmla="*/ 649664 h 1591783"/>
              <a:gd name="connsiteX28" fmla="*/ 1215542 w 1743144"/>
              <a:gd name="connsiteY28" fmla="*/ 649575 h 1591783"/>
              <a:gd name="connsiteX29" fmla="*/ 1245601 w 1743144"/>
              <a:gd name="connsiteY29" fmla="*/ 643787 h 1591783"/>
              <a:gd name="connsiteX30" fmla="*/ 1322523 w 1743144"/>
              <a:gd name="connsiteY30" fmla="*/ 623748 h 1591783"/>
              <a:gd name="connsiteX31" fmla="*/ 1530977 w 1743144"/>
              <a:gd name="connsiteY31" fmla="*/ 377745 h 1591783"/>
              <a:gd name="connsiteX32" fmla="*/ 1529515 w 1743144"/>
              <a:gd name="connsiteY32" fmla="*/ 364572 h 1591783"/>
              <a:gd name="connsiteX33" fmla="*/ 1522587 w 1743144"/>
              <a:gd name="connsiteY33" fmla="*/ 361663 h 1591783"/>
              <a:gd name="connsiteX34" fmla="*/ 1516621 w 1743144"/>
              <a:gd name="connsiteY34" fmla="*/ 364068 h 1591783"/>
              <a:gd name="connsiteX35" fmla="*/ 1367081 w 1743144"/>
              <a:gd name="connsiteY35" fmla="*/ 526613 h 1591783"/>
              <a:gd name="connsiteX36" fmla="*/ 1353107 w 1743144"/>
              <a:gd name="connsiteY36" fmla="*/ 526232 h 1591783"/>
              <a:gd name="connsiteX37" fmla="*/ 1351565 w 1743144"/>
              <a:gd name="connsiteY37" fmla="*/ 512338 h 1591783"/>
              <a:gd name="connsiteX38" fmla="*/ 1501116 w 1743144"/>
              <a:gd name="connsiteY38" fmla="*/ 349781 h 1591783"/>
              <a:gd name="connsiteX39" fmla="*/ 1503010 w 1743144"/>
              <a:gd name="connsiteY39" fmla="*/ 343653 h 1591783"/>
              <a:gd name="connsiteX40" fmla="*/ 1499535 w 1743144"/>
              <a:gd name="connsiteY40" fmla="*/ 336991 h 1591783"/>
              <a:gd name="connsiteX41" fmla="*/ 1492608 w 1743144"/>
              <a:gd name="connsiteY41" fmla="*/ 334083 h 1591783"/>
              <a:gd name="connsiteX42" fmla="*/ 1487444 w 1743144"/>
              <a:gd name="connsiteY42" fmla="*/ 336163 h 1591783"/>
              <a:gd name="connsiteX43" fmla="*/ 1335962 w 1743144"/>
              <a:gd name="connsiteY43" fmla="*/ 500819 h 1591783"/>
              <a:gd name="connsiteX44" fmla="*/ 1321988 w 1743144"/>
              <a:gd name="connsiteY44" fmla="*/ 500439 h 1591783"/>
              <a:gd name="connsiteX45" fmla="*/ 1320446 w 1743144"/>
              <a:gd name="connsiteY45" fmla="*/ 486545 h 1591783"/>
              <a:gd name="connsiteX46" fmla="*/ 1472154 w 1743144"/>
              <a:gd name="connsiteY46" fmla="*/ 321643 h 1591783"/>
              <a:gd name="connsiteX47" fmla="*/ 1473690 w 1743144"/>
              <a:gd name="connsiteY47" fmla="*/ 316677 h 1591783"/>
              <a:gd name="connsiteX48" fmla="*/ 1470213 w 1743144"/>
              <a:gd name="connsiteY48" fmla="*/ 310016 h 1591783"/>
              <a:gd name="connsiteX49" fmla="*/ 1463286 w 1743144"/>
              <a:gd name="connsiteY49" fmla="*/ 307107 h 1591783"/>
              <a:gd name="connsiteX50" fmla="*/ 1456994 w 1743144"/>
              <a:gd name="connsiteY50" fmla="*/ 309643 h 1591783"/>
              <a:gd name="connsiteX51" fmla="*/ 1306194 w 1743144"/>
              <a:gd name="connsiteY51" fmla="*/ 473557 h 1591783"/>
              <a:gd name="connsiteX52" fmla="*/ 1292221 w 1743144"/>
              <a:gd name="connsiteY52" fmla="*/ 473176 h 1591783"/>
              <a:gd name="connsiteX53" fmla="*/ 1290678 w 1743144"/>
              <a:gd name="connsiteY53" fmla="*/ 459283 h 1591783"/>
              <a:gd name="connsiteX54" fmla="*/ 1441919 w 1743144"/>
              <a:gd name="connsiteY54" fmla="*/ 294890 h 1591783"/>
              <a:gd name="connsiteX55" fmla="*/ 1443710 w 1743144"/>
              <a:gd name="connsiteY55" fmla="*/ 289097 h 1591783"/>
              <a:gd name="connsiteX56" fmla="*/ 1440235 w 1743144"/>
              <a:gd name="connsiteY56" fmla="*/ 282435 h 1591783"/>
              <a:gd name="connsiteX57" fmla="*/ 1433307 w 1743144"/>
              <a:gd name="connsiteY57" fmla="*/ 279527 h 1591783"/>
              <a:gd name="connsiteX58" fmla="*/ 1426985 w 1743144"/>
              <a:gd name="connsiteY58" fmla="*/ 282074 h 1591783"/>
              <a:gd name="connsiteX59" fmla="*/ 1197581 w 1743144"/>
              <a:gd name="connsiteY59" fmla="*/ 508803 h 1591783"/>
              <a:gd name="connsiteX60" fmla="*/ 1184067 w 1743144"/>
              <a:gd name="connsiteY60" fmla="*/ 586879 h 1591783"/>
              <a:gd name="connsiteX61" fmla="*/ 1180745 w 1743144"/>
              <a:gd name="connsiteY61" fmla="*/ 617561 h 1591783"/>
              <a:gd name="connsiteX62" fmla="*/ 1180649 w 1743144"/>
              <a:gd name="connsiteY62" fmla="*/ 617473 h 1591783"/>
              <a:gd name="connsiteX63" fmla="*/ 898177 w 1743144"/>
              <a:gd name="connsiteY63" fmla="*/ 912490 h 1591783"/>
              <a:gd name="connsiteX64" fmla="*/ 909866 w 1743144"/>
              <a:gd name="connsiteY64" fmla="*/ 912490 h 1591783"/>
              <a:gd name="connsiteX65" fmla="*/ 815717 w 1743144"/>
              <a:gd name="connsiteY65" fmla="*/ 1221150 h 1591783"/>
              <a:gd name="connsiteX66" fmla="*/ 772749 w 1743144"/>
              <a:gd name="connsiteY66" fmla="*/ 1402935 h 1591783"/>
              <a:gd name="connsiteX67" fmla="*/ 758427 w 1743144"/>
              <a:gd name="connsiteY67" fmla="*/ 1535803 h 1591783"/>
              <a:gd name="connsiteX68" fmla="*/ 761953 w 1743144"/>
              <a:gd name="connsiteY68" fmla="*/ 1561363 h 1591783"/>
              <a:gd name="connsiteX69" fmla="*/ 759969 w 1743144"/>
              <a:gd name="connsiteY69" fmla="*/ 1567753 h 1591783"/>
              <a:gd name="connsiteX70" fmla="*/ 692324 w 1743144"/>
              <a:gd name="connsiteY70" fmla="*/ 1591770 h 1591783"/>
              <a:gd name="connsiteX71" fmla="*/ 635695 w 1743144"/>
              <a:gd name="connsiteY71" fmla="*/ 1562244 h 1591783"/>
              <a:gd name="connsiteX72" fmla="*/ 633271 w 1743144"/>
              <a:gd name="connsiteY72" fmla="*/ 1558939 h 1591783"/>
              <a:gd name="connsiteX73" fmla="*/ 629525 w 1743144"/>
              <a:gd name="connsiteY73" fmla="*/ 1512887 h 1591783"/>
              <a:gd name="connsiteX74" fmla="*/ 658831 w 1743144"/>
              <a:gd name="connsiteY74" fmla="*/ 1446343 h 1591783"/>
              <a:gd name="connsiteX75" fmla="*/ 659712 w 1743144"/>
              <a:gd name="connsiteY75" fmla="*/ 1423427 h 1591783"/>
              <a:gd name="connsiteX76" fmla="*/ 634373 w 1743144"/>
              <a:gd name="connsiteY76" fmla="*/ 1289898 h 1591783"/>
              <a:gd name="connsiteX77" fmla="*/ 557032 w 1743144"/>
              <a:gd name="connsiteY77" fmla="*/ 1029230 h 1591783"/>
              <a:gd name="connsiteX78" fmla="*/ 551094 w 1743144"/>
              <a:gd name="connsiteY78" fmla="*/ 1024479 h 1591783"/>
              <a:gd name="connsiteX79" fmla="*/ 557318 w 1743144"/>
              <a:gd name="connsiteY79" fmla="*/ 1023175 h 1591783"/>
              <a:gd name="connsiteX80" fmla="*/ 476657 w 1743144"/>
              <a:gd name="connsiteY80" fmla="*/ 919341 h 1591783"/>
              <a:gd name="connsiteX81" fmla="*/ 439004 w 1743144"/>
              <a:gd name="connsiteY81" fmla="*/ 947253 h 1591783"/>
              <a:gd name="connsiteX82" fmla="*/ 486253 w 1743144"/>
              <a:gd name="connsiteY82" fmla="*/ 1014092 h 1591783"/>
              <a:gd name="connsiteX83" fmla="*/ 428350 w 1743144"/>
              <a:gd name="connsiteY83" fmla="*/ 1006535 h 1591783"/>
              <a:gd name="connsiteX84" fmla="*/ 195666 w 1743144"/>
              <a:gd name="connsiteY84" fmla="*/ 925448 h 1591783"/>
              <a:gd name="connsiteX85" fmla="*/ 45832 w 1743144"/>
              <a:gd name="connsiteY85" fmla="*/ 781562 h 1591783"/>
              <a:gd name="connsiteX86" fmla="*/ 2424 w 1743144"/>
              <a:gd name="connsiteY86" fmla="*/ 644508 h 1591783"/>
              <a:gd name="connsiteX87" fmla="*/ 0 w 1743144"/>
              <a:gd name="connsiteY87" fmla="*/ 623796 h 1591783"/>
              <a:gd name="connsiteX88" fmla="*/ 221 w 1743144"/>
              <a:gd name="connsiteY88" fmla="*/ 572014 h 1591783"/>
              <a:gd name="connsiteX89" fmla="*/ 4187 w 1743144"/>
              <a:gd name="connsiteY89" fmla="*/ 535658 h 1591783"/>
              <a:gd name="connsiteX90" fmla="*/ 26221 w 1743144"/>
              <a:gd name="connsiteY90" fmla="*/ 429892 h 1591783"/>
              <a:gd name="connsiteX91" fmla="*/ 33492 w 1743144"/>
              <a:gd name="connsiteY91" fmla="*/ 426367 h 1591783"/>
              <a:gd name="connsiteX92" fmla="*/ 147191 w 1743144"/>
              <a:gd name="connsiteY92" fmla="*/ 449944 h 1591783"/>
              <a:gd name="connsiteX93" fmla="*/ 329856 w 1743144"/>
              <a:gd name="connsiteY93" fmla="*/ 521556 h 1591783"/>
              <a:gd name="connsiteX94" fmla="*/ 525302 w 1743144"/>
              <a:gd name="connsiteY94" fmla="*/ 684611 h 1591783"/>
              <a:gd name="connsiteX95" fmla="*/ 603525 w 1743144"/>
              <a:gd name="connsiteY95" fmla="*/ 867938 h 1591783"/>
              <a:gd name="connsiteX96" fmla="*/ 613660 w 1743144"/>
              <a:gd name="connsiteY96" fmla="*/ 1018433 h 1591783"/>
              <a:gd name="connsiteX97" fmla="*/ 621813 w 1743144"/>
              <a:gd name="connsiteY97" fmla="*/ 1079689 h 1591783"/>
              <a:gd name="connsiteX98" fmla="*/ 692764 w 1743144"/>
              <a:gd name="connsiteY98" fmla="*/ 1308627 h 1591783"/>
              <a:gd name="connsiteX99" fmla="*/ 702680 w 1743144"/>
              <a:gd name="connsiteY99" fmla="*/ 1333967 h 1591783"/>
              <a:gd name="connsiteX100" fmla="*/ 703341 w 1743144"/>
              <a:gd name="connsiteY100" fmla="*/ 1335069 h 1591783"/>
              <a:gd name="connsiteX101" fmla="*/ 705985 w 1743144"/>
              <a:gd name="connsiteY101" fmla="*/ 1331763 h 1591783"/>
              <a:gd name="connsiteX102" fmla="*/ 804038 w 1743144"/>
              <a:gd name="connsiteY102" fmla="*/ 1034298 h 1591783"/>
              <a:gd name="connsiteX103" fmla="*/ 828937 w 1743144"/>
              <a:gd name="connsiteY103" fmla="*/ 897244 h 1591783"/>
              <a:gd name="connsiteX104" fmla="*/ 829378 w 1743144"/>
              <a:gd name="connsiteY104" fmla="*/ 886447 h 1591783"/>
              <a:gd name="connsiteX105" fmla="*/ 833565 w 1743144"/>
              <a:gd name="connsiteY105" fmla="*/ 741019 h 1591783"/>
              <a:gd name="connsiteX106" fmla="*/ 918177 w 1743144"/>
              <a:gd name="connsiteY106" fmla="*/ 453028 h 1591783"/>
              <a:gd name="connsiteX107" fmla="*/ 1024824 w 1743144"/>
              <a:gd name="connsiteY107" fmla="*/ 314211 h 1591783"/>
              <a:gd name="connsiteX108" fmla="*/ 1305102 w 1743144"/>
              <a:gd name="connsiteY108" fmla="*/ 118765 h 1591783"/>
              <a:gd name="connsiteX109" fmla="*/ 1594415 w 1743144"/>
              <a:gd name="connsiteY109" fmla="*/ 21373 h 1591783"/>
              <a:gd name="connsiteX110" fmla="*/ 1696875 w 1743144"/>
              <a:gd name="connsiteY110" fmla="*/ 3305 h 1591783"/>
              <a:gd name="connsiteX111" fmla="*/ 1642231 w 1743144"/>
              <a:gd name="connsiteY111" fmla="*/ 0 h 1591783"/>
              <a:gd name="connsiteX112" fmla="*/ 1700842 w 1743144"/>
              <a:gd name="connsiteY112" fmla="*/ 220 h 1591783"/>
              <a:gd name="connsiteX113" fmla="*/ 1671977 w 1743144"/>
              <a:gd name="connsiteY113" fmla="*/ 3746 h 1591783"/>
              <a:gd name="connsiteX114" fmla="*/ 1458243 w 1743144"/>
              <a:gd name="connsiteY114" fmla="*/ 46272 h 1591783"/>
              <a:gd name="connsiteX115" fmla="*/ 1166506 w 1743144"/>
              <a:gd name="connsiteY115" fmla="*/ 169445 h 1591783"/>
              <a:gd name="connsiteX116" fmla="*/ 929415 w 1743144"/>
              <a:gd name="connsiteY116" fmla="*/ 380095 h 1591783"/>
              <a:gd name="connsiteX117" fmla="*/ 823870 w 1743144"/>
              <a:gd name="connsiteY117" fmla="*/ 611677 h 1591783"/>
              <a:gd name="connsiteX118" fmla="*/ 797649 w 1743144"/>
              <a:gd name="connsiteY118" fmla="*/ 824531 h 1591783"/>
              <a:gd name="connsiteX119" fmla="*/ 796767 w 1743144"/>
              <a:gd name="connsiteY119" fmla="*/ 849650 h 1591783"/>
              <a:gd name="connsiteX120" fmla="*/ 781123 w 1743144"/>
              <a:gd name="connsiteY120" fmla="*/ 797208 h 1591783"/>
              <a:gd name="connsiteX121" fmla="*/ 756004 w 1743144"/>
              <a:gd name="connsiteY121" fmla="*/ 572235 h 1591783"/>
              <a:gd name="connsiteX122" fmla="*/ 866837 w 1743144"/>
              <a:gd name="connsiteY122" fmla="*/ 280719 h 1591783"/>
              <a:gd name="connsiteX123" fmla="*/ 1025265 w 1743144"/>
              <a:gd name="connsiteY123" fmla="*/ 150275 h 1591783"/>
              <a:gd name="connsiteX124" fmla="*/ 1262797 w 1743144"/>
              <a:gd name="connsiteY124" fmla="*/ 54425 h 1591783"/>
              <a:gd name="connsiteX125" fmla="*/ 1446565 w 1743144"/>
              <a:gd name="connsiteY125" fmla="*/ 17407 h 1591783"/>
              <a:gd name="connsiteX126" fmla="*/ 1636942 w 1743144"/>
              <a:gd name="connsiteY126" fmla="*/ 1101 h 1591783"/>
              <a:gd name="connsiteX127" fmla="*/ 1642231 w 1743144"/>
              <a:gd name="connsiteY127" fmla="*/ 0 h 159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1743144" h="1591783">
                <a:moveTo>
                  <a:pt x="167979" y="499860"/>
                </a:moveTo>
                <a:cubicBezTo>
                  <a:pt x="105998" y="549138"/>
                  <a:pt x="250886" y="802935"/>
                  <a:pt x="394731" y="977535"/>
                </a:cubicBezTo>
                <a:cubicBezTo>
                  <a:pt x="421256" y="962538"/>
                  <a:pt x="450157" y="937782"/>
                  <a:pt x="476319" y="919055"/>
                </a:cubicBezTo>
                <a:cubicBezTo>
                  <a:pt x="365680" y="761158"/>
                  <a:pt x="174104" y="497319"/>
                  <a:pt x="167979" y="499860"/>
                </a:cubicBezTo>
                <a:close/>
                <a:moveTo>
                  <a:pt x="37019" y="425705"/>
                </a:moveTo>
                <a:cubicBezTo>
                  <a:pt x="67206" y="424603"/>
                  <a:pt x="97614" y="425705"/>
                  <a:pt x="127801" y="428349"/>
                </a:cubicBezTo>
                <a:cubicBezTo>
                  <a:pt x="179582" y="432536"/>
                  <a:pt x="230923" y="439807"/>
                  <a:pt x="281602" y="451265"/>
                </a:cubicBezTo>
                <a:cubicBezTo>
                  <a:pt x="361146" y="469113"/>
                  <a:pt x="437386" y="495334"/>
                  <a:pt x="505913" y="540725"/>
                </a:cubicBezTo>
                <a:cubicBezTo>
                  <a:pt x="560558" y="576862"/>
                  <a:pt x="604407" y="622693"/>
                  <a:pt x="632391" y="682627"/>
                </a:cubicBezTo>
                <a:cubicBezTo>
                  <a:pt x="649798" y="720086"/>
                  <a:pt x="659053" y="759528"/>
                  <a:pt x="662137" y="800512"/>
                </a:cubicBezTo>
                <a:cubicBezTo>
                  <a:pt x="666764" y="865954"/>
                  <a:pt x="655527" y="929193"/>
                  <a:pt x="637238" y="991551"/>
                </a:cubicBezTo>
                <a:cubicBezTo>
                  <a:pt x="637018" y="992212"/>
                  <a:pt x="636577" y="992653"/>
                  <a:pt x="636137" y="993534"/>
                </a:cubicBezTo>
                <a:cubicBezTo>
                  <a:pt x="634374" y="992212"/>
                  <a:pt x="635035" y="990229"/>
                  <a:pt x="635035" y="988686"/>
                </a:cubicBezTo>
                <a:cubicBezTo>
                  <a:pt x="633933" y="925668"/>
                  <a:pt x="626882" y="863531"/>
                  <a:pt x="608153" y="802936"/>
                </a:cubicBezTo>
                <a:cubicBezTo>
                  <a:pt x="586339" y="731764"/>
                  <a:pt x="546897" y="671390"/>
                  <a:pt x="493574" y="619829"/>
                </a:cubicBezTo>
                <a:cubicBezTo>
                  <a:pt x="432538" y="560997"/>
                  <a:pt x="361587" y="518470"/>
                  <a:pt x="283365" y="486741"/>
                </a:cubicBezTo>
                <a:cubicBezTo>
                  <a:pt x="214397" y="458757"/>
                  <a:pt x="142785" y="440468"/>
                  <a:pt x="69189" y="429671"/>
                </a:cubicBezTo>
                <a:cubicBezTo>
                  <a:pt x="58613" y="427909"/>
                  <a:pt x="47816" y="426807"/>
                  <a:pt x="37019" y="425705"/>
                </a:cubicBezTo>
                <a:close/>
                <a:moveTo>
                  <a:pt x="1696875" y="3305"/>
                </a:moveTo>
                <a:cubicBezTo>
                  <a:pt x="1700842" y="2864"/>
                  <a:pt x="1702825" y="3305"/>
                  <a:pt x="1704146" y="7712"/>
                </a:cubicBezTo>
                <a:cubicBezTo>
                  <a:pt x="1718690" y="58391"/>
                  <a:pt x="1729927" y="109511"/>
                  <a:pt x="1736537" y="161953"/>
                </a:cubicBezTo>
                <a:cubicBezTo>
                  <a:pt x="1741605" y="201174"/>
                  <a:pt x="1744249" y="240616"/>
                  <a:pt x="1742707" y="280058"/>
                </a:cubicBezTo>
                <a:cubicBezTo>
                  <a:pt x="1738520" y="401908"/>
                  <a:pt x="1702164" y="512081"/>
                  <a:pt x="1623060" y="606388"/>
                </a:cubicBezTo>
                <a:cubicBezTo>
                  <a:pt x="1577228" y="661034"/>
                  <a:pt x="1522362" y="704883"/>
                  <a:pt x="1461106" y="741019"/>
                </a:cubicBezTo>
                <a:cubicBezTo>
                  <a:pt x="1381341" y="788173"/>
                  <a:pt x="1295407" y="820564"/>
                  <a:pt x="1205947" y="844361"/>
                </a:cubicBezTo>
                <a:cubicBezTo>
                  <a:pt x="1142929" y="861107"/>
                  <a:pt x="1079249" y="873226"/>
                  <a:pt x="1014468" y="881599"/>
                </a:cubicBezTo>
                <a:lnTo>
                  <a:pt x="1010263" y="882029"/>
                </a:lnTo>
                <a:lnTo>
                  <a:pt x="1215639" y="649664"/>
                </a:lnTo>
                <a:lnTo>
                  <a:pt x="1215542" y="649575"/>
                </a:lnTo>
                <a:lnTo>
                  <a:pt x="1245601" y="643787"/>
                </a:lnTo>
                <a:cubicBezTo>
                  <a:pt x="1277870" y="638444"/>
                  <a:pt x="1313451" y="633770"/>
                  <a:pt x="1322523" y="623748"/>
                </a:cubicBezTo>
                <a:lnTo>
                  <a:pt x="1530977" y="377745"/>
                </a:lnTo>
                <a:cubicBezTo>
                  <a:pt x="1534232" y="374207"/>
                  <a:pt x="1533577" y="368309"/>
                  <a:pt x="1529515" y="364572"/>
                </a:cubicBezTo>
                <a:cubicBezTo>
                  <a:pt x="1527483" y="362703"/>
                  <a:pt x="1524985" y="361728"/>
                  <a:pt x="1522587" y="361663"/>
                </a:cubicBezTo>
                <a:lnTo>
                  <a:pt x="1516621" y="364068"/>
                </a:lnTo>
                <a:lnTo>
                  <a:pt x="1367081" y="526613"/>
                </a:lnTo>
                <a:cubicBezTo>
                  <a:pt x="1363648" y="530344"/>
                  <a:pt x="1357392" y="530174"/>
                  <a:pt x="1353107" y="526232"/>
                </a:cubicBezTo>
                <a:cubicBezTo>
                  <a:pt x="1348822" y="522291"/>
                  <a:pt x="1348132" y="516070"/>
                  <a:pt x="1351565" y="512338"/>
                </a:cubicBezTo>
                <a:cubicBezTo>
                  <a:pt x="1401415" y="458153"/>
                  <a:pt x="1451265" y="403967"/>
                  <a:pt x="1501116" y="349781"/>
                </a:cubicBezTo>
                <a:lnTo>
                  <a:pt x="1503010" y="343653"/>
                </a:lnTo>
                <a:cubicBezTo>
                  <a:pt x="1502746" y="341269"/>
                  <a:pt x="1501567" y="338860"/>
                  <a:pt x="1499535" y="336991"/>
                </a:cubicBezTo>
                <a:cubicBezTo>
                  <a:pt x="1497504" y="335123"/>
                  <a:pt x="1495005" y="334148"/>
                  <a:pt x="1492608" y="334083"/>
                </a:cubicBezTo>
                <a:lnTo>
                  <a:pt x="1487444" y="336163"/>
                </a:lnTo>
                <a:lnTo>
                  <a:pt x="1335962" y="500819"/>
                </a:lnTo>
                <a:cubicBezTo>
                  <a:pt x="1332529" y="504551"/>
                  <a:pt x="1326273" y="504380"/>
                  <a:pt x="1321988" y="500439"/>
                </a:cubicBezTo>
                <a:cubicBezTo>
                  <a:pt x="1317703" y="496497"/>
                  <a:pt x="1317013" y="490276"/>
                  <a:pt x="1320446" y="486545"/>
                </a:cubicBezTo>
                <a:cubicBezTo>
                  <a:pt x="1371015" y="431578"/>
                  <a:pt x="1421585" y="376610"/>
                  <a:pt x="1472154" y="321643"/>
                </a:cubicBezTo>
                <a:lnTo>
                  <a:pt x="1473690" y="316677"/>
                </a:lnTo>
                <a:cubicBezTo>
                  <a:pt x="1473424" y="314294"/>
                  <a:pt x="1472245" y="311885"/>
                  <a:pt x="1470213" y="310016"/>
                </a:cubicBezTo>
                <a:cubicBezTo>
                  <a:pt x="1468182" y="308147"/>
                  <a:pt x="1465684" y="307173"/>
                  <a:pt x="1463286" y="307107"/>
                </a:cubicBezTo>
                <a:lnTo>
                  <a:pt x="1456994" y="309643"/>
                </a:lnTo>
                <a:lnTo>
                  <a:pt x="1306194" y="473557"/>
                </a:lnTo>
                <a:cubicBezTo>
                  <a:pt x="1302762" y="477289"/>
                  <a:pt x="1296506" y="477119"/>
                  <a:pt x="1292221" y="473176"/>
                </a:cubicBezTo>
                <a:cubicBezTo>
                  <a:pt x="1287936" y="469235"/>
                  <a:pt x="1287246" y="463014"/>
                  <a:pt x="1290678" y="459283"/>
                </a:cubicBezTo>
                <a:cubicBezTo>
                  <a:pt x="1341092" y="404485"/>
                  <a:pt x="1391506" y="349688"/>
                  <a:pt x="1441919" y="294890"/>
                </a:cubicBezTo>
                <a:lnTo>
                  <a:pt x="1443710" y="289097"/>
                </a:lnTo>
                <a:cubicBezTo>
                  <a:pt x="1443445" y="286713"/>
                  <a:pt x="1442266" y="284305"/>
                  <a:pt x="1440235" y="282435"/>
                </a:cubicBezTo>
                <a:cubicBezTo>
                  <a:pt x="1438204" y="280566"/>
                  <a:pt x="1435704" y="279592"/>
                  <a:pt x="1433307" y="279527"/>
                </a:cubicBezTo>
                <a:cubicBezTo>
                  <a:pt x="1430909" y="279461"/>
                  <a:pt x="1428613" y="280305"/>
                  <a:pt x="1426985" y="282074"/>
                </a:cubicBezTo>
                <a:lnTo>
                  <a:pt x="1197581" y="508803"/>
                </a:lnTo>
                <a:cubicBezTo>
                  <a:pt x="1188646" y="517363"/>
                  <a:pt x="1186800" y="553868"/>
                  <a:pt x="1184067" y="586879"/>
                </a:cubicBezTo>
                <a:lnTo>
                  <a:pt x="1180745" y="617561"/>
                </a:lnTo>
                <a:lnTo>
                  <a:pt x="1180649" y="617473"/>
                </a:lnTo>
                <a:lnTo>
                  <a:pt x="898177" y="912490"/>
                </a:lnTo>
                <a:lnTo>
                  <a:pt x="909866" y="912490"/>
                </a:lnTo>
                <a:lnTo>
                  <a:pt x="815717" y="1221150"/>
                </a:lnTo>
                <a:cubicBezTo>
                  <a:pt x="799411" y="1281304"/>
                  <a:pt x="784207" y="1341679"/>
                  <a:pt x="772749" y="1402935"/>
                </a:cubicBezTo>
                <a:cubicBezTo>
                  <a:pt x="764596" y="1446784"/>
                  <a:pt x="757105" y="1490852"/>
                  <a:pt x="758427" y="1535803"/>
                </a:cubicBezTo>
                <a:cubicBezTo>
                  <a:pt x="758647" y="1544396"/>
                  <a:pt x="759749" y="1552990"/>
                  <a:pt x="761953" y="1561363"/>
                </a:cubicBezTo>
                <a:cubicBezTo>
                  <a:pt x="762613" y="1564007"/>
                  <a:pt x="762613" y="1565990"/>
                  <a:pt x="759969" y="1567753"/>
                </a:cubicBezTo>
                <a:cubicBezTo>
                  <a:pt x="739257" y="1581194"/>
                  <a:pt x="717443" y="1591329"/>
                  <a:pt x="692324" y="1591770"/>
                </a:cubicBezTo>
                <a:cubicBezTo>
                  <a:pt x="668086" y="1592211"/>
                  <a:pt x="649576" y="1581414"/>
                  <a:pt x="635695" y="1562244"/>
                </a:cubicBezTo>
                <a:cubicBezTo>
                  <a:pt x="634813" y="1561142"/>
                  <a:pt x="634152" y="1560041"/>
                  <a:pt x="633271" y="1558939"/>
                </a:cubicBezTo>
                <a:cubicBezTo>
                  <a:pt x="618948" y="1537345"/>
                  <a:pt x="618948" y="1536243"/>
                  <a:pt x="629525" y="1512887"/>
                </a:cubicBezTo>
                <a:cubicBezTo>
                  <a:pt x="639441" y="1490852"/>
                  <a:pt x="648915" y="1468377"/>
                  <a:pt x="658831" y="1446343"/>
                </a:cubicBezTo>
                <a:cubicBezTo>
                  <a:pt x="662136" y="1438851"/>
                  <a:pt x="660373" y="1431139"/>
                  <a:pt x="659712" y="1423427"/>
                </a:cubicBezTo>
                <a:cubicBezTo>
                  <a:pt x="655085" y="1378256"/>
                  <a:pt x="645390" y="1333967"/>
                  <a:pt x="634373" y="1289898"/>
                </a:cubicBezTo>
                <a:cubicBezTo>
                  <a:pt x="612338" y="1201981"/>
                  <a:pt x="585677" y="1115385"/>
                  <a:pt x="557032" y="1029230"/>
                </a:cubicBezTo>
                <a:lnTo>
                  <a:pt x="551094" y="1024479"/>
                </a:lnTo>
                <a:lnTo>
                  <a:pt x="557318" y="1023175"/>
                </a:lnTo>
                <a:lnTo>
                  <a:pt x="476657" y="919341"/>
                </a:lnTo>
                <a:lnTo>
                  <a:pt x="439004" y="947253"/>
                </a:lnTo>
                <a:lnTo>
                  <a:pt x="486253" y="1014092"/>
                </a:lnTo>
                <a:lnTo>
                  <a:pt x="428350" y="1006535"/>
                </a:lnTo>
                <a:cubicBezTo>
                  <a:pt x="346823" y="990890"/>
                  <a:pt x="268160" y="966873"/>
                  <a:pt x="195666" y="925448"/>
                </a:cubicBezTo>
                <a:cubicBezTo>
                  <a:pt x="133749" y="889972"/>
                  <a:pt x="81528" y="844361"/>
                  <a:pt x="45832" y="781562"/>
                </a:cubicBezTo>
                <a:cubicBezTo>
                  <a:pt x="21594" y="739036"/>
                  <a:pt x="7712" y="693204"/>
                  <a:pt x="2424" y="644508"/>
                </a:cubicBezTo>
                <a:cubicBezTo>
                  <a:pt x="1763" y="637677"/>
                  <a:pt x="2204" y="630406"/>
                  <a:pt x="0" y="623796"/>
                </a:cubicBezTo>
                <a:cubicBezTo>
                  <a:pt x="221" y="606609"/>
                  <a:pt x="221" y="589422"/>
                  <a:pt x="221" y="572014"/>
                </a:cubicBezTo>
                <a:cubicBezTo>
                  <a:pt x="1543" y="559896"/>
                  <a:pt x="2864" y="547777"/>
                  <a:pt x="4187" y="535658"/>
                </a:cubicBezTo>
                <a:cubicBezTo>
                  <a:pt x="8593" y="499742"/>
                  <a:pt x="16306" y="464707"/>
                  <a:pt x="26221" y="429892"/>
                </a:cubicBezTo>
                <a:cubicBezTo>
                  <a:pt x="27543" y="425265"/>
                  <a:pt x="30408" y="425926"/>
                  <a:pt x="33492" y="426367"/>
                </a:cubicBezTo>
                <a:cubicBezTo>
                  <a:pt x="71833" y="432096"/>
                  <a:pt x="109732" y="439808"/>
                  <a:pt x="147191" y="449944"/>
                </a:cubicBezTo>
                <a:cubicBezTo>
                  <a:pt x="210650" y="467351"/>
                  <a:pt x="271685" y="490487"/>
                  <a:pt x="329856" y="521556"/>
                </a:cubicBezTo>
                <a:cubicBezTo>
                  <a:pt x="406096" y="562540"/>
                  <a:pt x="472639" y="615202"/>
                  <a:pt x="525302" y="684611"/>
                </a:cubicBezTo>
                <a:cubicBezTo>
                  <a:pt x="566727" y="739256"/>
                  <a:pt x="591626" y="800953"/>
                  <a:pt x="603525" y="867938"/>
                </a:cubicBezTo>
                <a:cubicBezTo>
                  <a:pt x="612338" y="917736"/>
                  <a:pt x="614762" y="967754"/>
                  <a:pt x="613660" y="1018433"/>
                </a:cubicBezTo>
                <a:cubicBezTo>
                  <a:pt x="613220" y="1039146"/>
                  <a:pt x="617847" y="1059417"/>
                  <a:pt x="621813" y="1079689"/>
                </a:cubicBezTo>
                <a:cubicBezTo>
                  <a:pt x="637678" y="1158352"/>
                  <a:pt x="663899" y="1233930"/>
                  <a:pt x="692764" y="1308627"/>
                </a:cubicBezTo>
                <a:cubicBezTo>
                  <a:pt x="696069" y="1317000"/>
                  <a:pt x="699374" y="1325594"/>
                  <a:pt x="702680" y="1333967"/>
                </a:cubicBezTo>
                <a:cubicBezTo>
                  <a:pt x="702900" y="1334408"/>
                  <a:pt x="703120" y="1334848"/>
                  <a:pt x="703341" y="1335069"/>
                </a:cubicBezTo>
                <a:cubicBezTo>
                  <a:pt x="705544" y="1335069"/>
                  <a:pt x="705544" y="1333085"/>
                  <a:pt x="705985" y="1331763"/>
                </a:cubicBezTo>
                <a:cubicBezTo>
                  <a:pt x="743884" y="1234371"/>
                  <a:pt x="778699" y="1135877"/>
                  <a:pt x="804038" y="1034298"/>
                </a:cubicBezTo>
                <a:cubicBezTo>
                  <a:pt x="815276" y="989128"/>
                  <a:pt x="824310" y="943736"/>
                  <a:pt x="828937" y="897244"/>
                </a:cubicBezTo>
                <a:cubicBezTo>
                  <a:pt x="829378" y="893718"/>
                  <a:pt x="829378" y="889972"/>
                  <a:pt x="829378" y="886447"/>
                </a:cubicBezTo>
                <a:cubicBezTo>
                  <a:pt x="828717" y="837971"/>
                  <a:pt x="828937" y="789275"/>
                  <a:pt x="833565" y="741019"/>
                </a:cubicBezTo>
                <a:cubicBezTo>
                  <a:pt x="843039" y="639440"/>
                  <a:pt x="867057" y="542268"/>
                  <a:pt x="918177" y="453028"/>
                </a:cubicBezTo>
                <a:cubicBezTo>
                  <a:pt x="947483" y="401908"/>
                  <a:pt x="983839" y="356297"/>
                  <a:pt x="1024824" y="314211"/>
                </a:cubicBezTo>
                <a:cubicBezTo>
                  <a:pt x="1105690" y="230921"/>
                  <a:pt x="1200659" y="168122"/>
                  <a:pt x="1305102" y="118765"/>
                </a:cubicBezTo>
                <a:cubicBezTo>
                  <a:pt x="1397647" y="74917"/>
                  <a:pt x="1494599" y="43407"/>
                  <a:pt x="1594415" y="21373"/>
                </a:cubicBezTo>
                <a:cubicBezTo>
                  <a:pt x="1628348" y="13881"/>
                  <a:pt x="1662501" y="7932"/>
                  <a:pt x="1696875" y="3305"/>
                </a:cubicBezTo>
                <a:close/>
                <a:moveTo>
                  <a:pt x="1642231" y="0"/>
                </a:moveTo>
                <a:cubicBezTo>
                  <a:pt x="1661841" y="220"/>
                  <a:pt x="1681452" y="220"/>
                  <a:pt x="1700842" y="220"/>
                </a:cubicBezTo>
                <a:cubicBezTo>
                  <a:pt x="1691368" y="2644"/>
                  <a:pt x="1681673" y="2644"/>
                  <a:pt x="1671977" y="3746"/>
                </a:cubicBezTo>
                <a:cubicBezTo>
                  <a:pt x="1599484" y="12119"/>
                  <a:pt x="1528313" y="26662"/>
                  <a:pt x="1458243" y="46272"/>
                </a:cubicBezTo>
                <a:cubicBezTo>
                  <a:pt x="1355783" y="74917"/>
                  <a:pt x="1257729" y="114359"/>
                  <a:pt x="1166506" y="169445"/>
                </a:cubicBezTo>
                <a:cubicBezTo>
                  <a:pt x="1074402" y="224972"/>
                  <a:pt x="993976" y="293719"/>
                  <a:pt x="929415" y="380095"/>
                </a:cubicBezTo>
                <a:cubicBezTo>
                  <a:pt x="877634" y="449724"/>
                  <a:pt x="843921" y="527726"/>
                  <a:pt x="823870" y="611677"/>
                </a:cubicBezTo>
                <a:cubicBezTo>
                  <a:pt x="807124" y="681747"/>
                  <a:pt x="799632" y="752698"/>
                  <a:pt x="797649" y="824531"/>
                </a:cubicBezTo>
                <a:cubicBezTo>
                  <a:pt x="797428" y="832903"/>
                  <a:pt x="797649" y="841277"/>
                  <a:pt x="796767" y="849650"/>
                </a:cubicBezTo>
                <a:cubicBezTo>
                  <a:pt x="790157" y="832463"/>
                  <a:pt x="785530" y="814835"/>
                  <a:pt x="781123" y="797208"/>
                </a:cubicBezTo>
                <a:cubicBezTo>
                  <a:pt x="762394" y="723392"/>
                  <a:pt x="752258" y="648475"/>
                  <a:pt x="756004" y="572235"/>
                </a:cubicBezTo>
                <a:cubicBezTo>
                  <a:pt x="761512" y="463165"/>
                  <a:pt x="796327" y="365111"/>
                  <a:pt x="866837" y="280719"/>
                </a:cubicBezTo>
                <a:cubicBezTo>
                  <a:pt x="911567" y="227396"/>
                  <a:pt x="965331" y="185090"/>
                  <a:pt x="1025265" y="150275"/>
                </a:cubicBezTo>
                <a:cubicBezTo>
                  <a:pt x="1099962" y="106867"/>
                  <a:pt x="1179947" y="76900"/>
                  <a:pt x="1262797" y="54425"/>
                </a:cubicBezTo>
                <a:cubicBezTo>
                  <a:pt x="1323171" y="38120"/>
                  <a:pt x="1384648" y="26001"/>
                  <a:pt x="1446565" y="17407"/>
                </a:cubicBezTo>
                <a:cubicBezTo>
                  <a:pt x="1509803" y="8593"/>
                  <a:pt x="1573042" y="2864"/>
                  <a:pt x="1636942" y="1101"/>
                </a:cubicBezTo>
                <a:cubicBezTo>
                  <a:pt x="1638705" y="1101"/>
                  <a:pt x="1640689" y="1542"/>
                  <a:pt x="1642231" y="0"/>
                </a:cubicBezTo>
                <a:close/>
              </a:path>
            </a:pathLst>
          </a:custGeom>
          <a:solidFill>
            <a:schemeClr val="accent2"/>
          </a:solidFill>
          <a:ln w="56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ravokutnik 3"/>
          <p:cNvSpPr/>
          <p:nvPr/>
        </p:nvSpPr>
        <p:spPr>
          <a:xfrm>
            <a:off x="5087618" y="128859"/>
            <a:ext cx="1314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err="1"/>
              <a:t>Salads</a:t>
            </a:r>
            <a:endParaRPr lang="hr-HR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87" y="1793978"/>
            <a:ext cx="3601231" cy="205287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06" y="2002474"/>
            <a:ext cx="3231159" cy="215684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4406606"/>
            <a:ext cx="3422469" cy="2272520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5197813" y="7173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Cucumbers, tomatoes, onions, cabbage, peppers, beets and nettles are served for salad</a:t>
            </a:r>
            <a:r>
              <a:rPr lang="hr-HR" dirty="0"/>
              <a:t> </a:t>
            </a:r>
            <a:r>
              <a:rPr lang="hr-HR" dirty="0" err="1"/>
              <a:t>dishes</a:t>
            </a:r>
            <a:r>
              <a:rPr lang="en-US" dirty="0"/>
              <a:t> ...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243" y="4454110"/>
            <a:ext cx="3888414" cy="2177512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896" y="1884257"/>
            <a:ext cx="3173986" cy="203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9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1605E-D481-45D6-86B7-0C6EC013C638}"/>
              </a:ext>
            </a:extLst>
          </p:cNvPr>
          <p:cNvSpPr/>
          <p:nvPr/>
        </p:nvSpPr>
        <p:spPr>
          <a:xfrm>
            <a:off x="4919869" y="735342"/>
            <a:ext cx="5695122" cy="5695122"/>
          </a:xfrm>
          <a:custGeom>
            <a:avLst/>
            <a:gdLst>
              <a:gd name="connsiteX0" fmla="*/ 0 w 5695122"/>
              <a:gd name="connsiteY0" fmla="*/ 3478023 h 5695122"/>
              <a:gd name="connsiteX1" fmla="*/ 78736 w 5695122"/>
              <a:gd name="connsiteY1" fmla="*/ 3584716 h 5695122"/>
              <a:gd name="connsiteX2" fmla="*/ 51811 w 5695122"/>
              <a:gd name="connsiteY2" fmla="*/ 3596322 h 5695122"/>
              <a:gd name="connsiteX3" fmla="*/ 17304 w 5695122"/>
              <a:gd name="connsiteY3" fmla="*/ 3624660 h 5695122"/>
              <a:gd name="connsiteX4" fmla="*/ 2854 w 5695122"/>
              <a:gd name="connsiteY4" fmla="*/ 3630430 h 5695122"/>
              <a:gd name="connsiteX5" fmla="*/ 0 w 5695122"/>
              <a:gd name="connsiteY5" fmla="*/ 3631747 h 5695122"/>
              <a:gd name="connsiteX6" fmla="*/ 0 w 5695122"/>
              <a:gd name="connsiteY6" fmla="*/ 0 h 5695122"/>
              <a:gd name="connsiteX7" fmla="*/ 5695122 w 5695122"/>
              <a:gd name="connsiteY7" fmla="*/ 0 h 5695122"/>
              <a:gd name="connsiteX8" fmla="*/ 5695122 w 5695122"/>
              <a:gd name="connsiteY8" fmla="*/ 5695122 h 5695122"/>
              <a:gd name="connsiteX9" fmla="*/ 0 w 5695122"/>
              <a:gd name="connsiteY9" fmla="*/ 5695122 h 5695122"/>
              <a:gd name="connsiteX10" fmla="*/ 0 w 5695122"/>
              <a:gd name="connsiteY10" fmla="*/ 3716069 h 5695122"/>
              <a:gd name="connsiteX11" fmla="*/ 15422 w 5695122"/>
              <a:gd name="connsiteY11" fmla="*/ 3716041 h 5695122"/>
              <a:gd name="connsiteX12" fmla="*/ 94980 w 5695122"/>
              <a:gd name="connsiteY12" fmla="*/ 3736211 h 5695122"/>
              <a:gd name="connsiteX13" fmla="*/ 91326 w 5695122"/>
              <a:gd name="connsiteY13" fmla="*/ 3749414 h 5695122"/>
              <a:gd name="connsiteX14" fmla="*/ 98699 w 5695122"/>
              <a:gd name="connsiteY14" fmla="*/ 3771938 h 5695122"/>
              <a:gd name="connsiteX15" fmla="*/ 105588 w 5695122"/>
              <a:gd name="connsiteY15" fmla="*/ 3771693 h 5695122"/>
              <a:gd name="connsiteX16" fmla="*/ 105588 w 5695122"/>
              <a:gd name="connsiteY16" fmla="*/ 3833447 h 5695122"/>
              <a:gd name="connsiteX17" fmla="*/ 104840 w 5695122"/>
              <a:gd name="connsiteY17" fmla="*/ 3834196 h 5695122"/>
              <a:gd name="connsiteX18" fmla="*/ 100987 w 5695122"/>
              <a:gd name="connsiteY18" fmla="*/ 3854446 h 5695122"/>
              <a:gd name="connsiteX19" fmla="*/ 105588 w 5695122"/>
              <a:gd name="connsiteY19" fmla="*/ 3854511 h 5695122"/>
              <a:gd name="connsiteX20" fmla="*/ 105588 w 5695122"/>
              <a:gd name="connsiteY20" fmla="*/ 3939490 h 5695122"/>
              <a:gd name="connsiteX21" fmla="*/ 53917 w 5695122"/>
              <a:gd name="connsiteY21" fmla="*/ 3967256 h 5695122"/>
              <a:gd name="connsiteX22" fmla="*/ 5466 w 5695122"/>
              <a:gd name="connsiteY22" fmla="*/ 4003670 h 5695122"/>
              <a:gd name="connsiteX23" fmla="*/ 58268 w 5695122"/>
              <a:gd name="connsiteY23" fmla="*/ 4026805 h 5695122"/>
              <a:gd name="connsiteX24" fmla="*/ 61774 w 5695122"/>
              <a:gd name="connsiteY24" fmla="*/ 4025905 h 5695122"/>
              <a:gd name="connsiteX25" fmla="*/ 85426 w 5695122"/>
              <a:gd name="connsiteY25" fmla="*/ 4017546 h 5695122"/>
              <a:gd name="connsiteX26" fmla="*/ 86305 w 5695122"/>
              <a:gd name="connsiteY26" fmla="*/ 4017779 h 5695122"/>
              <a:gd name="connsiteX27" fmla="*/ 93149 w 5695122"/>
              <a:gd name="connsiteY27" fmla="*/ 4024621 h 5695122"/>
              <a:gd name="connsiteX28" fmla="*/ 67436 w 5695122"/>
              <a:gd name="connsiteY28" fmla="*/ 4169111 h 5695122"/>
              <a:gd name="connsiteX29" fmla="*/ 94297 w 5695122"/>
              <a:gd name="connsiteY29" fmla="*/ 4207714 h 5695122"/>
              <a:gd name="connsiteX30" fmla="*/ 105588 w 5695122"/>
              <a:gd name="connsiteY30" fmla="*/ 4239101 h 5695122"/>
              <a:gd name="connsiteX31" fmla="*/ 105588 w 5695122"/>
              <a:gd name="connsiteY31" fmla="*/ 5589534 h 5695122"/>
              <a:gd name="connsiteX32" fmla="*/ 1069181 w 5695122"/>
              <a:gd name="connsiteY32" fmla="*/ 5589534 h 5695122"/>
              <a:gd name="connsiteX33" fmla="*/ 1095329 w 5695122"/>
              <a:gd name="connsiteY33" fmla="*/ 5618359 h 5695122"/>
              <a:gd name="connsiteX34" fmla="*/ 1195163 w 5695122"/>
              <a:gd name="connsiteY34" fmla="*/ 5672472 h 5695122"/>
              <a:gd name="connsiteX35" fmla="*/ 1206043 w 5695122"/>
              <a:gd name="connsiteY35" fmla="*/ 5694097 h 5695122"/>
              <a:gd name="connsiteX36" fmla="*/ 1312577 w 5695122"/>
              <a:gd name="connsiteY36" fmla="*/ 5673877 h 5695122"/>
              <a:gd name="connsiteX37" fmla="*/ 1484845 w 5695122"/>
              <a:gd name="connsiteY37" fmla="*/ 5598396 h 5695122"/>
              <a:gd name="connsiteX38" fmla="*/ 1502745 w 5695122"/>
              <a:gd name="connsiteY38" fmla="*/ 5589534 h 5695122"/>
              <a:gd name="connsiteX39" fmla="*/ 5589534 w 5695122"/>
              <a:gd name="connsiteY39" fmla="*/ 5589534 h 5695122"/>
              <a:gd name="connsiteX40" fmla="*/ 5589534 w 5695122"/>
              <a:gd name="connsiteY40" fmla="*/ 105588 h 5695122"/>
              <a:gd name="connsiteX41" fmla="*/ 105588 w 5695122"/>
              <a:gd name="connsiteY41" fmla="*/ 105588 h 5695122"/>
              <a:gd name="connsiteX42" fmla="*/ 105588 w 5695122"/>
              <a:gd name="connsiteY42" fmla="*/ 1436287 h 5695122"/>
              <a:gd name="connsiteX43" fmla="*/ 86014 w 5695122"/>
              <a:gd name="connsiteY43" fmla="*/ 1442785 h 5695122"/>
              <a:gd name="connsiteX44" fmla="*/ 0 w 5695122"/>
              <a:gd name="connsiteY44" fmla="*/ 1479498 h 569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695122" h="5695122">
                <a:moveTo>
                  <a:pt x="0" y="3478023"/>
                </a:moveTo>
                <a:lnTo>
                  <a:pt x="78736" y="3584716"/>
                </a:lnTo>
                <a:cubicBezTo>
                  <a:pt x="69542" y="3588679"/>
                  <a:pt x="61006" y="3592359"/>
                  <a:pt x="51811" y="3596322"/>
                </a:cubicBezTo>
                <a:cubicBezTo>
                  <a:pt x="40457" y="3606112"/>
                  <a:pt x="28881" y="3615386"/>
                  <a:pt x="17304" y="3624660"/>
                </a:cubicBezTo>
                <a:cubicBezTo>
                  <a:pt x="11283" y="3626950"/>
                  <a:pt x="7123" y="3628590"/>
                  <a:pt x="2854" y="3630430"/>
                </a:cubicBezTo>
                <a:lnTo>
                  <a:pt x="0" y="3631747"/>
                </a:lnTo>
                <a:close/>
                <a:moveTo>
                  <a:pt x="0" y="0"/>
                </a:moveTo>
                <a:lnTo>
                  <a:pt x="5695122" y="0"/>
                </a:lnTo>
                <a:lnTo>
                  <a:pt x="5695122" y="5695122"/>
                </a:lnTo>
                <a:lnTo>
                  <a:pt x="0" y="5695122"/>
                </a:lnTo>
                <a:lnTo>
                  <a:pt x="0" y="3716069"/>
                </a:lnTo>
                <a:lnTo>
                  <a:pt x="15422" y="3716041"/>
                </a:lnTo>
                <a:cubicBezTo>
                  <a:pt x="30707" y="3740663"/>
                  <a:pt x="63161" y="3736464"/>
                  <a:pt x="94980" y="3736211"/>
                </a:cubicBezTo>
                <a:cubicBezTo>
                  <a:pt x="93688" y="3740440"/>
                  <a:pt x="92618" y="3745185"/>
                  <a:pt x="91326" y="3749414"/>
                </a:cubicBezTo>
                <a:cubicBezTo>
                  <a:pt x="52570" y="3764284"/>
                  <a:pt x="69751" y="3775236"/>
                  <a:pt x="98699" y="3771938"/>
                </a:cubicBezTo>
                <a:lnTo>
                  <a:pt x="105588" y="3771693"/>
                </a:lnTo>
                <a:lnTo>
                  <a:pt x="105588" y="3833447"/>
                </a:lnTo>
                <a:lnTo>
                  <a:pt x="104840" y="3834196"/>
                </a:lnTo>
                <a:cubicBezTo>
                  <a:pt x="89724" y="3847061"/>
                  <a:pt x="81111" y="3852993"/>
                  <a:pt x="100987" y="3854446"/>
                </a:cubicBezTo>
                <a:lnTo>
                  <a:pt x="105588" y="3854511"/>
                </a:lnTo>
                <a:lnTo>
                  <a:pt x="105588" y="3939490"/>
                </a:lnTo>
                <a:lnTo>
                  <a:pt x="53917" y="3967256"/>
                </a:lnTo>
                <a:cubicBezTo>
                  <a:pt x="36201" y="3977417"/>
                  <a:pt x="19643" y="3988685"/>
                  <a:pt x="5466" y="4003670"/>
                </a:cubicBezTo>
                <a:cubicBezTo>
                  <a:pt x="-11406" y="4045823"/>
                  <a:pt x="39203" y="4031352"/>
                  <a:pt x="58268" y="4026805"/>
                </a:cubicBezTo>
                <a:cubicBezTo>
                  <a:pt x="59805" y="4026754"/>
                  <a:pt x="61118" y="4026188"/>
                  <a:pt x="61774" y="4025905"/>
                </a:cubicBezTo>
                <a:cubicBezTo>
                  <a:pt x="70089" y="4021709"/>
                  <a:pt x="81687" y="4016098"/>
                  <a:pt x="85426" y="4017546"/>
                </a:cubicBezTo>
                <a:cubicBezTo>
                  <a:pt x="88286" y="4018761"/>
                  <a:pt x="86305" y="4017779"/>
                  <a:pt x="86305" y="4017779"/>
                </a:cubicBezTo>
                <a:cubicBezTo>
                  <a:pt x="87206" y="4021675"/>
                  <a:pt x="90066" y="4022890"/>
                  <a:pt x="93149" y="4024621"/>
                </a:cubicBezTo>
                <a:cubicBezTo>
                  <a:pt x="37499" y="4077983"/>
                  <a:pt x="24123" y="4117407"/>
                  <a:pt x="67436" y="4169111"/>
                </a:cubicBezTo>
                <a:cubicBezTo>
                  <a:pt x="77049" y="4180573"/>
                  <a:pt x="86562" y="4193607"/>
                  <a:pt x="94297" y="4207714"/>
                </a:cubicBezTo>
                <a:lnTo>
                  <a:pt x="105588" y="4239101"/>
                </a:lnTo>
                <a:lnTo>
                  <a:pt x="105588" y="5589534"/>
                </a:lnTo>
                <a:lnTo>
                  <a:pt x="1069181" y="5589534"/>
                </a:lnTo>
                <a:lnTo>
                  <a:pt x="1095329" y="5618359"/>
                </a:lnTo>
                <a:cubicBezTo>
                  <a:pt x="1121964" y="5641759"/>
                  <a:pt x="1153182" y="5660889"/>
                  <a:pt x="1195163" y="5672472"/>
                </a:cubicBezTo>
                <a:cubicBezTo>
                  <a:pt x="1198935" y="5679413"/>
                  <a:pt x="1202050" y="5686638"/>
                  <a:pt x="1206043" y="5694097"/>
                </a:cubicBezTo>
                <a:cubicBezTo>
                  <a:pt x="1242057" y="5698155"/>
                  <a:pt x="1278217" y="5689911"/>
                  <a:pt x="1312577" y="5673877"/>
                </a:cubicBezTo>
                <a:cubicBezTo>
                  <a:pt x="1366639" y="5649349"/>
                  <a:pt x="1434056" y="5619676"/>
                  <a:pt x="1484845" y="5598396"/>
                </a:cubicBezTo>
                <a:lnTo>
                  <a:pt x="1502745" y="5589534"/>
                </a:lnTo>
                <a:lnTo>
                  <a:pt x="5589534" y="5589534"/>
                </a:lnTo>
                <a:lnTo>
                  <a:pt x="5589534" y="105588"/>
                </a:lnTo>
                <a:lnTo>
                  <a:pt x="105588" y="105588"/>
                </a:lnTo>
                <a:lnTo>
                  <a:pt x="105588" y="1436287"/>
                </a:lnTo>
                <a:lnTo>
                  <a:pt x="86014" y="1442785"/>
                </a:lnTo>
                <a:lnTo>
                  <a:pt x="0" y="1479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04C01C-EC77-4193-BC32-8A8EEEBB17EA}"/>
              </a:ext>
            </a:extLst>
          </p:cNvPr>
          <p:cNvSpPr txBox="1"/>
          <p:nvPr/>
        </p:nvSpPr>
        <p:spPr>
          <a:xfrm>
            <a:off x="391886" y="678140"/>
            <a:ext cx="452123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2800" b="1">
                <a:solidFill>
                  <a:schemeClr val="accent2"/>
                </a:solidFill>
                <a:latin typeface="+mj-lt"/>
                <a:cs typeface="Arial" pitchFamily="34" charset="0"/>
              </a:rPr>
              <a:t>"The inhabitants of the Podravina region are known as Podravci".</a:t>
            </a:r>
            <a:endParaRPr lang="en-US" altLang="ko-KR" sz="2800" b="1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287383" y="2159724"/>
            <a:ext cx="53383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Podravci</a:t>
            </a:r>
            <a:r>
              <a:rPr lang="en-US" sz="2400" dirty="0"/>
              <a:t> are known for</a:t>
            </a:r>
            <a:r>
              <a:rPr lang="hr-HR" sz="2400" dirty="0"/>
              <a:t> </a:t>
            </a:r>
            <a:r>
              <a:rPr lang="hr-HR" sz="2400" dirty="0" err="1"/>
              <a:t>hedonism</a:t>
            </a:r>
            <a:r>
              <a:rPr lang="hr-HR" sz="2400" dirty="0"/>
              <a:t>;</a:t>
            </a:r>
          </a:p>
          <a:p>
            <a:r>
              <a:rPr lang="en-US" sz="2400" dirty="0"/>
              <a:t>enjoying food a</a:t>
            </a:r>
            <a:r>
              <a:rPr lang="hr-HR" sz="2400" dirty="0" err="1"/>
              <a:t>nd</a:t>
            </a:r>
            <a:r>
              <a:rPr lang="hr-HR" sz="2400" dirty="0"/>
              <a:t> </a:t>
            </a:r>
            <a:r>
              <a:rPr lang="hr-HR" sz="2400" dirty="0" err="1"/>
              <a:t>drink</a:t>
            </a:r>
            <a:r>
              <a:rPr lang="en-US" sz="2400" dirty="0"/>
              <a:t>.</a:t>
            </a:r>
          </a:p>
          <a:p>
            <a:r>
              <a:rPr lang="en-US" sz="2400" dirty="0"/>
              <a:t>In our homeland, food is not only a basic need, it is </a:t>
            </a:r>
            <a:r>
              <a:rPr lang="hr-HR" sz="2400" dirty="0" err="1"/>
              <a:t>also</a:t>
            </a:r>
            <a:r>
              <a:rPr lang="hr-HR" sz="2400" dirty="0"/>
              <a:t> </a:t>
            </a:r>
            <a:r>
              <a:rPr lang="en-US" sz="2400" dirty="0"/>
              <a:t>an invitation to socialize,</a:t>
            </a:r>
            <a:r>
              <a:rPr lang="hr-HR" sz="2400" dirty="0"/>
              <a:t> </a:t>
            </a:r>
            <a:r>
              <a:rPr lang="en-US" sz="2400" dirty="0"/>
              <a:t>refreshment</a:t>
            </a:r>
            <a:r>
              <a:rPr lang="hr-HR" sz="2400" dirty="0"/>
              <a:t> </a:t>
            </a:r>
            <a:r>
              <a:rPr lang="hr-HR" sz="2400" dirty="0" err="1"/>
              <a:t>from</a:t>
            </a:r>
            <a:r>
              <a:rPr lang="hr-HR" sz="2400" dirty="0"/>
              <a:t> </a:t>
            </a:r>
            <a:r>
              <a:rPr lang="hr-HR" sz="2400" dirty="0" err="1"/>
              <a:t>work</a:t>
            </a:r>
            <a:r>
              <a:rPr lang="en-US" sz="2400" dirty="0"/>
              <a:t>,</a:t>
            </a:r>
          </a:p>
          <a:p>
            <a:r>
              <a:rPr lang="en-US" sz="2400" dirty="0"/>
              <a:t>a gift of nature, a source of income, </a:t>
            </a:r>
            <a:endParaRPr lang="hr-HR" sz="2400" dirty="0"/>
          </a:p>
          <a:p>
            <a:r>
              <a:rPr lang="en-US" sz="2400" dirty="0"/>
              <a:t>a folk remedy and much more ...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399" y="1370637"/>
            <a:ext cx="5504132" cy="36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06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599" y="3021875"/>
            <a:ext cx="3917900" cy="312036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494" y="2565861"/>
            <a:ext cx="5544183" cy="3702550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4798423" y="31909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800" dirty="0" err="1"/>
              <a:t>Spring</a:t>
            </a:r>
            <a:r>
              <a:rPr lang="hr-HR" sz="2800" dirty="0"/>
              <a:t> n</a:t>
            </a:r>
            <a:r>
              <a:rPr lang="en-US" sz="2800" dirty="0" err="1"/>
              <a:t>ettles</a:t>
            </a:r>
            <a:r>
              <a:rPr lang="en-US" sz="2800" dirty="0"/>
              <a:t> and young </a:t>
            </a:r>
            <a:r>
              <a:rPr lang="hr-HR" sz="2800" dirty="0" err="1"/>
              <a:t>accacia</a:t>
            </a:r>
            <a:r>
              <a:rPr lang="hr-HR" sz="2800" dirty="0"/>
              <a:t> </a:t>
            </a:r>
            <a:r>
              <a:rPr lang="hr-HR" sz="2800" dirty="0" err="1"/>
              <a:t>flowers</a:t>
            </a:r>
            <a:r>
              <a:rPr lang="en-US" sz="2800" dirty="0"/>
              <a:t> are prepared</a:t>
            </a:r>
            <a:r>
              <a:rPr lang="hr-HR" sz="2800" dirty="0"/>
              <a:t> </a:t>
            </a:r>
            <a:r>
              <a:rPr lang="hr-HR" sz="2800" dirty="0" err="1"/>
              <a:t>like</a:t>
            </a:r>
            <a:r>
              <a:rPr lang="hr-HR" sz="2800" dirty="0"/>
              <a:t> </a:t>
            </a:r>
            <a:r>
              <a:rPr lang="hr-HR" sz="2800" dirty="0" err="1"/>
              <a:t>spinach</a:t>
            </a:r>
            <a:r>
              <a:rPr lang="en-US" sz="2800" dirty="0"/>
              <a:t>. </a:t>
            </a:r>
            <a:endParaRPr lang="hr-HR" sz="2800" dirty="0"/>
          </a:p>
          <a:p>
            <a:r>
              <a:rPr lang="en-US" sz="2800" dirty="0"/>
              <a:t>Elder</a:t>
            </a:r>
            <a:r>
              <a:rPr lang="hr-HR" sz="2800" dirty="0" err="1"/>
              <a:t>flowers</a:t>
            </a:r>
            <a:r>
              <a:rPr lang="en-US" sz="2800" dirty="0"/>
              <a:t> and a</a:t>
            </a:r>
            <a:r>
              <a:rPr lang="hr-HR" sz="2800" dirty="0"/>
              <a:t>c</a:t>
            </a:r>
            <a:r>
              <a:rPr lang="en-US" sz="2800" dirty="0" err="1"/>
              <a:t>cacia</a:t>
            </a:r>
            <a:r>
              <a:rPr lang="en-US" sz="2800" dirty="0"/>
              <a:t> flowers can be used for salads, but they can also be </a:t>
            </a:r>
            <a:r>
              <a:rPr lang="hr-HR" sz="2800" dirty="0" err="1"/>
              <a:t>made</a:t>
            </a:r>
            <a:r>
              <a:rPr lang="hr-HR" sz="2800" dirty="0"/>
              <a:t> </a:t>
            </a:r>
            <a:r>
              <a:rPr lang="hr-HR" sz="2800" dirty="0" err="1"/>
              <a:t>into</a:t>
            </a:r>
            <a:r>
              <a:rPr lang="hr-HR" sz="2800" dirty="0"/>
              <a:t> </a:t>
            </a:r>
            <a:r>
              <a:rPr lang="hr-HR" sz="2800" dirty="0" err="1"/>
              <a:t>juices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cordials</a:t>
            </a:r>
            <a:r>
              <a:rPr lang="en-US" sz="2800" dirty="0"/>
              <a:t>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988479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idx="1"/>
          </p:nvPr>
        </p:nvSpPr>
        <p:spPr>
          <a:xfrm>
            <a:off x="2666384" y="440734"/>
            <a:ext cx="6643079" cy="724247"/>
          </a:xfrm>
        </p:spPr>
        <p:txBody>
          <a:bodyPr/>
          <a:lstStyle/>
          <a:p>
            <a:r>
              <a:rPr lang="en-US" sz="2000" dirty="0"/>
              <a:t>Smoked meat</a:t>
            </a:r>
            <a:r>
              <a:rPr lang="hr-HR" sz="2000" dirty="0"/>
              <a:t>, </a:t>
            </a:r>
            <a:r>
              <a:rPr lang="hr-HR" sz="2000" dirty="0" err="1"/>
              <a:t>dairy</a:t>
            </a:r>
            <a:r>
              <a:rPr lang="hr-HR" sz="2000" dirty="0"/>
              <a:t> </a:t>
            </a:r>
            <a:r>
              <a:rPr lang="hr-HR" sz="2000" dirty="0" err="1"/>
              <a:t>and</a:t>
            </a:r>
            <a:r>
              <a:rPr lang="hr-HR" sz="2000" dirty="0"/>
              <a:t> </a:t>
            </a:r>
            <a:r>
              <a:rPr lang="hr-HR" sz="2000" dirty="0" err="1"/>
              <a:t>pork</a:t>
            </a:r>
            <a:r>
              <a:rPr lang="hr-HR" sz="2000" dirty="0"/>
              <a:t> </a:t>
            </a:r>
            <a:r>
              <a:rPr lang="en-US" sz="2000" dirty="0"/>
              <a:t>greaves are a </a:t>
            </a:r>
            <a:r>
              <a:rPr lang="en-US" sz="2000" dirty="0" err="1"/>
              <a:t>favo</a:t>
            </a:r>
            <a:r>
              <a:rPr lang="hr-HR" sz="2000" dirty="0"/>
              <a:t>u</a:t>
            </a:r>
            <a:r>
              <a:rPr lang="en-US" sz="2000" dirty="0"/>
              <a:t>rite of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en-US" sz="2000" dirty="0"/>
              <a:t>residents </a:t>
            </a:r>
            <a:r>
              <a:rPr lang="hr-HR" sz="2000" dirty="0" err="1"/>
              <a:t>of</a:t>
            </a:r>
            <a:r>
              <a:rPr lang="hr-HR" sz="2000" dirty="0"/>
              <a:t> </a:t>
            </a:r>
            <a:r>
              <a:rPr lang="en-US" sz="2000" dirty="0"/>
              <a:t>Podravina</a:t>
            </a:r>
            <a:endParaRPr lang="hr-HR" sz="2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19" y="1788645"/>
            <a:ext cx="2200847" cy="220084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381" y="4074782"/>
            <a:ext cx="3669228" cy="248983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24" y="1388688"/>
            <a:ext cx="3544935" cy="23770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19" y="4160074"/>
            <a:ext cx="3474833" cy="23192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4597" y="1175315"/>
            <a:ext cx="3388865" cy="254374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6838" y="3879304"/>
            <a:ext cx="3845133" cy="2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60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2703" r="127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Rezervirano mjesto slike 6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23460" r="2346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8" name="Rezervirano mjesto slike 7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8549" r="1854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132559" y="878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dirty="0"/>
              <a:t>In Podravina, n</a:t>
            </a:r>
            <a:r>
              <a:rPr lang="en-US" dirty="0" err="1"/>
              <a:t>umerous</a:t>
            </a:r>
            <a:r>
              <a:rPr lang="en-US" dirty="0"/>
              <a:t> events are connected with local food:</a:t>
            </a:r>
          </a:p>
          <a:p>
            <a:r>
              <a:rPr lang="hr-HR" dirty="0"/>
              <a:t>‘’</a:t>
            </a:r>
            <a:r>
              <a:rPr lang="hr-HR" dirty="0" err="1"/>
              <a:t>Picokijada</a:t>
            </a:r>
            <a:r>
              <a:rPr lang="hr-HR" dirty="0"/>
              <a:t>’’, </a:t>
            </a:r>
            <a:r>
              <a:rPr lang="en-US" dirty="0"/>
              <a:t>Honey Days, </a:t>
            </a:r>
            <a:r>
              <a:rPr lang="hr-HR" dirty="0"/>
              <a:t>‘’</a:t>
            </a:r>
            <a:r>
              <a:rPr lang="en-US" dirty="0" err="1"/>
              <a:t>Prkačijada</a:t>
            </a:r>
            <a:r>
              <a:rPr lang="hr-HR" dirty="0"/>
              <a:t>’’</a:t>
            </a:r>
            <a:r>
              <a:rPr lang="en-US" dirty="0"/>
              <a:t>,</a:t>
            </a:r>
            <a:r>
              <a:rPr lang="hr-HR" dirty="0"/>
              <a:t>’’</a:t>
            </a:r>
            <a:r>
              <a:rPr lang="en-US" dirty="0"/>
              <a:t> </a:t>
            </a:r>
            <a:r>
              <a:rPr lang="en-US" dirty="0" err="1"/>
              <a:t>Mudlinijada</a:t>
            </a:r>
            <a:r>
              <a:rPr lang="hr-HR" dirty="0"/>
              <a:t>’’</a:t>
            </a:r>
            <a:r>
              <a:rPr lang="en-US" dirty="0"/>
              <a:t>, Fishermen to their </a:t>
            </a:r>
            <a:r>
              <a:rPr lang="hr-HR" dirty="0" err="1"/>
              <a:t>town</a:t>
            </a:r>
            <a:r>
              <a:rPr lang="en-US" dirty="0"/>
              <a:t> ...</a:t>
            </a:r>
          </a:p>
        </p:txBody>
      </p:sp>
    </p:spTree>
    <p:extLst>
      <p:ext uri="{BB962C8B-B14F-4D97-AF65-F5344CB8AC3E}">
        <p14:creationId xmlns:p14="http://schemas.microsoft.com/office/powerpoint/2010/main" val="59180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93074" y="335846"/>
            <a:ext cx="795092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‘’</a:t>
            </a:r>
            <a:r>
              <a:rPr lang="en-US" dirty="0" err="1"/>
              <a:t>Štrukelj</a:t>
            </a:r>
            <a:r>
              <a:rPr lang="hr-HR" dirty="0"/>
              <a:t>’’ ( </a:t>
            </a:r>
            <a:r>
              <a:rPr lang="hr-HR" dirty="0" err="1"/>
              <a:t>strudel</a:t>
            </a:r>
            <a:r>
              <a:rPr lang="hr-HR" dirty="0"/>
              <a:t>)</a:t>
            </a:r>
            <a:r>
              <a:rPr lang="en-US" dirty="0"/>
              <a:t> is probably one of the most widespread cakes in the Podravina region. In </a:t>
            </a:r>
            <a:r>
              <a:rPr lang="en-US" dirty="0" err="1"/>
              <a:t>Đurđevac</a:t>
            </a:r>
            <a:r>
              <a:rPr lang="en-US" dirty="0"/>
              <a:t> it is called </a:t>
            </a:r>
            <a:r>
              <a:rPr lang="hr-HR" dirty="0"/>
              <a:t>š</a:t>
            </a:r>
            <a:r>
              <a:rPr lang="en-US" dirty="0" err="1"/>
              <a:t>trukel</a:t>
            </a:r>
            <a:r>
              <a:rPr lang="en-US" dirty="0"/>
              <a:t>, and in </a:t>
            </a:r>
            <a:r>
              <a:rPr lang="en-US" dirty="0" err="1"/>
              <a:t>Virje</a:t>
            </a:r>
            <a:r>
              <a:rPr lang="en-US" dirty="0"/>
              <a:t> strudel. It</a:t>
            </a:r>
            <a:r>
              <a:rPr lang="hr-HR" dirty="0"/>
              <a:t> i</a:t>
            </a:r>
            <a:r>
              <a:rPr lang="en-US" dirty="0"/>
              <a:t>s made </a:t>
            </a:r>
            <a:r>
              <a:rPr lang="hr-HR" dirty="0" err="1"/>
              <a:t>with</a:t>
            </a:r>
            <a:r>
              <a:rPr lang="en-US" dirty="0"/>
              <a:t> gr</a:t>
            </a:r>
            <a:r>
              <a:rPr lang="hr-HR" dirty="0" err="1"/>
              <a:t>ound</a:t>
            </a:r>
            <a:r>
              <a:rPr lang="hr-HR" dirty="0"/>
              <a:t> </a:t>
            </a:r>
            <a:r>
              <a:rPr lang="hr-HR" dirty="0" err="1"/>
              <a:t>nuts</a:t>
            </a:r>
            <a:r>
              <a:rPr lang="hr-HR" dirty="0"/>
              <a:t>, </a:t>
            </a:r>
            <a:r>
              <a:rPr lang="hr-HR" dirty="0" err="1"/>
              <a:t>dairy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fruit</a:t>
            </a:r>
            <a:r>
              <a:rPr lang="en-US" dirty="0"/>
              <a:t> fillings. </a:t>
            </a:r>
            <a:endParaRPr lang="hr-HR" dirty="0"/>
          </a:p>
          <a:p>
            <a:r>
              <a:rPr lang="hr-HR" dirty="0"/>
              <a:t>‘’</a:t>
            </a:r>
            <a:r>
              <a:rPr lang="en-US" dirty="0" err="1"/>
              <a:t>Mlinec</a:t>
            </a:r>
            <a:r>
              <a:rPr lang="hr-HR" dirty="0"/>
              <a:t>’’</a:t>
            </a:r>
            <a:r>
              <a:rPr lang="en-US" dirty="0"/>
              <a:t> is a quantitative measure of dough that is</a:t>
            </a:r>
            <a:r>
              <a:rPr lang="hr-HR" dirty="0"/>
              <a:t> </a:t>
            </a:r>
            <a:r>
              <a:rPr lang="hr-HR" dirty="0" err="1"/>
              <a:t>taken</a:t>
            </a:r>
            <a:r>
              <a:rPr lang="en-US" dirty="0"/>
              <a:t> when baking cakes and is formed when approximately 1/4 kg of flour is kneaded.</a:t>
            </a:r>
            <a:endParaRPr lang="hr-HR" dirty="0"/>
          </a:p>
          <a:p>
            <a:r>
              <a:rPr lang="en-US" dirty="0"/>
              <a:t> Housewives (in </a:t>
            </a:r>
            <a:r>
              <a:rPr lang="en-US" dirty="0" err="1"/>
              <a:t>Podravina</a:t>
            </a:r>
            <a:r>
              <a:rPr lang="en-US" dirty="0"/>
              <a:t>, the common name of the landlady or </a:t>
            </a:r>
            <a:r>
              <a:rPr lang="hr-HR" dirty="0"/>
              <a:t>‘’</a:t>
            </a:r>
            <a:r>
              <a:rPr lang="en-US" dirty="0" err="1"/>
              <a:t>sokačica</a:t>
            </a:r>
            <a:r>
              <a:rPr lang="hr-HR" dirty="0"/>
              <a:t>’’</a:t>
            </a:r>
            <a:r>
              <a:rPr lang="en-US" dirty="0"/>
              <a:t>) have a custom of measuring the amount of flour as follows: </a:t>
            </a:r>
            <a:endParaRPr lang="hr-HR" dirty="0"/>
          </a:p>
          <a:p>
            <a:r>
              <a:rPr lang="en-US" dirty="0"/>
              <a:t>1 </a:t>
            </a:r>
            <a:r>
              <a:rPr lang="hr-HR" dirty="0" err="1"/>
              <a:t>household</a:t>
            </a:r>
            <a:r>
              <a:rPr lang="hr-HR" dirty="0"/>
              <a:t> </a:t>
            </a:r>
            <a:r>
              <a:rPr lang="hr-HR" dirty="0" err="1"/>
              <a:t>baking</a:t>
            </a:r>
            <a:r>
              <a:rPr lang="hr-HR" dirty="0"/>
              <a:t> </a:t>
            </a:r>
            <a:r>
              <a:rPr lang="en-US" dirty="0"/>
              <a:t>pan (1 tray,</a:t>
            </a:r>
            <a:r>
              <a:rPr lang="hr-HR" dirty="0"/>
              <a:t>’’</a:t>
            </a:r>
            <a:r>
              <a:rPr lang="en-US" dirty="0" err="1"/>
              <a:t>protvan</a:t>
            </a:r>
            <a:r>
              <a:rPr lang="hr-HR" dirty="0"/>
              <a:t>’’</a:t>
            </a:r>
            <a:r>
              <a:rPr lang="en-US" dirty="0"/>
              <a:t> in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en-US" dirty="0" err="1"/>
              <a:t>Koprivnica</a:t>
            </a:r>
            <a:r>
              <a:rPr lang="hr-HR" dirty="0"/>
              <a:t> </a:t>
            </a:r>
            <a:r>
              <a:rPr lang="hr-HR" dirty="0" err="1"/>
              <a:t>region</a:t>
            </a:r>
            <a:r>
              <a:rPr lang="en-US" dirty="0"/>
              <a:t>) </a:t>
            </a:r>
            <a:r>
              <a:rPr lang="hr-HR" dirty="0" err="1"/>
              <a:t>contains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4-6 </a:t>
            </a:r>
            <a:r>
              <a:rPr lang="hr-HR" dirty="0" err="1"/>
              <a:t>long</a:t>
            </a:r>
            <a:r>
              <a:rPr lang="hr-HR" dirty="0"/>
              <a:t> </a:t>
            </a:r>
            <a:r>
              <a:rPr lang="hr-HR"/>
              <a:t>rolls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strudel</a:t>
            </a:r>
            <a:r>
              <a:rPr lang="hr-HR" dirty="0"/>
              <a:t>,</a:t>
            </a:r>
            <a:r>
              <a:rPr lang="en-US" dirty="0"/>
              <a:t> </a:t>
            </a: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en-US" dirty="0"/>
              <a:t>are made </a:t>
            </a:r>
            <a:r>
              <a:rPr lang="hr-HR" dirty="0" err="1"/>
              <a:t>with</a:t>
            </a:r>
            <a:r>
              <a:rPr lang="en-US" dirty="0"/>
              <a:t> a kilo of flour. </a:t>
            </a:r>
            <a:r>
              <a:rPr lang="en-US" dirty="0" err="1"/>
              <a:t>Podravina</a:t>
            </a:r>
            <a:r>
              <a:rPr lang="en-US" dirty="0"/>
              <a:t> </a:t>
            </a:r>
            <a:r>
              <a:rPr lang="en-US" dirty="0" err="1"/>
              <a:t>štruklji</a:t>
            </a:r>
            <a:r>
              <a:rPr lang="en-US" dirty="0"/>
              <a:t> are filled with cheese, apples, poppies, walnuts, cherries, sour cherries, cabbage, but also with</a:t>
            </a:r>
            <a:r>
              <a:rPr lang="hr-HR" dirty="0"/>
              <a:t> </a:t>
            </a:r>
            <a:r>
              <a:rPr lang="hr-HR" dirty="0" err="1"/>
              <a:t>browned</a:t>
            </a:r>
            <a:r>
              <a:rPr lang="hr-HR" dirty="0"/>
              <a:t> </a:t>
            </a:r>
            <a:r>
              <a:rPr lang="hr-HR" dirty="0" err="1"/>
              <a:t>flower</a:t>
            </a:r>
            <a:r>
              <a:rPr lang="hr-HR" dirty="0"/>
              <a:t>, </a:t>
            </a:r>
            <a:r>
              <a:rPr lang="hr-HR" dirty="0" err="1"/>
              <a:t>carob</a:t>
            </a:r>
            <a:r>
              <a:rPr lang="en-US" dirty="0"/>
              <a:t> and porridge (millet or buckwheat porridge).</a:t>
            </a:r>
            <a:endParaRPr lang="hr-HR" dirty="0"/>
          </a:p>
          <a:p>
            <a:r>
              <a:rPr lang="en-US" dirty="0"/>
              <a:t> </a:t>
            </a:r>
            <a:r>
              <a:rPr lang="hr-HR" dirty="0"/>
              <a:t>‘’</a:t>
            </a:r>
            <a:r>
              <a:rPr lang="en-US" dirty="0" err="1"/>
              <a:t>Zafrig</a:t>
            </a:r>
            <a:r>
              <a:rPr lang="hr-HR" dirty="0"/>
              <a:t>’’</a:t>
            </a:r>
            <a:r>
              <a:rPr lang="en-US" dirty="0"/>
              <a:t>, or </a:t>
            </a:r>
            <a:r>
              <a:rPr lang="hr-HR" dirty="0"/>
              <a:t>‘’</a:t>
            </a:r>
            <a:r>
              <a:rPr lang="en-US" dirty="0" err="1"/>
              <a:t>zaprska</a:t>
            </a:r>
            <a:r>
              <a:rPr lang="hr-HR" dirty="0"/>
              <a:t>’’ ( </a:t>
            </a:r>
            <a:r>
              <a:rPr lang="hr-HR" dirty="0" err="1"/>
              <a:t>browned</a:t>
            </a:r>
            <a:r>
              <a:rPr lang="hr-HR" dirty="0"/>
              <a:t> </a:t>
            </a:r>
            <a:r>
              <a:rPr lang="hr-HR" dirty="0" err="1"/>
              <a:t>flour</a:t>
            </a:r>
            <a:r>
              <a:rPr lang="hr-HR" dirty="0"/>
              <a:t>)</a:t>
            </a:r>
            <a:r>
              <a:rPr lang="en-US" dirty="0"/>
              <a:t> is used in </a:t>
            </a:r>
            <a:r>
              <a:rPr lang="en-US" dirty="0" err="1"/>
              <a:t>Podravina</a:t>
            </a:r>
            <a:r>
              <a:rPr lang="en-US" dirty="0"/>
              <a:t> in the preparation of many types of dishes, and in ancient times it was also used as a filling in cakes (</a:t>
            </a:r>
            <a:r>
              <a:rPr lang="en-US" dirty="0" err="1"/>
              <a:t>Dolenec</a:t>
            </a:r>
            <a:r>
              <a:rPr lang="en-US" dirty="0"/>
              <a:t> </a:t>
            </a:r>
            <a:r>
              <a:rPr lang="en-US" dirty="0" err="1"/>
              <a:t>Dravski</a:t>
            </a:r>
            <a:r>
              <a:rPr lang="en-US" dirty="0"/>
              <a:t> 1993/94: 229-230). </a:t>
            </a:r>
            <a:endParaRPr lang="hr-HR" dirty="0"/>
          </a:p>
          <a:p>
            <a:r>
              <a:rPr lang="en-US" dirty="0"/>
              <a:t>For </a:t>
            </a:r>
            <a:r>
              <a:rPr lang="hr-HR" dirty="0"/>
              <a:t>‘’</a:t>
            </a:r>
            <a:r>
              <a:rPr lang="en-US" dirty="0" err="1"/>
              <a:t>štruklji</a:t>
            </a:r>
            <a:r>
              <a:rPr lang="hr-HR" dirty="0"/>
              <a:t>’’</a:t>
            </a:r>
            <a:r>
              <a:rPr lang="en-US" dirty="0"/>
              <a:t>, the name </a:t>
            </a:r>
            <a:r>
              <a:rPr lang="hr-HR" dirty="0"/>
              <a:t>‘’</a:t>
            </a:r>
            <a:r>
              <a:rPr lang="en-US" dirty="0"/>
              <a:t>gibanica</a:t>
            </a:r>
            <a:r>
              <a:rPr lang="hr-HR" dirty="0"/>
              <a:t>’’</a:t>
            </a:r>
            <a:r>
              <a:rPr lang="en-US" dirty="0"/>
              <a:t> is also known. </a:t>
            </a:r>
            <a:r>
              <a:rPr lang="en-US" dirty="0" err="1"/>
              <a:t>Podravina's</a:t>
            </a:r>
            <a:r>
              <a:rPr lang="en-US" dirty="0"/>
              <a:t> specialty is buckwheat </a:t>
            </a:r>
            <a:r>
              <a:rPr lang="hr-HR" dirty="0" err="1"/>
              <a:t>strudel</a:t>
            </a:r>
            <a:r>
              <a:rPr lang="hr-HR" dirty="0"/>
              <a:t> </a:t>
            </a:r>
            <a:r>
              <a:rPr lang="en-US" dirty="0"/>
              <a:t>or millet porridge</a:t>
            </a:r>
            <a:r>
              <a:rPr lang="hr-HR" dirty="0"/>
              <a:t> </a:t>
            </a:r>
            <a:r>
              <a:rPr lang="hr-HR" dirty="0" err="1"/>
              <a:t>strudel</a:t>
            </a:r>
            <a:r>
              <a:rPr lang="hr-HR" dirty="0"/>
              <a:t>, </a:t>
            </a:r>
            <a:r>
              <a:rPr lang="hr-HR" dirty="0" err="1"/>
              <a:t>sprayed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en-US" dirty="0"/>
              <a:t> pumpkin </a:t>
            </a:r>
            <a:r>
              <a:rPr lang="hr-HR" dirty="0" err="1"/>
              <a:t>seed</a:t>
            </a:r>
            <a:r>
              <a:rPr lang="hr-HR" dirty="0"/>
              <a:t> </a:t>
            </a:r>
            <a:r>
              <a:rPr lang="en-US" dirty="0"/>
              <a:t>oil, and they are called </a:t>
            </a:r>
            <a:r>
              <a:rPr lang="hr-HR" dirty="0"/>
              <a:t>‘’</a:t>
            </a:r>
            <a:r>
              <a:rPr lang="en-US" dirty="0" err="1"/>
              <a:t>kašnjaki</a:t>
            </a:r>
            <a:r>
              <a:rPr lang="hr-HR" dirty="0"/>
              <a:t>’’</a:t>
            </a:r>
            <a:r>
              <a:rPr lang="en-US" dirty="0"/>
              <a:t> or fasting </a:t>
            </a:r>
            <a:r>
              <a:rPr lang="hr-HR" dirty="0" err="1"/>
              <a:t>strudels</a:t>
            </a:r>
            <a:r>
              <a:rPr lang="hr-HR" dirty="0"/>
              <a:t> </a:t>
            </a:r>
            <a:r>
              <a:rPr lang="en-US" dirty="0"/>
              <a:t>because they are often baked during Advent and Lent.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9390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6AD94922-488B-4B59-9F8A-DBA6769E5BD2}"/>
              </a:ext>
            </a:extLst>
          </p:cNvPr>
          <p:cNvGrpSpPr/>
          <p:nvPr/>
        </p:nvGrpSpPr>
        <p:grpSpPr>
          <a:xfrm>
            <a:off x="4538895" y="1481903"/>
            <a:ext cx="3101352" cy="2544222"/>
            <a:chOff x="4538895" y="1481903"/>
            <a:chExt cx="3101352" cy="2544222"/>
          </a:xfrm>
          <a:solidFill>
            <a:schemeClr val="accent2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36C65DA-8BD9-498B-83F5-B3FBAB0421F0}"/>
                </a:ext>
              </a:extLst>
            </p:cNvPr>
            <p:cNvGrpSpPr/>
            <p:nvPr/>
          </p:nvGrpSpPr>
          <p:grpSpPr>
            <a:xfrm>
              <a:off x="4538895" y="1481903"/>
              <a:ext cx="3101352" cy="2544222"/>
              <a:chOff x="8613034" y="916325"/>
              <a:chExt cx="5818962" cy="4773632"/>
            </a:xfrm>
            <a:grpFill/>
          </p:grpSpPr>
          <p:grpSp>
            <p:nvGrpSpPr>
              <p:cNvPr id="32" name="Graphic 14">
                <a:extLst>
                  <a:ext uri="{FF2B5EF4-FFF2-40B4-BE49-F238E27FC236}">
                    <a16:creationId xmlns:a16="http://schemas.microsoft.com/office/drawing/2014/main" id="{9357555D-FBA1-4462-BDFA-94AD98DC2370}"/>
                  </a:ext>
                </a:extLst>
              </p:cNvPr>
              <p:cNvGrpSpPr/>
              <p:nvPr/>
            </p:nvGrpSpPr>
            <p:grpSpPr>
              <a:xfrm>
                <a:off x="10717246" y="916325"/>
                <a:ext cx="3714750" cy="4752975"/>
                <a:chOff x="4238625" y="1052512"/>
                <a:chExt cx="3714750" cy="4752975"/>
              </a:xfrm>
              <a:grpFill/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7F3153-8187-4472-A5C1-927120E6EF04}"/>
                    </a:ext>
                  </a:extLst>
                </p:cNvPr>
                <p:cNvSpPr/>
                <p:nvPr/>
              </p:nvSpPr>
              <p:spPr>
                <a:xfrm>
                  <a:off x="6450330" y="3894772"/>
                  <a:ext cx="1257300" cy="1133475"/>
                </a:xfrm>
                <a:custGeom>
                  <a:avLst/>
                  <a:gdLst>
                    <a:gd name="connsiteX0" fmla="*/ 588645 w 1257300"/>
                    <a:gd name="connsiteY0" fmla="*/ 42863 h 1133475"/>
                    <a:gd name="connsiteX1" fmla="*/ 622935 w 1257300"/>
                    <a:gd name="connsiteY1" fmla="*/ 0 h 1133475"/>
                    <a:gd name="connsiteX2" fmla="*/ 596265 w 1257300"/>
                    <a:gd name="connsiteY2" fmla="*/ 113347 h 1133475"/>
                    <a:gd name="connsiteX3" fmla="*/ 541973 w 1257300"/>
                    <a:gd name="connsiteY3" fmla="*/ 439103 h 1133475"/>
                    <a:gd name="connsiteX4" fmla="*/ 477202 w 1257300"/>
                    <a:gd name="connsiteY4" fmla="*/ 742950 h 1133475"/>
                    <a:gd name="connsiteX5" fmla="*/ 421958 w 1257300"/>
                    <a:gd name="connsiteY5" fmla="*/ 842010 h 1133475"/>
                    <a:gd name="connsiteX6" fmla="*/ 780098 w 1257300"/>
                    <a:gd name="connsiteY6" fmla="*/ 666750 h 1133475"/>
                    <a:gd name="connsiteX7" fmla="*/ 1089660 w 1257300"/>
                    <a:gd name="connsiteY7" fmla="*/ 443865 h 1133475"/>
                    <a:gd name="connsiteX8" fmla="*/ 1262063 w 1257300"/>
                    <a:gd name="connsiteY8" fmla="*/ 227647 h 1133475"/>
                    <a:gd name="connsiteX9" fmla="*/ 1265873 w 1257300"/>
                    <a:gd name="connsiteY9" fmla="*/ 228600 h 1133475"/>
                    <a:gd name="connsiteX10" fmla="*/ 1179195 w 1257300"/>
                    <a:gd name="connsiteY10" fmla="*/ 542925 h 1133475"/>
                    <a:gd name="connsiteX11" fmla="*/ 878205 w 1257300"/>
                    <a:gd name="connsiteY11" fmla="*/ 871538 h 1133475"/>
                    <a:gd name="connsiteX12" fmla="*/ 449580 w 1257300"/>
                    <a:gd name="connsiteY12" fmla="*/ 1027747 h 1133475"/>
                    <a:gd name="connsiteX13" fmla="*/ 20003 w 1257300"/>
                    <a:gd name="connsiteY13" fmla="*/ 1136333 h 1133475"/>
                    <a:gd name="connsiteX14" fmla="*/ 0 w 1257300"/>
                    <a:gd name="connsiteY14" fmla="*/ 1135380 h 1133475"/>
                    <a:gd name="connsiteX15" fmla="*/ 100965 w 1257300"/>
                    <a:gd name="connsiteY15" fmla="*/ 985838 h 1133475"/>
                    <a:gd name="connsiteX16" fmla="*/ 278130 w 1257300"/>
                    <a:gd name="connsiteY16" fmla="*/ 621983 h 1133475"/>
                    <a:gd name="connsiteX17" fmla="*/ 477202 w 1257300"/>
                    <a:gd name="connsiteY17" fmla="*/ 181928 h 1133475"/>
                    <a:gd name="connsiteX18" fmla="*/ 588645 w 1257300"/>
                    <a:gd name="connsiteY18" fmla="*/ 42863 h 113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57300" h="1133475">
                      <a:moveTo>
                        <a:pt x="588645" y="42863"/>
                      </a:moveTo>
                      <a:cubicBezTo>
                        <a:pt x="600075" y="28575"/>
                        <a:pt x="611505" y="14288"/>
                        <a:pt x="622935" y="0"/>
                      </a:cubicBezTo>
                      <a:cubicBezTo>
                        <a:pt x="623888" y="0"/>
                        <a:pt x="605790" y="76200"/>
                        <a:pt x="596265" y="113347"/>
                      </a:cubicBezTo>
                      <a:cubicBezTo>
                        <a:pt x="567690" y="220028"/>
                        <a:pt x="554355" y="329565"/>
                        <a:pt x="541973" y="439103"/>
                      </a:cubicBezTo>
                      <a:cubicBezTo>
                        <a:pt x="530543" y="542925"/>
                        <a:pt x="521970" y="646747"/>
                        <a:pt x="477202" y="742950"/>
                      </a:cubicBezTo>
                      <a:cubicBezTo>
                        <a:pt x="473392" y="751522"/>
                        <a:pt x="437198" y="816293"/>
                        <a:pt x="421958" y="842010"/>
                      </a:cubicBezTo>
                      <a:cubicBezTo>
                        <a:pt x="439102" y="840105"/>
                        <a:pt x="671513" y="714375"/>
                        <a:pt x="780098" y="666750"/>
                      </a:cubicBezTo>
                      <a:cubicBezTo>
                        <a:pt x="917258" y="599122"/>
                        <a:pt x="1004888" y="530543"/>
                        <a:pt x="1089660" y="443865"/>
                      </a:cubicBezTo>
                      <a:cubicBezTo>
                        <a:pt x="1110615" y="418147"/>
                        <a:pt x="1251585" y="242888"/>
                        <a:pt x="1262063" y="227647"/>
                      </a:cubicBezTo>
                      <a:cubicBezTo>
                        <a:pt x="1263015" y="227647"/>
                        <a:pt x="1263968" y="228600"/>
                        <a:pt x="1265873" y="228600"/>
                      </a:cubicBezTo>
                      <a:cubicBezTo>
                        <a:pt x="1260158" y="252413"/>
                        <a:pt x="1205865" y="462915"/>
                        <a:pt x="1179195" y="542925"/>
                      </a:cubicBezTo>
                      <a:cubicBezTo>
                        <a:pt x="1127760" y="697230"/>
                        <a:pt x="1021080" y="800100"/>
                        <a:pt x="878205" y="871538"/>
                      </a:cubicBezTo>
                      <a:cubicBezTo>
                        <a:pt x="741045" y="940118"/>
                        <a:pt x="596265" y="986790"/>
                        <a:pt x="449580" y="1027747"/>
                      </a:cubicBezTo>
                      <a:cubicBezTo>
                        <a:pt x="307658" y="1068705"/>
                        <a:pt x="163830" y="1103948"/>
                        <a:pt x="20003" y="1136333"/>
                      </a:cubicBezTo>
                      <a:cubicBezTo>
                        <a:pt x="14288" y="1137285"/>
                        <a:pt x="5715" y="1145858"/>
                        <a:pt x="0" y="1135380"/>
                      </a:cubicBezTo>
                      <a:cubicBezTo>
                        <a:pt x="16192" y="1123950"/>
                        <a:pt x="77153" y="1020128"/>
                        <a:pt x="100965" y="985838"/>
                      </a:cubicBezTo>
                      <a:cubicBezTo>
                        <a:pt x="180023" y="874395"/>
                        <a:pt x="244792" y="755333"/>
                        <a:pt x="278130" y="621983"/>
                      </a:cubicBezTo>
                      <a:cubicBezTo>
                        <a:pt x="317183" y="462915"/>
                        <a:pt x="385763" y="317183"/>
                        <a:pt x="477202" y="181928"/>
                      </a:cubicBezTo>
                      <a:cubicBezTo>
                        <a:pt x="487680" y="165735"/>
                        <a:pt x="563880" y="72390"/>
                        <a:pt x="588645" y="42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EE1E0925-79A0-4A9D-960E-D02560042C66}"/>
                    </a:ext>
                  </a:extLst>
                </p:cNvPr>
                <p:cNvSpPr/>
                <p:nvPr/>
              </p:nvSpPr>
              <p:spPr>
                <a:xfrm>
                  <a:off x="7018743" y="3310890"/>
                  <a:ext cx="904875" cy="1257300"/>
                </a:xfrm>
                <a:custGeom>
                  <a:avLst/>
                  <a:gdLst>
                    <a:gd name="connsiteX0" fmla="*/ 908914 w 904875"/>
                    <a:gd name="connsiteY0" fmla="*/ 68580 h 1257300"/>
                    <a:gd name="connsiteX1" fmla="*/ 907962 w 904875"/>
                    <a:gd name="connsiteY1" fmla="*/ 201930 h 1257300"/>
                    <a:gd name="connsiteX2" fmla="*/ 871767 w 904875"/>
                    <a:gd name="connsiteY2" fmla="*/ 406717 h 1257300"/>
                    <a:gd name="connsiteX3" fmla="*/ 586969 w 904875"/>
                    <a:gd name="connsiteY3" fmla="*/ 847725 h 1257300"/>
                    <a:gd name="connsiteX4" fmla="*/ 12612 w 904875"/>
                    <a:gd name="connsiteY4" fmla="*/ 1254442 h 1257300"/>
                    <a:gd name="connsiteX5" fmla="*/ 229 w 904875"/>
                    <a:gd name="connsiteY5" fmla="*/ 1250632 h 1257300"/>
                    <a:gd name="connsiteX6" fmla="*/ 71667 w 904875"/>
                    <a:gd name="connsiteY6" fmla="*/ 963930 h 1257300"/>
                    <a:gd name="connsiteX7" fmla="*/ 116434 w 904875"/>
                    <a:gd name="connsiteY7" fmla="*/ 661035 h 1257300"/>
                    <a:gd name="connsiteX8" fmla="*/ 130722 w 904875"/>
                    <a:gd name="connsiteY8" fmla="*/ 483870 h 1257300"/>
                    <a:gd name="connsiteX9" fmla="*/ 150725 w 904875"/>
                    <a:gd name="connsiteY9" fmla="*/ 236220 h 1257300"/>
                    <a:gd name="connsiteX10" fmla="*/ 250737 w 904875"/>
                    <a:gd name="connsiteY10" fmla="*/ 0 h 1257300"/>
                    <a:gd name="connsiteX11" fmla="*/ 325032 w 904875"/>
                    <a:gd name="connsiteY11" fmla="*/ 509588 h 1257300"/>
                    <a:gd name="connsiteX12" fmla="*/ 299314 w 904875"/>
                    <a:gd name="connsiteY12" fmla="*/ 809625 h 1257300"/>
                    <a:gd name="connsiteX13" fmla="*/ 533629 w 904875"/>
                    <a:gd name="connsiteY13" fmla="*/ 582930 h 1257300"/>
                    <a:gd name="connsiteX14" fmla="*/ 751752 w 904875"/>
                    <a:gd name="connsiteY14" fmla="*/ 312420 h 1257300"/>
                    <a:gd name="connsiteX15" fmla="*/ 887007 w 904875"/>
                    <a:gd name="connsiteY15" fmla="*/ 100965 h 1257300"/>
                    <a:gd name="connsiteX16" fmla="*/ 908914 w 904875"/>
                    <a:gd name="connsiteY16" fmla="*/ 68580 h 125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4875" h="1257300">
                      <a:moveTo>
                        <a:pt x="908914" y="68580"/>
                      </a:moveTo>
                      <a:cubicBezTo>
                        <a:pt x="911772" y="114300"/>
                        <a:pt x="911772" y="158115"/>
                        <a:pt x="907962" y="201930"/>
                      </a:cubicBezTo>
                      <a:cubicBezTo>
                        <a:pt x="902247" y="271463"/>
                        <a:pt x="891769" y="340042"/>
                        <a:pt x="871767" y="406717"/>
                      </a:cubicBezTo>
                      <a:cubicBezTo>
                        <a:pt x="810807" y="575310"/>
                        <a:pt x="687934" y="741045"/>
                        <a:pt x="586969" y="847725"/>
                      </a:cubicBezTo>
                      <a:cubicBezTo>
                        <a:pt x="412662" y="1008697"/>
                        <a:pt x="215494" y="1134428"/>
                        <a:pt x="12612" y="1254442"/>
                      </a:cubicBezTo>
                      <a:cubicBezTo>
                        <a:pt x="8802" y="1256348"/>
                        <a:pt x="-1676" y="1269682"/>
                        <a:pt x="229" y="1250632"/>
                      </a:cubicBezTo>
                      <a:cubicBezTo>
                        <a:pt x="16422" y="1224915"/>
                        <a:pt x="57379" y="1032510"/>
                        <a:pt x="71667" y="963930"/>
                      </a:cubicBezTo>
                      <a:cubicBezTo>
                        <a:pt x="92622" y="863917"/>
                        <a:pt x="108814" y="762953"/>
                        <a:pt x="116434" y="661035"/>
                      </a:cubicBezTo>
                      <a:cubicBezTo>
                        <a:pt x="121197" y="601980"/>
                        <a:pt x="125959" y="542925"/>
                        <a:pt x="130722" y="483870"/>
                      </a:cubicBezTo>
                      <a:cubicBezTo>
                        <a:pt x="138342" y="391478"/>
                        <a:pt x="132627" y="326707"/>
                        <a:pt x="150725" y="236220"/>
                      </a:cubicBezTo>
                      <a:cubicBezTo>
                        <a:pt x="158344" y="200025"/>
                        <a:pt x="243117" y="12382"/>
                        <a:pt x="250737" y="0"/>
                      </a:cubicBezTo>
                      <a:cubicBezTo>
                        <a:pt x="297409" y="174307"/>
                        <a:pt x="331700" y="334328"/>
                        <a:pt x="325032" y="509588"/>
                      </a:cubicBezTo>
                      <a:cubicBezTo>
                        <a:pt x="325032" y="546735"/>
                        <a:pt x="295504" y="786765"/>
                        <a:pt x="299314" y="809625"/>
                      </a:cubicBezTo>
                      <a:cubicBezTo>
                        <a:pt x="379325" y="722947"/>
                        <a:pt x="450762" y="669607"/>
                        <a:pt x="533629" y="582930"/>
                      </a:cubicBezTo>
                      <a:cubicBezTo>
                        <a:pt x="628879" y="478155"/>
                        <a:pt x="690792" y="412432"/>
                        <a:pt x="751752" y="312420"/>
                      </a:cubicBezTo>
                      <a:cubicBezTo>
                        <a:pt x="778422" y="268605"/>
                        <a:pt x="887007" y="102870"/>
                        <a:pt x="887007" y="100965"/>
                      </a:cubicBezTo>
                      <a:cubicBezTo>
                        <a:pt x="887007" y="100965"/>
                        <a:pt x="900342" y="86677"/>
                        <a:pt x="908914" y="685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D60E0856-EC0A-4DC1-9A50-AA32133A5704}"/>
                    </a:ext>
                  </a:extLst>
                </p:cNvPr>
                <p:cNvSpPr/>
                <p:nvPr/>
              </p:nvSpPr>
              <p:spPr>
                <a:xfrm>
                  <a:off x="7242530" y="2508884"/>
                  <a:ext cx="704850" cy="1381125"/>
                </a:xfrm>
                <a:custGeom>
                  <a:avLst/>
                  <a:gdLst>
                    <a:gd name="connsiteX0" fmla="*/ 186018 w 704850"/>
                    <a:gd name="connsiteY0" fmla="*/ 1387793 h 1381125"/>
                    <a:gd name="connsiteX1" fmla="*/ 186970 w 704850"/>
                    <a:gd name="connsiteY1" fmla="*/ 1249680 h 1381125"/>
                    <a:gd name="connsiteX2" fmla="*/ 174588 w 704850"/>
                    <a:gd name="connsiteY2" fmla="*/ 1056323 h 1381125"/>
                    <a:gd name="connsiteX3" fmla="*/ 103150 w 704850"/>
                    <a:gd name="connsiteY3" fmla="*/ 787718 h 1381125"/>
                    <a:gd name="connsiteX4" fmla="*/ 280 w 704850"/>
                    <a:gd name="connsiteY4" fmla="*/ 292418 h 1381125"/>
                    <a:gd name="connsiteX5" fmla="*/ 3138 w 704850"/>
                    <a:gd name="connsiteY5" fmla="*/ 120015 h 1381125"/>
                    <a:gd name="connsiteX6" fmla="*/ 194590 w 704850"/>
                    <a:gd name="connsiteY6" fmla="*/ 452438 h 1381125"/>
                    <a:gd name="connsiteX7" fmla="*/ 318415 w 704850"/>
                    <a:gd name="connsiteY7" fmla="*/ 811530 h 1381125"/>
                    <a:gd name="connsiteX8" fmla="*/ 326035 w 704850"/>
                    <a:gd name="connsiteY8" fmla="*/ 902018 h 1381125"/>
                    <a:gd name="connsiteX9" fmla="*/ 358420 w 704850"/>
                    <a:gd name="connsiteY9" fmla="*/ 813435 h 1381125"/>
                    <a:gd name="connsiteX10" fmla="*/ 423190 w 704850"/>
                    <a:gd name="connsiteY10" fmla="*/ 648653 h 1381125"/>
                    <a:gd name="connsiteX11" fmla="*/ 567018 w 704850"/>
                    <a:gd name="connsiteY11" fmla="*/ 311468 h 1381125"/>
                    <a:gd name="connsiteX12" fmla="*/ 640360 w 704850"/>
                    <a:gd name="connsiteY12" fmla="*/ 0 h 1381125"/>
                    <a:gd name="connsiteX13" fmla="*/ 666078 w 704850"/>
                    <a:gd name="connsiteY13" fmla="*/ 86678 h 1381125"/>
                    <a:gd name="connsiteX14" fmla="*/ 709893 w 704850"/>
                    <a:gd name="connsiteY14" fmla="*/ 441008 h 1381125"/>
                    <a:gd name="connsiteX15" fmla="*/ 613690 w 704850"/>
                    <a:gd name="connsiteY15" fmla="*/ 823913 h 1381125"/>
                    <a:gd name="connsiteX16" fmla="*/ 262218 w 704850"/>
                    <a:gd name="connsiteY16" fmla="*/ 1311593 h 1381125"/>
                    <a:gd name="connsiteX17" fmla="*/ 186018 w 704850"/>
                    <a:gd name="connsiteY17" fmla="*/ 1387793 h 1381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04850" h="1381125">
                      <a:moveTo>
                        <a:pt x="186018" y="1387793"/>
                      </a:moveTo>
                      <a:cubicBezTo>
                        <a:pt x="185065" y="1381125"/>
                        <a:pt x="186970" y="1273493"/>
                        <a:pt x="186970" y="1249680"/>
                      </a:cubicBezTo>
                      <a:cubicBezTo>
                        <a:pt x="186970" y="1185863"/>
                        <a:pt x="182208" y="1120140"/>
                        <a:pt x="174588" y="1056323"/>
                      </a:cubicBezTo>
                      <a:cubicBezTo>
                        <a:pt x="163158" y="963930"/>
                        <a:pt x="133630" y="875348"/>
                        <a:pt x="103150" y="787718"/>
                      </a:cubicBezTo>
                      <a:cubicBezTo>
                        <a:pt x="46953" y="626745"/>
                        <a:pt x="18378" y="461010"/>
                        <a:pt x="280" y="292418"/>
                      </a:cubicBezTo>
                      <a:cubicBezTo>
                        <a:pt x="-1625" y="273368"/>
                        <a:pt x="6948" y="132398"/>
                        <a:pt x="3138" y="120015"/>
                      </a:cubicBezTo>
                      <a:cubicBezTo>
                        <a:pt x="72670" y="227648"/>
                        <a:pt x="136488" y="338138"/>
                        <a:pt x="194590" y="452438"/>
                      </a:cubicBezTo>
                      <a:cubicBezTo>
                        <a:pt x="252693" y="566738"/>
                        <a:pt x="301270" y="682943"/>
                        <a:pt x="318415" y="811530"/>
                      </a:cubicBezTo>
                      <a:cubicBezTo>
                        <a:pt x="319368" y="842010"/>
                        <a:pt x="326988" y="871538"/>
                        <a:pt x="326035" y="902018"/>
                      </a:cubicBezTo>
                      <a:cubicBezTo>
                        <a:pt x="337465" y="872490"/>
                        <a:pt x="348895" y="843915"/>
                        <a:pt x="358420" y="813435"/>
                      </a:cubicBezTo>
                      <a:cubicBezTo>
                        <a:pt x="375565" y="756285"/>
                        <a:pt x="396520" y="701040"/>
                        <a:pt x="423190" y="648653"/>
                      </a:cubicBezTo>
                      <a:cubicBezTo>
                        <a:pt x="479388" y="523875"/>
                        <a:pt x="534633" y="432435"/>
                        <a:pt x="567018" y="311468"/>
                      </a:cubicBezTo>
                      <a:cubicBezTo>
                        <a:pt x="582258" y="262890"/>
                        <a:pt x="636550" y="17145"/>
                        <a:pt x="640360" y="0"/>
                      </a:cubicBezTo>
                      <a:cubicBezTo>
                        <a:pt x="648933" y="28575"/>
                        <a:pt x="658458" y="58103"/>
                        <a:pt x="666078" y="86678"/>
                      </a:cubicBezTo>
                      <a:cubicBezTo>
                        <a:pt x="695605" y="202883"/>
                        <a:pt x="713703" y="320993"/>
                        <a:pt x="709893" y="441008"/>
                      </a:cubicBezTo>
                      <a:cubicBezTo>
                        <a:pt x="705130" y="575310"/>
                        <a:pt x="672745" y="702945"/>
                        <a:pt x="613690" y="823913"/>
                      </a:cubicBezTo>
                      <a:cubicBezTo>
                        <a:pt x="525108" y="1006793"/>
                        <a:pt x="398425" y="1163003"/>
                        <a:pt x="262218" y="1311593"/>
                      </a:cubicBezTo>
                      <a:cubicBezTo>
                        <a:pt x="259360" y="1315403"/>
                        <a:pt x="202210" y="1372553"/>
                        <a:pt x="186018" y="138779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2A3548E1-83B2-45D2-8EF8-FEF38B51A914}"/>
                    </a:ext>
                  </a:extLst>
                </p:cNvPr>
                <p:cNvSpPr/>
                <p:nvPr/>
              </p:nvSpPr>
              <p:spPr>
                <a:xfrm>
                  <a:off x="5696903" y="4504058"/>
                  <a:ext cx="1571625" cy="809625"/>
                </a:xfrm>
                <a:custGeom>
                  <a:avLst/>
                  <a:gdLst>
                    <a:gd name="connsiteX0" fmla="*/ 1508760 w 1571625"/>
                    <a:gd name="connsiteY0" fmla="*/ 414652 h 809625"/>
                    <a:gd name="connsiteX1" fmla="*/ 1579245 w 1571625"/>
                    <a:gd name="connsiteY1" fmla="*/ 367027 h 809625"/>
                    <a:gd name="connsiteX2" fmla="*/ 1319213 w 1571625"/>
                    <a:gd name="connsiteY2" fmla="*/ 642299 h 809625"/>
                    <a:gd name="connsiteX3" fmla="*/ 1087755 w 1571625"/>
                    <a:gd name="connsiteY3" fmla="*/ 778507 h 809625"/>
                    <a:gd name="connsiteX4" fmla="*/ 673418 w 1571625"/>
                    <a:gd name="connsiteY4" fmla="*/ 807082 h 809625"/>
                    <a:gd name="connsiteX5" fmla="*/ 231457 w 1571625"/>
                    <a:gd name="connsiteY5" fmla="*/ 720404 h 809625"/>
                    <a:gd name="connsiteX6" fmla="*/ 0 w 1571625"/>
                    <a:gd name="connsiteY6" fmla="*/ 653729 h 809625"/>
                    <a:gd name="connsiteX7" fmla="*/ 245745 w 1571625"/>
                    <a:gd name="connsiteY7" fmla="*/ 551812 h 809625"/>
                    <a:gd name="connsiteX8" fmla="*/ 456247 w 1571625"/>
                    <a:gd name="connsiteY8" fmla="*/ 421319 h 809625"/>
                    <a:gd name="connsiteX9" fmla="*/ 741045 w 1571625"/>
                    <a:gd name="connsiteY9" fmla="*/ 160334 h 809625"/>
                    <a:gd name="connsiteX10" fmla="*/ 938213 w 1571625"/>
                    <a:gd name="connsiteY10" fmla="*/ 15554 h 809625"/>
                    <a:gd name="connsiteX11" fmla="*/ 975360 w 1571625"/>
                    <a:gd name="connsiteY11" fmla="*/ 1267 h 809625"/>
                    <a:gd name="connsiteX12" fmla="*/ 790575 w 1571625"/>
                    <a:gd name="connsiteY12" fmla="*/ 328927 h 809625"/>
                    <a:gd name="connsiteX13" fmla="*/ 597218 w 1571625"/>
                    <a:gd name="connsiteY13" fmla="*/ 563242 h 809625"/>
                    <a:gd name="connsiteX14" fmla="*/ 509588 w 1571625"/>
                    <a:gd name="connsiteY14" fmla="*/ 608009 h 809625"/>
                    <a:gd name="connsiteX15" fmla="*/ 607695 w 1571625"/>
                    <a:gd name="connsiteY15" fmla="*/ 609914 h 809625"/>
                    <a:gd name="connsiteX16" fmla="*/ 896302 w 1571625"/>
                    <a:gd name="connsiteY16" fmla="*/ 601342 h 809625"/>
                    <a:gd name="connsiteX17" fmla="*/ 1091565 w 1571625"/>
                    <a:gd name="connsiteY17" fmla="*/ 592769 h 809625"/>
                    <a:gd name="connsiteX18" fmla="*/ 1508760 w 1571625"/>
                    <a:gd name="connsiteY18" fmla="*/ 414652 h 80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71625" h="809625">
                      <a:moveTo>
                        <a:pt x="1508760" y="414652"/>
                      </a:moveTo>
                      <a:cubicBezTo>
                        <a:pt x="1532573" y="398459"/>
                        <a:pt x="1556385" y="383219"/>
                        <a:pt x="1579245" y="367027"/>
                      </a:cubicBezTo>
                      <a:cubicBezTo>
                        <a:pt x="1580198" y="367979"/>
                        <a:pt x="1425892" y="558479"/>
                        <a:pt x="1319213" y="642299"/>
                      </a:cubicBezTo>
                      <a:cubicBezTo>
                        <a:pt x="1253490" y="700402"/>
                        <a:pt x="1137285" y="762314"/>
                        <a:pt x="1087755" y="778507"/>
                      </a:cubicBezTo>
                      <a:cubicBezTo>
                        <a:pt x="951547" y="823274"/>
                        <a:pt x="812482" y="821369"/>
                        <a:pt x="673418" y="807082"/>
                      </a:cubicBezTo>
                      <a:cubicBezTo>
                        <a:pt x="523875" y="791842"/>
                        <a:pt x="377190" y="758504"/>
                        <a:pt x="231457" y="720404"/>
                      </a:cubicBezTo>
                      <a:cubicBezTo>
                        <a:pt x="154305" y="700402"/>
                        <a:pt x="77152" y="679447"/>
                        <a:pt x="0" y="653729"/>
                      </a:cubicBezTo>
                      <a:cubicBezTo>
                        <a:pt x="4763" y="645157"/>
                        <a:pt x="170497" y="582292"/>
                        <a:pt x="245745" y="551812"/>
                      </a:cubicBezTo>
                      <a:cubicBezTo>
                        <a:pt x="322897" y="520379"/>
                        <a:pt x="399097" y="486089"/>
                        <a:pt x="456247" y="421319"/>
                      </a:cubicBezTo>
                      <a:cubicBezTo>
                        <a:pt x="541972" y="324164"/>
                        <a:pt x="639127" y="240344"/>
                        <a:pt x="741045" y="160334"/>
                      </a:cubicBezTo>
                      <a:cubicBezTo>
                        <a:pt x="804863" y="109852"/>
                        <a:pt x="872490" y="64132"/>
                        <a:pt x="938213" y="15554"/>
                      </a:cubicBezTo>
                      <a:cubicBezTo>
                        <a:pt x="952500" y="6029"/>
                        <a:pt x="978218" y="-3496"/>
                        <a:pt x="975360" y="1267"/>
                      </a:cubicBezTo>
                      <a:cubicBezTo>
                        <a:pt x="907732" y="106994"/>
                        <a:pt x="849630" y="218437"/>
                        <a:pt x="790575" y="328927"/>
                      </a:cubicBezTo>
                      <a:cubicBezTo>
                        <a:pt x="741997" y="420367"/>
                        <a:pt x="684847" y="504187"/>
                        <a:pt x="597218" y="563242"/>
                      </a:cubicBezTo>
                      <a:cubicBezTo>
                        <a:pt x="569595" y="577529"/>
                        <a:pt x="541020" y="591817"/>
                        <a:pt x="509588" y="608009"/>
                      </a:cubicBezTo>
                      <a:cubicBezTo>
                        <a:pt x="524827" y="612772"/>
                        <a:pt x="587693" y="611819"/>
                        <a:pt x="607695" y="609914"/>
                      </a:cubicBezTo>
                      <a:cubicBezTo>
                        <a:pt x="703897" y="599437"/>
                        <a:pt x="800100" y="600389"/>
                        <a:pt x="896302" y="601342"/>
                      </a:cubicBezTo>
                      <a:cubicBezTo>
                        <a:pt x="962025" y="601342"/>
                        <a:pt x="1026795" y="602294"/>
                        <a:pt x="1091565" y="592769"/>
                      </a:cubicBezTo>
                      <a:cubicBezTo>
                        <a:pt x="1246823" y="569909"/>
                        <a:pt x="1380173" y="498472"/>
                        <a:pt x="1508760" y="4146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3B388B59-A35D-425B-9077-7FAD81053D21}"/>
                    </a:ext>
                  </a:extLst>
                </p:cNvPr>
                <p:cNvSpPr/>
                <p:nvPr/>
              </p:nvSpPr>
              <p:spPr>
                <a:xfrm>
                  <a:off x="7088204" y="1757362"/>
                  <a:ext cx="704850" cy="1390650"/>
                </a:xfrm>
                <a:custGeom>
                  <a:avLst/>
                  <a:gdLst>
                    <a:gd name="connsiteX0" fmla="*/ 301 w 704850"/>
                    <a:gd name="connsiteY0" fmla="*/ 296228 h 1390650"/>
                    <a:gd name="connsiteX1" fmla="*/ 10778 w 704850"/>
                    <a:gd name="connsiteY1" fmla="*/ 322898 h 1390650"/>
                    <a:gd name="connsiteX2" fmla="*/ 226996 w 704850"/>
                    <a:gd name="connsiteY2" fmla="*/ 573405 h 1390650"/>
                    <a:gd name="connsiteX3" fmla="*/ 334628 w 704850"/>
                    <a:gd name="connsiteY3" fmla="*/ 648653 h 1390650"/>
                    <a:gd name="connsiteX4" fmla="*/ 431783 w 704850"/>
                    <a:gd name="connsiteY4" fmla="*/ 773430 h 1390650"/>
                    <a:gd name="connsiteX5" fmla="*/ 476551 w 704850"/>
                    <a:gd name="connsiteY5" fmla="*/ 886778 h 1390650"/>
                    <a:gd name="connsiteX6" fmla="*/ 490838 w 704850"/>
                    <a:gd name="connsiteY6" fmla="*/ 681038 h 1390650"/>
                    <a:gd name="connsiteX7" fmla="*/ 506078 w 704850"/>
                    <a:gd name="connsiteY7" fmla="*/ 513398 h 1390650"/>
                    <a:gd name="connsiteX8" fmla="*/ 528938 w 704850"/>
                    <a:gd name="connsiteY8" fmla="*/ 259080 h 1390650"/>
                    <a:gd name="connsiteX9" fmla="*/ 484171 w 704850"/>
                    <a:gd name="connsiteY9" fmla="*/ 0 h 1390650"/>
                    <a:gd name="connsiteX10" fmla="*/ 698483 w 704850"/>
                    <a:gd name="connsiteY10" fmla="*/ 362903 h 1390650"/>
                    <a:gd name="connsiteX11" fmla="*/ 698483 w 704850"/>
                    <a:gd name="connsiteY11" fmla="*/ 630555 h 1390650"/>
                    <a:gd name="connsiteX12" fmla="*/ 583231 w 704850"/>
                    <a:gd name="connsiteY12" fmla="*/ 1140143 h 1390650"/>
                    <a:gd name="connsiteX13" fmla="*/ 517508 w 704850"/>
                    <a:gd name="connsiteY13" fmla="*/ 1398270 h 1390650"/>
                    <a:gd name="connsiteX14" fmla="*/ 346058 w 704850"/>
                    <a:gd name="connsiteY14" fmla="*/ 1001078 h 1390650"/>
                    <a:gd name="connsiteX15" fmla="*/ 180323 w 704850"/>
                    <a:gd name="connsiteY15" fmla="*/ 799147 h 1390650"/>
                    <a:gd name="connsiteX16" fmla="*/ 9826 w 704850"/>
                    <a:gd name="connsiteY16" fmla="*/ 417195 h 1390650"/>
                    <a:gd name="connsiteX17" fmla="*/ 301 w 704850"/>
                    <a:gd name="connsiteY17" fmla="*/ 296228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04850" h="1390650">
                      <a:moveTo>
                        <a:pt x="301" y="296228"/>
                      </a:moveTo>
                      <a:cubicBezTo>
                        <a:pt x="6968" y="303848"/>
                        <a:pt x="6968" y="314325"/>
                        <a:pt x="10778" y="322898"/>
                      </a:cubicBezTo>
                      <a:cubicBezTo>
                        <a:pt x="59356" y="426720"/>
                        <a:pt x="129841" y="511492"/>
                        <a:pt x="226996" y="573405"/>
                      </a:cubicBezTo>
                      <a:cubicBezTo>
                        <a:pt x="264143" y="597218"/>
                        <a:pt x="301291" y="621030"/>
                        <a:pt x="334628" y="648653"/>
                      </a:cubicBezTo>
                      <a:cubicBezTo>
                        <a:pt x="370823" y="673418"/>
                        <a:pt x="417496" y="750570"/>
                        <a:pt x="431783" y="773430"/>
                      </a:cubicBezTo>
                      <a:cubicBezTo>
                        <a:pt x="446071" y="810578"/>
                        <a:pt x="461311" y="846772"/>
                        <a:pt x="476551" y="886778"/>
                      </a:cubicBezTo>
                      <a:cubicBezTo>
                        <a:pt x="478456" y="877253"/>
                        <a:pt x="487028" y="741045"/>
                        <a:pt x="490838" y="681038"/>
                      </a:cubicBezTo>
                      <a:cubicBezTo>
                        <a:pt x="494648" y="624840"/>
                        <a:pt x="499411" y="569595"/>
                        <a:pt x="506078" y="513398"/>
                      </a:cubicBezTo>
                      <a:cubicBezTo>
                        <a:pt x="516556" y="428625"/>
                        <a:pt x="527986" y="344805"/>
                        <a:pt x="528938" y="259080"/>
                      </a:cubicBezTo>
                      <a:cubicBezTo>
                        <a:pt x="528938" y="219075"/>
                        <a:pt x="527986" y="77152"/>
                        <a:pt x="484171" y="0"/>
                      </a:cubicBezTo>
                      <a:cubicBezTo>
                        <a:pt x="567038" y="54292"/>
                        <a:pt x="672766" y="220980"/>
                        <a:pt x="698483" y="362903"/>
                      </a:cubicBezTo>
                      <a:cubicBezTo>
                        <a:pt x="725153" y="459105"/>
                        <a:pt x="710866" y="541020"/>
                        <a:pt x="698483" y="630555"/>
                      </a:cubicBezTo>
                      <a:cubicBezTo>
                        <a:pt x="674671" y="803910"/>
                        <a:pt x="625141" y="970597"/>
                        <a:pt x="583231" y="1140143"/>
                      </a:cubicBezTo>
                      <a:cubicBezTo>
                        <a:pt x="563228" y="1220153"/>
                        <a:pt x="520366" y="1390650"/>
                        <a:pt x="517508" y="1398270"/>
                      </a:cubicBezTo>
                      <a:cubicBezTo>
                        <a:pt x="512746" y="1383030"/>
                        <a:pt x="421306" y="1104900"/>
                        <a:pt x="346058" y="1001078"/>
                      </a:cubicBezTo>
                      <a:cubicBezTo>
                        <a:pt x="294623" y="930593"/>
                        <a:pt x="234616" y="866775"/>
                        <a:pt x="180323" y="799147"/>
                      </a:cubicBezTo>
                      <a:cubicBezTo>
                        <a:pt x="89836" y="686753"/>
                        <a:pt x="30781" y="561022"/>
                        <a:pt x="9826" y="417195"/>
                      </a:cubicBezTo>
                      <a:cubicBezTo>
                        <a:pt x="6016" y="390525"/>
                        <a:pt x="-1604" y="298133"/>
                        <a:pt x="301" y="2962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3FA6575B-E744-4F8A-BFC8-47B62A0EA393}"/>
                    </a:ext>
                  </a:extLst>
                </p:cNvPr>
                <p:cNvSpPr/>
                <p:nvPr/>
              </p:nvSpPr>
              <p:spPr>
                <a:xfrm>
                  <a:off x="6825615" y="1352550"/>
                  <a:ext cx="704850" cy="1095375"/>
                </a:xfrm>
                <a:custGeom>
                  <a:avLst/>
                  <a:gdLst>
                    <a:gd name="connsiteX0" fmla="*/ 2857 w 704850"/>
                    <a:gd name="connsiteY0" fmla="*/ 218123 h 1095375"/>
                    <a:gd name="connsiteX1" fmla="*/ 0 w 704850"/>
                    <a:gd name="connsiteY1" fmla="*/ 177165 h 1095375"/>
                    <a:gd name="connsiteX2" fmla="*/ 152400 w 704850"/>
                    <a:gd name="connsiteY2" fmla="*/ 344805 h 1095375"/>
                    <a:gd name="connsiteX3" fmla="*/ 392430 w 704850"/>
                    <a:gd name="connsiteY3" fmla="*/ 510540 h 1095375"/>
                    <a:gd name="connsiteX4" fmla="*/ 462915 w 704850"/>
                    <a:gd name="connsiteY4" fmla="*/ 585788 h 1095375"/>
                    <a:gd name="connsiteX5" fmla="*/ 542925 w 704850"/>
                    <a:gd name="connsiteY5" fmla="*/ 692468 h 1095375"/>
                    <a:gd name="connsiteX6" fmla="*/ 540067 w 704850"/>
                    <a:gd name="connsiteY6" fmla="*/ 646748 h 1095375"/>
                    <a:gd name="connsiteX7" fmla="*/ 514350 w 704850"/>
                    <a:gd name="connsiteY7" fmla="*/ 476250 h 1095375"/>
                    <a:gd name="connsiteX8" fmla="*/ 409575 w 704850"/>
                    <a:gd name="connsiteY8" fmla="*/ 175260 h 1095375"/>
                    <a:gd name="connsiteX9" fmla="*/ 306705 w 704850"/>
                    <a:gd name="connsiteY9" fmla="*/ 0 h 1095375"/>
                    <a:gd name="connsiteX10" fmla="*/ 594360 w 704850"/>
                    <a:gd name="connsiteY10" fmla="*/ 214313 h 1095375"/>
                    <a:gd name="connsiteX11" fmla="*/ 689610 w 704850"/>
                    <a:gd name="connsiteY11" fmla="*/ 442913 h 1095375"/>
                    <a:gd name="connsiteX12" fmla="*/ 706755 w 704850"/>
                    <a:gd name="connsiteY12" fmla="*/ 809625 h 1095375"/>
                    <a:gd name="connsiteX13" fmla="*/ 698182 w 704850"/>
                    <a:gd name="connsiteY13" fmla="*/ 1100138 h 1095375"/>
                    <a:gd name="connsiteX14" fmla="*/ 661988 w 704850"/>
                    <a:gd name="connsiteY14" fmla="*/ 1033463 h 1095375"/>
                    <a:gd name="connsiteX15" fmla="*/ 469582 w 704850"/>
                    <a:gd name="connsiteY15" fmla="*/ 784860 h 1095375"/>
                    <a:gd name="connsiteX16" fmla="*/ 249555 w 704850"/>
                    <a:gd name="connsiteY16" fmla="*/ 642938 h 1095375"/>
                    <a:gd name="connsiteX17" fmla="*/ 27622 w 704850"/>
                    <a:gd name="connsiteY17" fmla="*/ 351473 h 1095375"/>
                    <a:gd name="connsiteX18" fmla="*/ 2857 w 704850"/>
                    <a:gd name="connsiteY18" fmla="*/ 218123 h 109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04850" h="1095375">
                      <a:moveTo>
                        <a:pt x="2857" y="218123"/>
                      </a:moveTo>
                      <a:cubicBezTo>
                        <a:pt x="1905" y="206693"/>
                        <a:pt x="953" y="194310"/>
                        <a:pt x="0" y="177165"/>
                      </a:cubicBezTo>
                      <a:cubicBezTo>
                        <a:pt x="35242" y="232410"/>
                        <a:pt x="140970" y="336233"/>
                        <a:pt x="152400" y="344805"/>
                      </a:cubicBezTo>
                      <a:cubicBezTo>
                        <a:pt x="231457" y="401955"/>
                        <a:pt x="313372" y="430530"/>
                        <a:pt x="392430" y="510540"/>
                      </a:cubicBezTo>
                      <a:cubicBezTo>
                        <a:pt x="416242" y="535305"/>
                        <a:pt x="439103" y="561023"/>
                        <a:pt x="462915" y="585788"/>
                      </a:cubicBezTo>
                      <a:cubicBezTo>
                        <a:pt x="488632" y="620078"/>
                        <a:pt x="513397" y="654368"/>
                        <a:pt x="542925" y="692468"/>
                      </a:cubicBezTo>
                      <a:cubicBezTo>
                        <a:pt x="541972" y="672465"/>
                        <a:pt x="541972" y="660083"/>
                        <a:pt x="540067" y="646748"/>
                      </a:cubicBezTo>
                      <a:cubicBezTo>
                        <a:pt x="531495" y="589598"/>
                        <a:pt x="521017" y="533400"/>
                        <a:pt x="514350" y="476250"/>
                      </a:cubicBezTo>
                      <a:cubicBezTo>
                        <a:pt x="502920" y="367665"/>
                        <a:pt x="463867" y="268605"/>
                        <a:pt x="409575" y="175260"/>
                      </a:cubicBezTo>
                      <a:cubicBezTo>
                        <a:pt x="394335" y="150495"/>
                        <a:pt x="330517" y="30480"/>
                        <a:pt x="306705" y="0"/>
                      </a:cubicBezTo>
                      <a:cubicBezTo>
                        <a:pt x="398145" y="19050"/>
                        <a:pt x="520065" y="119063"/>
                        <a:pt x="594360" y="214313"/>
                      </a:cubicBezTo>
                      <a:cubicBezTo>
                        <a:pt x="646747" y="280035"/>
                        <a:pt x="674370" y="359092"/>
                        <a:pt x="689610" y="442913"/>
                      </a:cubicBezTo>
                      <a:cubicBezTo>
                        <a:pt x="711517" y="564833"/>
                        <a:pt x="709613" y="666750"/>
                        <a:pt x="706755" y="809625"/>
                      </a:cubicBezTo>
                      <a:cubicBezTo>
                        <a:pt x="709613" y="911543"/>
                        <a:pt x="709613" y="1000125"/>
                        <a:pt x="698182" y="1100138"/>
                      </a:cubicBezTo>
                      <a:cubicBezTo>
                        <a:pt x="692467" y="1085850"/>
                        <a:pt x="666750" y="1043940"/>
                        <a:pt x="661988" y="1033463"/>
                      </a:cubicBezTo>
                      <a:cubicBezTo>
                        <a:pt x="615315" y="937260"/>
                        <a:pt x="555307" y="851535"/>
                        <a:pt x="469582" y="784860"/>
                      </a:cubicBezTo>
                      <a:cubicBezTo>
                        <a:pt x="400050" y="731520"/>
                        <a:pt x="322897" y="689610"/>
                        <a:pt x="249555" y="642938"/>
                      </a:cubicBezTo>
                      <a:cubicBezTo>
                        <a:pt x="139065" y="573405"/>
                        <a:pt x="63817" y="478155"/>
                        <a:pt x="27622" y="351473"/>
                      </a:cubicBezTo>
                      <a:cubicBezTo>
                        <a:pt x="14288" y="308610"/>
                        <a:pt x="12382" y="262890"/>
                        <a:pt x="2857" y="2181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DC7D00F-8282-49E4-9C79-009DF8A35F4B}"/>
                    </a:ext>
                  </a:extLst>
                </p:cNvPr>
                <p:cNvSpPr/>
                <p:nvPr/>
              </p:nvSpPr>
              <p:spPr>
                <a:xfrm>
                  <a:off x="6532245" y="1054343"/>
                  <a:ext cx="714375" cy="762000"/>
                </a:xfrm>
                <a:custGeom>
                  <a:avLst/>
                  <a:gdLst>
                    <a:gd name="connsiteX0" fmla="*/ 389573 w 714375"/>
                    <a:gd name="connsiteY0" fmla="*/ 182954 h 762000"/>
                    <a:gd name="connsiteX1" fmla="*/ 523875 w 714375"/>
                    <a:gd name="connsiteY1" fmla="*/ 292491 h 762000"/>
                    <a:gd name="connsiteX2" fmla="*/ 598170 w 714375"/>
                    <a:gd name="connsiteY2" fmla="*/ 420126 h 762000"/>
                    <a:gd name="connsiteX3" fmla="*/ 718185 w 714375"/>
                    <a:gd name="connsiteY3" fmla="*/ 768741 h 762000"/>
                    <a:gd name="connsiteX4" fmla="*/ 542925 w 714375"/>
                    <a:gd name="connsiteY4" fmla="*/ 647774 h 762000"/>
                    <a:gd name="connsiteX5" fmla="*/ 371475 w 714375"/>
                    <a:gd name="connsiteY5" fmla="*/ 474419 h 762000"/>
                    <a:gd name="connsiteX6" fmla="*/ 200977 w 714375"/>
                    <a:gd name="connsiteY6" fmla="*/ 235341 h 762000"/>
                    <a:gd name="connsiteX7" fmla="*/ 12383 w 714375"/>
                    <a:gd name="connsiteY7" fmla="*/ 13409 h 762000"/>
                    <a:gd name="connsiteX8" fmla="*/ 0 w 714375"/>
                    <a:gd name="connsiteY8" fmla="*/ 74 h 762000"/>
                    <a:gd name="connsiteX9" fmla="*/ 33338 w 714375"/>
                    <a:gd name="connsiteY9" fmla="*/ 9599 h 762000"/>
                    <a:gd name="connsiteX10" fmla="*/ 389573 w 714375"/>
                    <a:gd name="connsiteY10" fmla="*/ 182954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4375" h="762000">
                      <a:moveTo>
                        <a:pt x="389573" y="182954"/>
                      </a:moveTo>
                      <a:cubicBezTo>
                        <a:pt x="438150" y="214386"/>
                        <a:pt x="479108" y="242009"/>
                        <a:pt x="523875" y="292491"/>
                      </a:cubicBezTo>
                      <a:cubicBezTo>
                        <a:pt x="544830" y="315351"/>
                        <a:pt x="582930" y="390599"/>
                        <a:pt x="598170" y="420126"/>
                      </a:cubicBezTo>
                      <a:cubicBezTo>
                        <a:pt x="640080" y="535379"/>
                        <a:pt x="667702" y="656346"/>
                        <a:pt x="718185" y="768741"/>
                      </a:cubicBezTo>
                      <a:cubicBezTo>
                        <a:pt x="710565" y="763979"/>
                        <a:pt x="586740" y="685874"/>
                        <a:pt x="542925" y="647774"/>
                      </a:cubicBezTo>
                      <a:cubicBezTo>
                        <a:pt x="481965" y="593481"/>
                        <a:pt x="420052" y="540141"/>
                        <a:pt x="371475" y="474419"/>
                      </a:cubicBezTo>
                      <a:cubicBezTo>
                        <a:pt x="313373" y="396314"/>
                        <a:pt x="263842" y="310589"/>
                        <a:pt x="200977" y="235341"/>
                      </a:cubicBezTo>
                      <a:cubicBezTo>
                        <a:pt x="160020" y="185811"/>
                        <a:pt x="38100" y="35316"/>
                        <a:pt x="12383" y="13409"/>
                      </a:cubicBezTo>
                      <a:cubicBezTo>
                        <a:pt x="8572" y="9599"/>
                        <a:pt x="5715" y="5789"/>
                        <a:pt x="0" y="74"/>
                      </a:cubicBezTo>
                      <a:cubicBezTo>
                        <a:pt x="13335" y="-879"/>
                        <a:pt x="22860" y="7694"/>
                        <a:pt x="33338" y="9599"/>
                      </a:cubicBezTo>
                      <a:cubicBezTo>
                        <a:pt x="134302" y="53414"/>
                        <a:pt x="326708" y="138186"/>
                        <a:pt x="389573" y="1829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511AFAEB-E878-4885-87B6-F92CCABCA963}"/>
                    </a:ext>
                  </a:extLst>
                </p:cNvPr>
                <p:cNvSpPr/>
                <p:nvPr/>
              </p:nvSpPr>
              <p:spPr>
                <a:xfrm>
                  <a:off x="4238350" y="5114741"/>
                  <a:ext cx="2571750" cy="695325"/>
                </a:xfrm>
                <a:custGeom>
                  <a:avLst/>
                  <a:gdLst>
                    <a:gd name="connsiteX0" fmla="*/ 2382477 w 2571750"/>
                    <a:gd name="connsiteY0" fmla="*/ 262121 h 695325"/>
                    <a:gd name="connsiteX1" fmla="*/ 2037672 w 2571750"/>
                    <a:gd name="connsiteY1" fmla="*/ 258311 h 695325"/>
                    <a:gd name="connsiteX2" fmla="*/ 1604285 w 2571750"/>
                    <a:gd name="connsiteY2" fmla="*/ 137343 h 695325"/>
                    <a:gd name="connsiteX3" fmla="*/ 1330917 w 2571750"/>
                    <a:gd name="connsiteY3" fmla="*/ 24948 h 695325"/>
                    <a:gd name="connsiteX4" fmla="*/ 938487 w 2571750"/>
                    <a:gd name="connsiteY4" fmla="*/ 23043 h 695325"/>
                    <a:gd name="connsiteX5" fmla="*/ 506052 w 2571750"/>
                    <a:gd name="connsiteY5" fmla="*/ 227830 h 695325"/>
                    <a:gd name="connsiteX6" fmla="*/ 5037 w 2571750"/>
                    <a:gd name="connsiteY6" fmla="*/ 582161 h 695325"/>
                    <a:gd name="connsiteX7" fmla="*/ 2180 w 2571750"/>
                    <a:gd name="connsiteY7" fmla="*/ 596448 h 695325"/>
                    <a:gd name="connsiteX8" fmla="*/ 86000 w 2571750"/>
                    <a:gd name="connsiteY8" fmla="*/ 691698 h 695325"/>
                    <a:gd name="connsiteX9" fmla="*/ 100287 w 2571750"/>
                    <a:gd name="connsiteY9" fmla="*/ 688840 h 695325"/>
                    <a:gd name="connsiteX10" fmla="*/ 148865 w 2571750"/>
                    <a:gd name="connsiteY10" fmla="*/ 640263 h 695325"/>
                    <a:gd name="connsiteX11" fmla="*/ 527007 w 2571750"/>
                    <a:gd name="connsiteY11" fmla="*/ 316413 h 695325"/>
                    <a:gd name="connsiteX12" fmla="*/ 745130 w 2571750"/>
                    <a:gd name="connsiteY12" fmla="*/ 189730 h 695325"/>
                    <a:gd name="connsiteX13" fmla="*/ 1154705 w 2571750"/>
                    <a:gd name="connsiteY13" fmla="*/ 157346 h 695325"/>
                    <a:gd name="connsiteX14" fmla="*/ 1388067 w 2571750"/>
                    <a:gd name="connsiteY14" fmla="*/ 287838 h 695325"/>
                    <a:gd name="connsiteX15" fmla="*/ 1625240 w 2571750"/>
                    <a:gd name="connsiteY15" fmla="*/ 448811 h 695325"/>
                    <a:gd name="connsiteX16" fmla="*/ 2085297 w 2571750"/>
                    <a:gd name="connsiteY16" fmla="*/ 506913 h 695325"/>
                    <a:gd name="connsiteX17" fmla="*/ 2282465 w 2571750"/>
                    <a:gd name="connsiteY17" fmla="*/ 431665 h 695325"/>
                    <a:gd name="connsiteX18" fmla="*/ 2575835 w 2571750"/>
                    <a:gd name="connsiteY18" fmla="*/ 243071 h 695325"/>
                    <a:gd name="connsiteX19" fmla="*/ 2382477 w 2571750"/>
                    <a:gd name="connsiteY19" fmla="*/ 262121 h 695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71750" h="695325">
                      <a:moveTo>
                        <a:pt x="2382477" y="262121"/>
                      </a:moveTo>
                      <a:cubicBezTo>
                        <a:pt x="2267225" y="272598"/>
                        <a:pt x="2151972" y="271646"/>
                        <a:pt x="2037672" y="258311"/>
                      </a:cubicBezTo>
                      <a:cubicBezTo>
                        <a:pt x="1887177" y="241165"/>
                        <a:pt x="1743350" y="198303"/>
                        <a:pt x="1604285" y="137343"/>
                      </a:cubicBezTo>
                      <a:cubicBezTo>
                        <a:pt x="1513797" y="97338"/>
                        <a:pt x="1425215" y="55428"/>
                        <a:pt x="1330917" y="24948"/>
                      </a:cubicBezTo>
                      <a:cubicBezTo>
                        <a:pt x="1200425" y="-16962"/>
                        <a:pt x="1072790" y="2088"/>
                        <a:pt x="938487" y="23043"/>
                      </a:cubicBezTo>
                      <a:cubicBezTo>
                        <a:pt x="763227" y="51618"/>
                        <a:pt x="506052" y="227830"/>
                        <a:pt x="506052" y="227830"/>
                      </a:cubicBezTo>
                      <a:cubicBezTo>
                        <a:pt x="331745" y="336415"/>
                        <a:pt x="166962" y="457383"/>
                        <a:pt x="5037" y="582161"/>
                      </a:cubicBezTo>
                      <a:cubicBezTo>
                        <a:pt x="-1630" y="587876"/>
                        <a:pt x="-678" y="589781"/>
                        <a:pt x="2180" y="596448"/>
                      </a:cubicBezTo>
                      <a:cubicBezTo>
                        <a:pt x="15515" y="624071"/>
                        <a:pt x="80285" y="679315"/>
                        <a:pt x="86000" y="691698"/>
                      </a:cubicBezTo>
                      <a:cubicBezTo>
                        <a:pt x="92667" y="699318"/>
                        <a:pt x="96477" y="693603"/>
                        <a:pt x="100287" y="688840"/>
                      </a:cubicBezTo>
                      <a:cubicBezTo>
                        <a:pt x="116480" y="672648"/>
                        <a:pt x="132672" y="656456"/>
                        <a:pt x="148865" y="640263"/>
                      </a:cubicBezTo>
                      <a:cubicBezTo>
                        <a:pt x="266022" y="525011"/>
                        <a:pt x="524150" y="315461"/>
                        <a:pt x="527007" y="316413"/>
                      </a:cubicBezTo>
                      <a:cubicBezTo>
                        <a:pt x="528912" y="314508"/>
                        <a:pt x="667025" y="213543"/>
                        <a:pt x="745130" y="189730"/>
                      </a:cubicBezTo>
                      <a:cubicBezTo>
                        <a:pt x="938487" y="128771"/>
                        <a:pt x="997542" y="122103"/>
                        <a:pt x="1154705" y="157346"/>
                      </a:cubicBezTo>
                      <a:cubicBezTo>
                        <a:pt x="1243287" y="177348"/>
                        <a:pt x="1314725" y="236403"/>
                        <a:pt x="1388067" y="287838"/>
                      </a:cubicBezTo>
                      <a:cubicBezTo>
                        <a:pt x="1466172" y="343083"/>
                        <a:pt x="1541420" y="402138"/>
                        <a:pt x="1625240" y="448811"/>
                      </a:cubicBezTo>
                      <a:cubicBezTo>
                        <a:pt x="1770972" y="530726"/>
                        <a:pt x="1924325" y="550728"/>
                        <a:pt x="2085297" y="506913"/>
                      </a:cubicBezTo>
                      <a:cubicBezTo>
                        <a:pt x="2157687" y="488815"/>
                        <a:pt x="2238650" y="455478"/>
                        <a:pt x="2282465" y="431665"/>
                      </a:cubicBezTo>
                      <a:cubicBezTo>
                        <a:pt x="2385335" y="380230"/>
                        <a:pt x="2481537" y="316413"/>
                        <a:pt x="2575835" y="243071"/>
                      </a:cubicBezTo>
                      <a:cubicBezTo>
                        <a:pt x="2555832" y="243071"/>
                        <a:pt x="2429150" y="257358"/>
                        <a:pt x="2382477" y="26212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aphic 14">
                <a:extLst>
                  <a:ext uri="{FF2B5EF4-FFF2-40B4-BE49-F238E27FC236}">
                    <a16:creationId xmlns:a16="http://schemas.microsoft.com/office/drawing/2014/main" id="{B27E0C27-0242-46D4-BF13-4FE16476FBC9}"/>
                  </a:ext>
                </a:extLst>
              </p:cNvPr>
              <p:cNvGrpSpPr/>
              <p:nvPr/>
            </p:nvGrpSpPr>
            <p:grpSpPr>
              <a:xfrm flipH="1">
                <a:off x="8613034" y="936982"/>
                <a:ext cx="3714750" cy="4752975"/>
                <a:chOff x="4238625" y="1052512"/>
                <a:chExt cx="3714750" cy="4752975"/>
              </a:xfrm>
              <a:grpFill/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90313E7-C3E8-42A8-B0FE-E31D7C34CC8A}"/>
                    </a:ext>
                  </a:extLst>
                </p:cNvPr>
                <p:cNvSpPr/>
                <p:nvPr/>
              </p:nvSpPr>
              <p:spPr>
                <a:xfrm>
                  <a:off x="6450330" y="3894772"/>
                  <a:ext cx="1257300" cy="1133475"/>
                </a:xfrm>
                <a:custGeom>
                  <a:avLst/>
                  <a:gdLst>
                    <a:gd name="connsiteX0" fmla="*/ 588645 w 1257300"/>
                    <a:gd name="connsiteY0" fmla="*/ 42863 h 1133475"/>
                    <a:gd name="connsiteX1" fmla="*/ 622935 w 1257300"/>
                    <a:gd name="connsiteY1" fmla="*/ 0 h 1133475"/>
                    <a:gd name="connsiteX2" fmla="*/ 596265 w 1257300"/>
                    <a:gd name="connsiteY2" fmla="*/ 113347 h 1133475"/>
                    <a:gd name="connsiteX3" fmla="*/ 541973 w 1257300"/>
                    <a:gd name="connsiteY3" fmla="*/ 439103 h 1133475"/>
                    <a:gd name="connsiteX4" fmla="*/ 477202 w 1257300"/>
                    <a:gd name="connsiteY4" fmla="*/ 742950 h 1133475"/>
                    <a:gd name="connsiteX5" fmla="*/ 421958 w 1257300"/>
                    <a:gd name="connsiteY5" fmla="*/ 842010 h 1133475"/>
                    <a:gd name="connsiteX6" fmla="*/ 780098 w 1257300"/>
                    <a:gd name="connsiteY6" fmla="*/ 666750 h 1133475"/>
                    <a:gd name="connsiteX7" fmla="*/ 1089660 w 1257300"/>
                    <a:gd name="connsiteY7" fmla="*/ 443865 h 1133475"/>
                    <a:gd name="connsiteX8" fmla="*/ 1262063 w 1257300"/>
                    <a:gd name="connsiteY8" fmla="*/ 227647 h 1133475"/>
                    <a:gd name="connsiteX9" fmla="*/ 1265873 w 1257300"/>
                    <a:gd name="connsiteY9" fmla="*/ 228600 h 1133475"/>
                    <a:gd name="connsiteX10" fmla="*/ 1179195 w 1257300"/>
                    <a:gd name="connsiteY10" fmla="*/ 542925 h 1133475"/>
                    <a:gd name="connsiteX11" fmla="*/ 878205 w 1257300"/>
                    <a:gd name="connsiteY11" fmla="*/ 871538 h 1133475"/>
                    <a:gd name="connsiteX12" fmla="*/ 449580 w 1257300"/>
                    <a:gd name="connsiteY12" fmla="*/ 1027747 h 1133475"/>
                    <a:gd name="connsiteX13" fmla="*/ 20003 w 1257300"/>
                    <a:gd name="connsiteY13" fmla="*/ 1136333 h 1133475"/>
                    <a:gd name="connsiteX14" fmla="*/ 0 w 1257300"/>
                    <a:gd name="connsiteY14" fmla="*/ 1135380 h 1133475"/>
                    <a:gd name="connsiteX15" fmla="*/ 100965 w 1257300"/>
                    <a:gd name="connsiteY15" fmla="*/ 985838 h 1133475"/>
                    <a:gd name="connsiteX16" fmla="*/ 278130 w 1257300"/>
                    <a:gd name="connsiteY16" fmla="*/ 621983 h 1133475"/>
                    <a:gd name="connsiteX17" fmla="*/ 477202 w 1257300"/>
                    <a:gd name="connsiteY17" fmla="*/ 181928 h 1133475"/>
                    <a:gd name="connsiteX18" fmla="*/ 588645 w 1257300"/>
                    <a:gd name="connsiteY18" fmla="*/ 42863 h 1133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57300" h="1133475">
                      <a:moveTo>
                        <a:pt x="588645" y="42863"/>
                      </a:moveTo>
                      <a:cubicBezTo>
                        <a:pt x="600075" y="28575"/>
                        <a:pt x="611505" y="14288"/>
                        <a:pt x="622935" y="0"/>
                      </a:cubicBezTo>
                      <a:cubicBezTo>
                        <a:pt x="623888" y="0"/>
                        <a:pt x="605790" y="76200"/>
                        <a:pt x="596265" y="113347"/>
                      </a:cubicBezTo>
                      <a:cubicBezTo>
                        <a:pt x="567690" y="220028"/>
                        <a:pt x="554355" y="329565"/>
                        <a:pt x="541973" y="439103"/>
                      </a:cubicBezTo>
                      <a:cubicBezTo>
                        <a:pt x="530543" y="542925"/>
                        <a:pt x="521970" y="646747"/>
                        <a:pt x="477202" y="742950"/>
                      </a:cubicBezTo>
                      <a:cubicBezTo>
                        <a:pt x="473392" y="751522"/>
                        <a:pt x="437198" y="816293"/>
                        <a:pt x="421958" y="842010"/>
                      </a:cubicBezTo>
                      <a:cubicBezTo>
                        <a:pt x="439102" y="840105"/>
                        <a:pt x="671513" y="714375"/>
                        <a:pt x="780098" y="666750"/>
                      </a:cubicBezTo>
                      <a:cubicBezTo>
                        <a:pt x="917258" y="599122"/>
                        <a:pt x="1004888" y="530543"/>
                        <a:pt x="1089660" y="443865"/>
                      </a:cubicBezTo>
                      <a:cubicBezTo>
                        <a:pt x="1110615" y="418147"/>
                        <a:pt x="1251585" y="242888"/>
                        <a:pt x="1262063" y="227647"/>
                      </a:cubicBezTo>
                      <a:cubicBezTo>
                        <a:pt x="1263015" y="227647"/>
                        <a:pt x="1263968" y="228600"/>
                        <a:pt x="1265873" y="228600"/>
                      </a:cubicBezTo>
                      <a:cubicBezTo>
                        <a:pt x="1260158" y="252413"/>
                        <a:pt x="1205865" y="462915"/>
                        <a:pt x="1179195" y="542925"/>
                      </a:cubicBezTo>
                      <a:cubicBezTo>
                        <a:pt x="1127760" y="697230"/>
                        <a:pt x="1021080" y="800100"/>
                        <a:pt x="878205" y="871538"/>
                      </a:cubicBezTo>
                      <a:cubicBezTo>
                        <a:pt x="741045" y="940118"/>
                        <a:pt x="596265" y="986790"/>
                        <a:pt x="449580" y="1027747"/>
                      </a:cubicBezTo>
                      <a:cubicBezTo>
                        <a:pt x="307658" y="1068705"/>
                        <a:pt x="163830" y="1103948"/>
                        <a:pt x="20003" y="1136333"/>
                      </a:cubicBezTo>
                      <a:cubicBezTo>
                        <a:pt x="14288" y="1137285"/>
                        <a:pt x="5715" y="1145858"/>
                        <a:pt x="0" y="1135380"/>
                      </a:cubicBezTo>
                      <a:cubicBezTo>
                        <a:pt x="16192" y="1123950"/>
                        <a:pt x="77153" y="1020128"/>
                        <a:pt x="100965" y="985838"/>
                      </a:cubicBezTo>
                      <a:cubicBezTo>
                        <a:pt x="180023" y="874395"/>
                        <a:pt x="244792" y="755333"/>
                        <a:pt x="278130" y="621983"/>
                      </a:cubicBezTo>
                      <a:cubicBezTo>
                        <a:pt x="317183" y="462915"/>
                        <a:pt x="385763" y="317183"/>
                        <a:pt x="477202" y="181928"/>
                      </a:cubicBezTo>
                      <a:cubicBezTo>
                        <a:pt x="487680" y="165735"/>
                        <a:pt x="563880" y="72390"/>
                        <a:pt x="588645" y="42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62E421B-AC6A-46AB-8994-2618FDC2F380}"/>
                    </a:ext>
                  </a:extLst>
                </p:cNvPr>
                <p:cNvSpPr/>
                <p:nvPr/>
              </p:nvSpPr>
              <p:spPr>
                <a:xfrm>
                  <a:off x="7018743" y="3310890"/>
                  <a:ext cx="904875" cy="1257300"/>
                </a:xfrm>
                <a:custGeom>
                  <a:avLst/>
                  <a:gdLst>
                    <a:gd name="connsiteX0" fmla="*/ 908914 w 904875"/>
                    <a:gd name="connsiteY0" fmla="*/ 68580 h 1257300"/>
                    <a:gd name="connsiteX1" fmla="*/ 907962 w 904875"/>
                    <a:gd name="connsiteY1" fmla="*/ 201930 h 1257300"/>
                    <a:gd name="connsiteX2" fmla="*/ 871767 w 904875"/>
                    <a:gd name="connsiteY2" fmla="*/ 406717 h 1257300"/>
                    <a:gd name="connsiteX3" fmla="*/ 586969 w 904875"/>
                    <a:gd name="connsiteY3" fmla="*/ 847725 h 1257300"/>
                    <a:gd name="connsiteX4" fmla="*/ 12612 w 904875"/>
                    <a:gd name="connsiteY4" fmla="*/ 1254442 h 1257300"/>
                    <a:gd name="connsiteX5" fmla="*/ 229 w 904875"/>
                    <a:gd name="connsiteY5" fmla="*/ 1250632 h 1257300"/>
                    <a:gd name="connsiteX6" fmla="*/ 71667 w 904875"/>
                    <a:gd name="connsiteY6" fmla="*/ 963930 h 1257300"/>
                    <a:gd name="connsiteX7" fmla="*/ 116434 w 904875"/>
                    <a:gd name="connsiteY7" fmla="*/ 661035 h 1257300"/>
                    <a:gd name="connsiteX8" fmla="*/ 130722 w 904875"/>
                    <a:gd name="connsiteY8" fmla="*/ 483870 h 1257300"/>
                    <a:gd name="connsiteX9" fmla="*/ 150725 w 904875"/>
                    <a:gd name="connsiteY9" fmla="*/ 236220 h 1257300"/>
                    <a:gd name="connsiteX10" fmla="*/ 250737 w 904875"/>
                    <a:gd name="connsiteY10" fmla="*/ 0 h 1257300"/>
                    <a:gd name="connsiteX11" fmla="*/ 325032 w 904875"/>
                    <a:gd name="connsiteY11" fmla="*/ 509588 h 1257300"/>
                    <a:gd name="connsiteX12" fmla="*/ 299314 w 904875"/>
                    <a:gd name="connsiteY12" fmla="*/ 809625 h 1257300"/>
                    <a:gd name="connsiteX13" fmla="*/ 533629 w 904875"/>
                    <a:gd name="connsiteY13" fmla="*/ 582930 h 1257300"/>
                    <a:gd name="connsiteX14" fmla="*/ 751752 w 904875"/>
                    <a:gd name="connsiteY14" fmla="*/ 312420 h 1257300"/>
                    <a:gd name="connsiteX15" fmla="*/ 887007 w 904875"/>
                    <a:gd name="connsiteY15" fmla="*/ 100965 h 1257300"/>
                    <a:gd name="connsiteX16" fmla="*/ 908914 w 904875"/>
                    <a:gd name="connsiteY16" fmla="*/ 68580 h 125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04875" h="1257300">
                      <a:moveTo>
                        <a:pt x="908914" y="68580"/>
                      </a:moveTo>
                      <a:cubicBezTo>
                        <a:pt x="911772" y="114300"/>
                        <a:pt x="911772" y="158115"/>
                        <a:pt x="907962" y="201930"/>
                      </a:cubicBezTo>
                      <a:cubicBezTo>
                        <a:pt x="902247" y="271463"/>
                        <a:pt x="891769" y="340042"/>
                        <a:pt x="871767" y="406717"/>
                      </a:cubicBezTo>
                      <a:cubicBezTo>
                        <a:pt x="810807" y="575310"/>
                        <a:pt x="687934" y="741045"/>
                        <a:pt x="586969" y="847725"/>
                      </a:cubicBezTo>
                      <a:cubicBezTo>
                        <a:pt x="412662" y="1008697"/>
                        <a:pt x="215494" y="1134428"/>
                        <a:pt x="12612" y="1254442"/>
                      </a:cubicBezTo>
                      <a:cubicBezTo>
                        <a:pt x="8802" y="1256348"/>
                        <a:pt x="-1676" y="1269682"/>
                        <a:pt x="229" y="1250632"/>
                      </a:cubicBezTo>
                      <a:cubicBezTo>
                        <a:pt x="16422" y="1224915"/>
                        <a:pt x="57379" y="1032510"/>
                        <a:pt x="71667" y="963930"/>
                      </a:cubicBezTo>
                      <a:cubicBezTo>
                        <a:pt x="92622" y="863917"/>
                        <a:pt x="108814" y="762953"/>
                        <a:pt x="116434" y="661035"/>
                      </a:cubicBezTo>
                      <a:cubicBezTo>
                        <a:pt x="121197" y="601980"/>
                        <a:pt x="125959" y="542925"/>
                        <a:pt x="130722" y="483870"/>
                      </a:cubicBezTo>
                      <a:cubicBezTo>
                        <a:pt x="138342" y="391478"/>
                        <a:pt x="132627" y="326707"/>
                        <a:pt x="150725" y="236220"/>
                      </a:cubicBezTo>
                      <a:cubicBezTo>
                        <a:pt x="158344" y="200025"/>
                        <a:pt x="243117" y="12382"/>
                        <a:pt x="250737" y="0"/>
                      </a:cubicBezTo>
                      <a:cubicBezTo>
                        <a:pt x="297409" y="174307"/>
                        <a:pt x="331700" y="334328"/>
                        <a:pt x="325032" y="509588"/>
                      </a:cubicBezTo>
                      <a:cubicBezTo>
                        <a:pt x="325032" y="546735"/>
                        <a:pt x="295504" y="786765"/>
                        <a:pt x="299314" y="809625"/>
                      </a:cubicBezTo>
                      <a:cubicBezTo>
                        <a:pt x="379325" y="722947"/>
                        <a:pt x="450762" y="669607"/>
                        <a:pt x="533629" y="582930"/>
                      </a:cubicBezTo>
                      <a:cubicBezTo>
                        <a:pt x="628879" y="478155"/>
                        <a:pt x="690792" y="412432"/>
                        <a:pt x="751752" y="312420"/>
                      </a:cubicBezTo>
                      <a:cubicBezTo>
                        <a:pt x="778422" y="268605"/>
                        <a:pt x="887007" y="102870"/>
                        <a:pt x="887007" y="100965"/>
                      </a:cubicBezTo>
                      <a:cubicBezTo>
                        <a:pt x="887007" y="100965"/>
                        <a:pt x="900342" y="86677"/>
                        <a:pt x="908914" y="6858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32230044-39E8-4A7C-A9EE-F440BFEE7999}"/>
                    </a:ext>
                  </a:extLst>
                </p:cNvPr>
                <p:cNvSpPr/>
                <p:nvPr/>
              </p:nvSpPr>
              <p:spPr>
                <a:xfrm>
                  <a:off x="7242530" y="2508884"/>
                  <a:ext cx="704850" cy="1381125"/>
                </a:xfrm>
                <a:custGeom>
                  <a:avLst/>
                  <a:gdLst>
                    <a:gd name="connsiteX0" fmla="*/ 186018 w 704850"/>
                    <a:gd name="connsiteY0" fmla="*/ 1387793 h 1381125"/>
                    <a:gd name="connsiteX1" fmla="*/ 186970 w 704850"/>
                    <a:gd name="connsiteY1" fmla="*/ 1249680 h 1381125"/>
                    <a:gd name="connsiteX2" fmla="*/ 174588 w 704850"/>
                    <a:gd name="connsiteY2" fmla="*/ 1056323 h 1381125"/>
                    <a:gd name="connsiteX3" fmla="*/ 103150 w 704850"/>
                    <a:gd name="connsiteY3" fmla="*/ 787718 h 1381125"/>
                    <a:gd name="connsiteX4" fmla="*/ 280 w 704850"/>
                    <a:gd name="connsiteY4" fmla="*/ 292418 h 1381125"/>
                    <a:gd name="connsiteX5" fmla="*/ 3138 w 704850"/>
                    <a:gd name="connsiteY5" fmla="*/ 120015 h 1381125"/>
                    <a:gd name="connsiteX6" fmla="*/ 194590 w 704850"/>
                    <a:gd name="connsiteY6" fmla="*/ 452438 h 1381125"/>
                    <a:gd name="connsiteX7" fmla="*/ 318415 w 704850"/>
                    <a:gd name="connsiteY7" fmla="*/ 811530 h 1381125"/>
                    <a:gd name="connsiteX8" fmla="*/ 326035 w 704850"/>
                    <a:gd name="connsiteY8" fmla="*/ 902018 h 1381125"/>
                    <a:gd name="connsiteX9" fmla="*/ 358420 w 704850"/>
                    <a:gd name="connsiteY9" fmla="*/ 813435 h 1381125"/>
                    <a:gd name="connsiteX10" fmla="*/ 423190 w 704850"/>
                    <a:gd name="connsiteY10" fmla="*/ 648653 h 1381125"/>
                    <a:gd name="connsiteX11" fmla="*/ 567018 w 704850"/>
                    <a:gd name="connsiteY11" fmla="*/ 311468 h 1381125"/>
                    <a:gd name="connsiteX12" fmla="*/ 640360 w 704850"/>
                    <a:gd name="connsiteY12" fmla="*/ 0 h 1381125"/>
                    <a:gd name="connsiteX13" fmla="*/ 666078 w 704850"/>
                    <a:gd name="connsiteY13" fmla="*/ 86678 h 1381125"/>
                    <a:gd name="connsiteX14" fmla="*/ 709893 w 704850"/>
                    <a:gd name="connsiteY14" fmla="*/ 441008 h 1381125"/>
                    <a:gd name="connsiteX15" fmla="*/ 613690 w 704850"/>
                    <a:gd name="connsiteY15" fmla="*/ 823913 h 1381125"/>
                    <a:gd name="connsiteX16" fmla="*/ 262218 w 704850"/>
                    <a:gd name="connsiteY16" fmla="*/ 1311593 h 1381125"/>
                    <a:gd name="connsiteX17" fmla="*/ 186018 w 704850"/>
                    <a:gd name="connsiteY17" fmla="*/ 1387793 h 1381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04850" h="1381125">
                      <a:moveTo>
                        <a:pt x="186018" y="1387793"/>
                      </a:moveTo>
                      <a:cubicBezTo>
                        <a:pt x="185065" y="1381125"/>
                        <a:pt x="186970" y="1273493"/>
                        <a:pt x="186970" y="1249680"/>
                      </a:cubicBezTo>
                      <a:cubicBezTo>
                        <a:pt x="186970" y="1185863"/>
                        <a:pt x="182208" y="1120140"/>
                        <a:pt x="174588" y="1056323"/>
                      </a:cubicBezTo>
                      <a:cubicBezTo>
                        <a:pt x="163158" y="963930"/>
                        <a:pt x="133630" y="875348"/>
                        <a:pt x="103150" y="787718"/>
                      </a:cubicBezTo>
                      <a:cubicBezTo>
                        <a:pt x="46953" y="626745"/>
                        <a:pt x="18378" y="461010"/>
                        <a:pt x="280" y="292418"/>
                      </a:cubicBezTo>
                      <a:cubicBezTo>
                        <a:pt x="-1625" y="273368"/>
                        <a:pt x="6948" y="132398"/>
                        <a:pt x="3138" y="120015"/>
                      </a:cubicBezTo>
                      <a:cubicBezTo>
                        <a:pt x="72670" y="227648"/>
                        <a:pt x="136488" y="338138"/>
                        <a:pt x="194590" y="452438"/>
                      </a:cubicBezTo>
                      <a:cubicBezTo>
                        <a:pt x="252693" y="566738"/>
                        <a:pt x="301270" y="682943"/>
                        <a:pt x="318415" y="811530"/>
                      </a:cubicBezTo>
                      <a:cubicBezTo>
                        <a:pt x="319368" y="842010"/>
                        <a:pt x="326988" y="871538"/>
                        <a:pt x="326035" y="902018"/>
                      </a:cubicBezTo>
                      <a:cubicBezTo>
                        <a:pt x="337465" y="872490"/>
                        <a:pt x="348895" y="843915"/>
                        <a:pt x="358420" y="813435"/>
                      </a:cubicBezTo>
                      <a:cubicBezTo>
                        <a:pt x="375565" y="756285"/>
                        <a:pt x="396520" y="701040"/>
                        <a:pt x="423190" y="648653"/>
                      </a:cubicBezTo>
                      <a:cubicBezTo>
                        <a:pt x="479388" y="523875"/>
                        <a:pt x="534633" y="432435"/>
                        <a:pt x="567018" y="311468"/>
                      </a:cubicBezTo>
                      <a:cubicBezTo>
                        <a:pt x="582258" y="262890"/>
                        <a:pt x="636550" y="17145"/>
                        <a:pt x="640360" y="0"/>
                      </a:cubicBezTo>
                      <a:cubicBezTo>
                        <a:pt x="648933" y="28575"/>
                        <a:pt x="658458" y="58103"/>
                        <a:pt x="666078" y="86678"/>
                      </a:cubicBezTo>
                      <a:cubicBezTo>
                        <a:pt x="695605" y="202883"/>
                        <a:pt x="713703" y="320993"/>
                        <a:pt x="709893" y="441008"/>
                      </a:cubicBezTo>
                      <a:cubicBezTo>
                        <a:pt x="705130" y="575310"/>
                        <a:pt x="672745" y="702945"/>
                        <a:pt x="613690" y="823913"/>
                      </a:cubicBezTo>
                      <a:cubicBezTo>
                        <a:pt x="525108" y="1006793"/>
                        <a:pt x="398425" y="1163003"/>
                        <a:pt x="262218" y="1311593"/>
                      </a:cubicBezTo>
                      <a:cubicBezTo>
                        <a:pt x="259360" y="1315403"/>
                        <a:pt x="202210" y="1372553"/>
                        <a:pt x="186018" y="138779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835B56C1-4014-4DFF-85F2-0763EDED9AEC}"/>
                    </a:ext>
                  </a:extLst>
                </p:cNvPr>
                <p:cNvSpPr/>
                <p:nvPr/>
              </p:nvSpPr>
              <p:spPr>
                <a:xfrm>
                  <a:off x="5696903" y="4504058"/>
                  <a:ext cx="1571625" cy="809625"/>
                </a:xfrm>
                <a:custGeom>
                  <a:avLst/>
                  <a:gdLst>
                    <a:gd name="connsiteX0" fmla="*/ 1508760 w 1571625"/>
                    <a:gd name="connsiteY0" fmla="*/ 414652 h 809625"/>
                    <a:gd name="connsiteX1" fmla="*/ 1579245 w 1571625"/>
                    <a:gd name="connsiteY1" fmla="*/ 367027 h 809625"/>
                    <a:gd name="connsiteX2" fmla="*/ 1319213 w 1571625"/>
                    <a:gd name="connsiteY2" fmla="*/ 642299 h 809625"/>
                    <a:gd name="connsiteX3" fmla="*/ 1087755 w 1571625"/>
                    <a:gd name="connsiteY3" fmla="*/ 778507 h 809625"/>
                    <a:gd name="connsiteX4" fmla="*/ 673418 w 1571625"/>
                    <a:gd name="connsiteY4" fmla="*/ 807082 h 809625"/>
                    <a:gd name="connsiteX5" fmla="*/ 231457 w 1571625"/>
                    <a:gd name="connsiteY5" fmla="*/ 720404 h 809625"/>
                    <a:gd name="connsiteX6" fmla="*/ 0 w 1571625"/>
                    <a:gd name="connsiteY6" fmla="*/ 653729 h 809625"/>
                    <a:gd name="connsiteX7" fmla="*/ 245745 w 1571625"/>
                    <a:gd name="connsiteY7" fmla="*/ 551812 h 809625"/>
                    <a:gd name="connsiteX8" fmla="*/ 456247 w 1571625"/>
                    <a:gd name="connsiteY8" fmla="*/ 421319 h 809625"/>
                    <a:gd name="connsiteX9" fmla="*/ 741045 w 1571625"/>
                    <a:gd name="connsiteY9" fmla="*/ 160334 h 809625"/>
                    <a:gd name="connsiteX10" fmla="*/ 938213 w 1571625"/>
                    <a:gd name="connsiteY10" fmla="*/ 15554 h 809625"/>
                    <a:gd name="connsiteX11" fmla="*/ 975360 w 1571625"/>
                    <a:gd name="connsiteY11" fmla="*/ 1267 h 809625"/>
                    <a:gd name="connsiteX12" fmla="*/ 790575 w 1571625"/>
                    <a:gd name="connsiteY12" fmla="*/ 328927 h 809625"/>
                    <a:gd name="connsiteX13" fmla="*/ 597218 w 1571625"/>
                    <a:gd name="connsiteY13" fmla="*/ 563242 h 809625"/>
                    <a:gd name="connsiteX14" fmla="*/ 509588 w 1571625"/>
                    <a:gd name="connsiteY14" fmla="*/ 608009 h 809625"/>
                    <a:gd name="connsiteX15" fmla="*/ 607695 w 1571625"/>
                    <a:gd name="connsiteY15" fmla="*/ 609914 h 809625"/>
                    <a:gd name="connsiteX16" fmla="*/ 896302 w 1571625"/>
                    <a:gd name="connsiteY16" fmla="*/ 601342 h 809625"/>
                    <a:gd name="connsiteX17" fmla="*/ 1091565 w 1571625"/>
                    <a:gd name="connsiteY17" fmla="*/ 592769 h 809625"/>
                    <a:gd name="connsiteX18" fmla="*/ 1508760 w 1571625"/>
                    <a:gd name="connsiteY18" fmla="*/ 414652 h 80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71625" h="809625">
                      <a:moveTo>
                        <a:pt x="1508760" y="414652"/>
                      </a:moveTo>
                      <a:cubicBezTo>
                        <a:pt x="1532573" y="398459"/>
                        <a:pt x="1556385" y="383219"/>
                        <a:pt x="1579245" y="367027"/>
                      </a:cubicBezTo>
                      <a:cubicBezTo>
                        <a:pt x="1580198" y="367979"/>
                        <a:pt x="1425892" y="558479"/>
                        <a:pt x="1319213" y="642299"/>
                      </a:cubicBezTo>
                      <a:cubicBezTo>
                        <a:pt x="1253490" y="700402"/>
                        <a:pt x="1137285" y="762314"/>
                        <a:pt x="1087755" y="778507"/>
                      </a:cubicBezTo>
                      <a:cubicBezTo>
                        <a:pt x="951547" y="823274"/>
                        <a:pt x="812482" y="821369"/>
                        <a:pt x="673418" y="807082"/>
                      </a:cubicBezTo>
                      <a:cubicBezTo>
                        <a:pt x="523875" y="791842"/>
                        <a:pt x="377190" y="758504"/>
                        <a:pt x="231457" y="720404"/>
                      </a:cubicBezTo>
                      <a:cubicBezTo>
                        <a:pt x="154305" y="700402"/>
                        <a:pt x="77152" y="679447"/>
                        <a:pt x="0" y="653729"/>
                      </a:cubicBezTo>
                      <a:cubicBezTo>
                        <a:pt x="4763" y="645157"/>
                        <a:pt x="170497" y="582292"/>
                        <a:pt x="245745" y="551812"/>
                      </a:cubicBezTo>
                      <a:cubicBezTo>
                        <a:pt x="322897" y="520379"/>
                        <a:pt x="399097" y="486089"/>
                        <a:pt x="456247" y="421319"/>
                      </a:cubicBezTo>
                      <a:cubicBezTo>
                        <a:pt x="541972" y="324164"/>
                        <a:pt x="639127" y="240344"/>
                        <a:pt x="741045" y="160334"/>
                      </a:cubicBezTo>
                      <a:cubicBezTo>
                        <a:pt x="804863" y="109852"/>
                        <a:pt x="872490" y="64132"/>
                        <a:pt x="938213" y="15554"/>
                      </a:cubicBezTo>
                      <a:cubicBezTo>
                        <a:pt x="952500" y="6029"/>
                        <a:pt x="978218" y="-3496"/>
                        <a:pt x="975360" y="1267"/>
                      </a:cubicBezTo>
                      <a:cubicBezTo>
                        <a:pt x="907732" y="106994"/>
                        <a:pt x="849630" y="218437"/>
                        <a:pt x="790575" y="328927"/>
                      </a:cubicBezTo>
                      <a:cubicBezTo>
                        <a:pt x="741997" y="420367"/>
                        <a:pt x="684847" y="504187"/>
                        <a:pt x="597218" y="563242"/>
                      </a:cubicBezTo>
                      <a:cubicBezTo>
                        <a:pt x="569595" y="577529"/>
                        <a:pt x="541020" y="591817"/>
                        <a:pt x="509588" y="608009"/>
                      </a:cubicBezTo>
                      <a:cubicBezTo>
                        <a:pt x="524827" y="612772"/>
                        <a:pt x="587693" y="611819"/>
                        <a:pt x="607695" y="609914"/>
                      </a:cubicBezTo>
                      <a:cubicBezTo>
                        <a:pt x="703897" y="599437"/>
                        <a:pt x="800100" y="600389"/>
                        <a:pt x="896302" y="601342"/>
                      </a:cubicBezTo>
                      <a:cubicBezTo>
                        <a:pt x="962025" y="601342"/>
                        <a:pt x="1026795" y="602294"/>
                        <a:pt x="1091565" y="592769"/>
                      </a:cubicBezTo>
                      <a:cubicBezTo>
                        <a:pt x="1246823" y="569909"/>
                        <a:pt x="1380173" y="498472"/>
                        <a:pt x="1508760" y="4146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D2CB437C-9EFB-42A6-971D-BF73EB44B35B}"/>
                    </a:ext>
                  </a:extLst>
                </p:cNvPr>
                <p:cNvSpPr/>
                <p:nvPr/>
              </p:nvSpPr>
              <p:spPr>
                <a:xfrm>
                  <a:off x="7088204" y="1757362"/>
                  <a:ext cx="704850" cy="1390650"/>
                </a:xfrm>
                <a:custGeom>
                  <a:avLst/>
                  <a:gdLst>
                    <a:gd name="connsiteX0" fmla="*/ 301 w 704850"/>
                    <a:gd name="connsiteY0" fmla="*/ 296228 h 1390650"/>
                    <a:gd name="connsiteX1" fmla="*/ 10778 w 704850"/>
                    <a:gd name="connsiteY1" fmla="*/ 322898 h 1390650"/>
                    <a:gd name="connsiteX2" fmla="*/ 226996 w 704850"/>
                    <a:gd name="connsiteY2" fmla="*/ 573405 h 1390650"/>
                    <a:gd name="connsiteX3" fmla="*/ 334628 w 704850"/>
                    <a:gd name="connsiteY3" fmla="*/ 648653 h 1390650"/>
                    <a:gd name="connsiteX4" fmla="*/ 431783 w 704850"/>
                    <a:gd name="connsiteY4" fmla="*/ 773430 h 1390650"/>
                    <a:gd name="connsiteX5" fmla="*/ 476551 w 704850"/>
                    <a:gd name="connsiteY5" fmla="*/ 886778 h 1390650"/>
                    <a:gd name="connsiteX6" fmla="*/ 490838 w 704850"/>
                    <a:gd name="connsiteY6" fmla="*/ 681038 h 1390650"/>
                    <a:gd name="connsiteX7" fmla="*/ 506078 w 704850"/>
                    <a:gd name="connsiteY7" fmla="*/ 513398 h 1390650"/>
                    <a:gd name="connsiteX8" fmla="*/ 528938 w 704850"/>
                    <a:gd name="connsiteY8" fmla="*/ 259080 h 1390650"/>
                    <a:gd name="connsiteX9" fmla="*/ 484171 w 704850"/>
                    <a:gd name="connsiteY9" fmla="*/ 0 h 1390650"/>
                    <a:gd name="connsiteX10" fmla="*/ 698483 w 704850"/>
                    <a:gd name="connsiteY10" fmla="*/ 362903 h 1390650"/>
                    <a:gd name="connsiteX11" fmla="*/ 698483 w 704850"/>
                    <a:gd name="connsiteY11" fmla="*/ 630555 h 1390650"/>
                    <a:gd name="connsiteX12" fmla="*/ 583231 w 704850"/>
                    <a:gd name="connsiteY12" fmla="*/ 1140143 h 1390650"/>
                    <a:gd name="connsiteX13" fmla="*/ 517508 w 704850"/>
                    <a:gd name="connsiteY13" fmla="*/ 1398270 h 1390650"/>
                    <a:gd name="connsiteX14" fmla="*/ 346058 w 704850"/>
                    <a:gd name="connsiteY14" fmla="*/ 1001078 h 1390650"/>
                    <a:gd name="connsiteX15" fmla="*/ 180323 w 704850"/>
                    <a:gd name="connsiteY15" fmla="*/ 799147 h 1390650"/>
                    <a:gd name="connsiteX16" fmla="*/ 9826 w 704850"/>
                    <a:gd name="connsiteY16" fmla="*/ 417195 h 1390650"/>
                    <a:gd name="connsiteX17" fmla="*/ 301 w 704850"/>
                    <a:gd name="connsiteY17" fmla="*/ 296228 h 139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04850" h="1390650">
                      <a:moveTo>
                        <a:pt x="301" y="296228"/>
                      </a:moveTo>
                      <a:cubicBezTo>
                        <a:pt x="6968" y="303848"/>
                        <a:pt x="6968" y="314325"/>
                        <a:pt x="10778" y="322898"/>
                      </a:cubicBezTo>
                      <a:cubicBezTo>
                        <a:pt x="59356" y="426720"/>
                        <a:pt x="129841" y="511492"/>
                        <a:pt x="226996" y="573405"/>
                      </a:cubicBezTo>
                      <a:cubicBezTo>
                        <a:pt x="264143" y="597218"/>
                        <a:pt x="301291" y="621030"/>
                        <a:pt x="334628" y="648653"/>
                      </a:cubicBezTo>
                      <a:cubicBezTo>
                        <a:pt x="370823" y="673418"/>
                        <a:pt x="417496" y="750570"/>
                        <a:pt x="431783" y="773430"/>
                      </a:cubicBezTo>
                      <a:cubicBezTo>
                        <a:pt x="446071" y="810578"/>
                        <a:pt x="461311" y="846772"/>
                        <a:pt x="476551" y="886778"/>
                      </a:cubicBezTo>
                      <a:cubicBezTo>
                        <a:pt x="478456" y="877253"/>
                        <a:pt x="487028" y="741045"/>
                        <a:pt x="490838" y="681038"/>
                      </a:cubicBezTo>
                      <a:cubicBezTo>
                        <a:pt x="494648" y="624840"/>
                        <a:pt x="499411" y="569595"/>
                        <a:pt x="506078" y="513398"/>
                      </a:cubicBezTo>
                      <a:cubicBezTo>
                        <a:pt x="516556" y="428625"/>
                        <a:pt x="527986" y="344805"/>
                        <a:pt x="528938" y="259080"/>
                      </a:cubicBezTo>
                      <a:cubicBezTo>
                        <a:pt x="528938" y="219075"/>
                        <a:pt x="527986" y="77152"/>
                        <a:pt x="484171" y="0"/>
                      </a:cubicBezTo>
                      <a:cubicBezTo>
                        <a:pt x="567038" y="54292"/>
                        <a:pt x="672766" y="220980"/>
                        <a:pt x="698483" y="362903"/>
                      </a:cubicBezTo>
                      <a:cubicBezTo>
                        <a:pt x="725153" y="459105"/>
                        <a:pt x="710866" y="541020"/>
                        <a:pt x="698483" y="630555"/>
                      </a:cubicBezTo>
                      <a:cubicBezTo>
                        <a:pt x="674671" y="803910"/>
                        <a:pt x="625141" y="970597"/>
                        <a:pt x="583231" y="1140143"/>
                      </a:cubicBezTo>
                      <a:cubicBezTo>
                        <a:pt x="563228" y="1220153"/>
                        <a:pt x="520366" y="1390650"/>
                        <a:pt x="517508" y="1398270"/>
                      </a:cubicBezTo>
                      <a:cubicBezTo>
                        <a:pt x="512746" y="1383030"/>
                        <a:pt x="421306" y="1104900"/>
                        <a:pt x="346058" y="1001078"/>
                      </a:cubicBezTo>
                      <a:cubicBezTo>
                        <a:pt x="294623" y="930593"/>
                        <a:pt x="234616" y="866775"/>
                        <a:pt x="180323" y="799147"/>
                      </a:cubicBezTo>
                      <a:cubicBezTo>
                        <a:pt x="89836" y="686753"/>
                        <a:pt x="30781" y="561022"/>
                        <a:pt x="9826" y="417195"/>
                      </a:cubicBezTo>
                      <a:cubicBezTo>
                        <a:pt x="6016" y="390525"/>
                        <a:pt x="-1604" y="298133"/>
                        <a:pt x="301" y="29622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E97D7F26-BD29-41F7-9D09-E078CCD25DE9}"/>
                    </a:ext>
                  </a:extLst>
                </p:cNvPr>
                <p:cNvSpPr/>
                <p:nvPr/>
              </p:nvSpPr>
              <p:spPr>
                <a:xfrm>
                  <a:off x="6825615" y="1352550"/>
                  <a:ext cx="704850" cy="1095375"/>
                </a:xfrm>
                <a:custGeom>
                  <a:avLst/>
                  <a:gdLst>
                    <a:gd name="connsiteX0" fmla="*/ 2857 w 704850"/>
                    <a:gd name="connsiteY0" fmla="*/ 218123 h 1095375"/>
                    <a:gd name="connsiteX1" fmla="*/ 0 w 704850"/>
                    <a:gd name="connsiteY1" fmla="*/ 177165 h 1095375"/>
                    <a:gd name="connsiteX2" fmla="*/ 152400 w 704850"/>
                    <a:gd name="connsiteY2" fmla="*/ 344805 h 1095375"/>
                    <a:gd name="connsiteX3" fmla="*/ 392430 w 704850"/>
                    <a:gd name="connsiteY3" fmla="*/ 510540 h 1095375"/>
                    <a:gd name="connsiteX4" fmla="*/ 462915 w 704850"/>
                    <a:gd name="connsiteY4" fmla="*/ 585788 h 1095375"/>
                    <a:gd name="connsiteX5" fmla="*/ 542925 w 704850"/>
                    <a:gd name="connsiteY5" fmla="*/ 692468 h 1095375"/>
                    <a:gd name="connsiteX6" fmla="*/ 540067 w 704850"/>
                    <a:gd name="connsiteY6" fmla="*/ 646748 h 1095375"/>
                    <a:gd name="connsiteX7" fmla="*/ 514350 w 704850"/>
                    <a:gd name="connsiteY7" fmla="*/ 476250 h 1095375"/>
                    <a:gd name="connsiteX8" fmla="*/ 409575 w 704850"/>
                    <a:gd name="connsiteY8" fmla="*/ 175260 h 1095375"/>
                    <a:gd name="connsiteX9" fmla="*/ 306705 w 704850"/>
                    <a:gd name="connsiteY9" fmla="*/ 0 h 1095375"/>
                    <a:gd name="connsiteX10" fmla="*/ 594360 w 704850"/>
                    <a:gd name="connsiteY10" fmla="*/ 214313 h 1095375"/>
                    <a:gd name="connsiteX11" fmla="*/ 689610 w 704850"/>
                    <a:gd name="connsiteY11" fmla="*/ 442913 h 1095375"/>
                    <a:gd name="connsiteX12" fmla="*/ 706755 w 704850"/>
                    <a:gd name="connsiteY12" fmla="*/ 809625 h 1095375"/>
                    <a:gd name="connsiteX13" fmla="*/ 698182 w 704850"/>
                    <a:gd name="connsiteY13" fmla="*/ 1100138 h 1095375"/>
                    <a:gd name="connsiteX14" fmla="*/ 661988 w 704850"/>
                    <a:gd name="connsiteY14" fmla="*/ 1033463 h 1095375"/>
                    <a:gd name="connsiteX15" fmla="*/ 469582 w 704850"/>
                    <a:gd name="connsiteY15" fmla="*/ 784860 h 1095375"/>
                    <a:gd name="connsiteX16" fmla="*/ 249555 w 704850"/>
                    <a:gd name="connsiteY16" fmla="*/ 642938 h 1095375"/>
                    <a:gd name="connsiteX17" fmla="*/ 27622 w 704850"/>
                    <a:gd name="connsiteY17" fmla="*/ 351473 h 1095375"/>
                    <a:gd name="connsiteX18" fmla="*/ 2857 w 704850"/>
                    <a:gd name="connsiteY18" fmla="*/ 218123 h 109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04850" h="1095375">
                      <a:moveTo>
                        <a:pt x="2857" y="218123"/>
                      </a:moveTo>
                      <a:cubicBezTo>
                        <a:pt x="1905" y="206693"/>
                        <a:pt x="953" y="194310"/>
                        <a:pt x="0" y="177165"/>
                      </a:cubicBezTo>
                      <a:cubicBezTo>
                        <a:pt x="35242" y="232410"/>
                        <a:pt x="140970" y="336233"/>
                        <a:pt x="152400" y="344805"/>
                      </a:cubicBezTo>
                      <a:cubicBezTo>
                        <a:pt x="231457" y="401955"/>
                        <a:pt x="313372" y="430530"/>
                        <a:pt x="392430" y="510540"/>
                      </a:cubicBezTo>
                      <a:cubicBezTo>
                        <a:pt x="416242" y="535305"/>
                        <a:pt x="439103" y="561023"/>
                        <a:pt x="462915" y="585788"/>
                      </a:cubicBezTo>
                      <a:cubicBezTo>
                        <a:pt x="488632" y="620078"/>
                        <a:pt x="513397" y="654368"/>
                        <a:pt x="542925" y="692468"/>
                      </a:cubicBezTo>
                      <a:cubicBezTo>
                        <a:pt x="541972" y="672465"/>
                        <a:pt x="541972" y="660083"/>
                        <a:pt x="540067" y="646748"/>
                      </a:cubicBezTo>
                      <a:cubicBezTo>
                        <a:pt x="531495" y="589598"/>
                        <a:pt x="521017" y="533400"/>
                        <a:pt x="514350" y="476250"/>
                      </a:cubicBezTo>
                      <a:cubicBezTo>
                        <a:pt x="502920" y="367665"/>
                        <a:pt x="463867" y="268605"/>
                        <a:pt x="409575" y="175260"/>
                      </a:cubicBezTo>
                      <a:cubicBezTo>
                        <a:pt x="394335" y="150495"/>
                        <a:pt x="330517" y="30480"/>
                        <a:pt x="306705" y="0"/>
                      </a:cubicBezTo>
                      <a:cubicBezTo>
                        <a:pt x="398145" y="19050"/>
                        <a:pt x="520065" y="119063"/>
                        <a:pt x="594360" y="214313"/>
                      </a:cubicBezTo>
                      <a:cubicBezTo>
                        <a:pt x="646747" y="280035"/>
                        <a:pt x="674370" y="359092"/>
                        <a:pt x="689610" y="442913"/>
                      </a:cubicBezTo>
                      <a:cubicBezTo>
                        <a:pt x="711517" y="564833"/>
                        <a:pt x="709613" y="666750"/>
                        <a:pt x="706755" y="809625"/>
                      </a:cubicBezTo>
                      <a:cubicBezTo>
                        <a:pt x="709613" y="911543"/>
                        <a:pt x="709613" y="1000125"/>
                        <a:pt x="698182" y="1100138"/>
                      </a:cubicBezTo>
                      <a:cubicBezTo>
                        <a:pt x="692467" y="1085850"/>
                        <a:pt x="666750" y="1043940"/>
                        <a:pt x="661988" y="1033463"/>
                      </a:cubicBezTo>
                      <a:cubicBezTo>
                        <a:pt x="615315" y="937260"/>
                        <a:pt x="555307" y="851535"/>
                        <a:pt x="469582" y="784860"/>
                      </a:cubicBezTo>
                      <a:cubicBezTo>
                        <a:pt x="400050" y="731520"/>
                        <a:pt x="322897" y="689610"/>
                        <a:pt x="249555" y="642938"/>
                      </a:cubicBezTo>
                      <a:cubicBezTo>
                        <a:pt x="139065" y="573405"/>
                        <a:pt x="63817" y="478155"/>
                        <a:pt x="27622" y="351473"/>
                      </a:cubicBezTo>
                      <a:cubicBezTo>
                        <a:pt x="14288" y="308610"/>
                        <a:pt x="12382" y="262890"/>
                        <a:pt x="2857" y="2181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7C59AC01-F1CA-4DC7-9405-703C37C1434A}"/>
                    </a:ext>
                  </a:extLst>
                </p:cNvPr>
                <p:cNvSpPr/>
                <p:nvPr/>
              </p:nvSpPr>
              <p:spPr>
                <a:xfrm>
                  <a:off x="6532245" y="1054343"/>
                  <a:ext cx="714375" cy="762000"/>
                </a:xfrm>
                <a:custGeom>
                  <a:avLst/>
                  <a:gdLst>
                    <a:gd name="connsiteX0" fmla="*/ 389573 w 714375"/>
                    <a:gd name="connsiteY0" fmla="*/ 182954 h 762000"/>
                    <a:gd name="connsiteX1" fmla="*/ 523875 w 714375"/>
                    <a:gd name="connsiteY1" fmla="*/ 292491 h 762000"/>
                    <a:gd name="connsiteX2" fmla="*/ 598170 w 714375"/>
                    <a:gd name="connsiteY2" fmla="*/ 420126 h 762000"/>
                    <a:gd name="connsiteX3" fmla="*/ 718185 w 714375"/>
                    <a:gd name="connsiteY3" fmla="*/ 768741 h 762000"/>
                    <a:gd name="connsiteX4" fmla="*/ 542925 w 714375"/>
                    <a:gd name="connsiteY4" fmla="*/ 647774 h 762000"/>
                    <a:gd name="connsiteX5" fmla="*/ 371475 w 714375"/>
                    <a:gd name="connsiteY5" fmla="*/ 474419 h 762000"/>
                    <a:gd name="connsiteX6" fmla="*/ 200977 w 714375"/>
                    <a:gd name="connsiteY6" fmla="*/ 235341 h 762000"/>
                    <a:gd name="connsiteX7" fmla="*/ 12383 w 714375"/>
                    <a:gd name="connsiteY7" fmla="*/ 13409 h 762000"/>
                    <a:gd name="connsiteX8" fmla="*/ 0 w 714375"/>
                    <a:gd name="connsiteY8" fmla="*/ 74 h 762000"/>
                    <a:gd name="connsiteX9" fmla="*/ 33338 w 714375"/>
                    <a:gd name="connsiteY9" fmla="*/ 9599 h 762000"/>
                    <a:gd name="connsiteX10" fmla="*/ 389573 w 714375"/>
                    <a:gd name="connsiteY10" fmla="*/ 182954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4375" h="762000">
                      <a:moveTo>
                        <a:pt x="389573" y="182954"/>
                      </a:moveTo>
                      <a:cubicBezTo>
                        <a:pt x="438150" y="214386"/>
                        <a:pt x="479108" y="242009"/>
                        <a:pt x="523875" y="292491"/>
                      </a:cubicBezTo>
                      <a:cubicBezTo>
                        <a:pt x="544830" y="315351"/>
                        <a:pt x="582930" y="390599"/>
                        <a:pt x="598170" y="420126"/>
                      </a:cubicBezTo>
                      <a:cubicBezTo>
                        <a:pt x="640080" y="535379"/>
                        <a:pt x="667702" y="656346"/>
                        <a:pt x="718185" y="768741"/>
                      </a:cubicBezTo>
                      <a:cubicBezTo>
                        <a:pt x="710565" y="763979"/>
                        <a:pt x="586740" y="685874"/>
                        <a:pt x="542925" y="647774"/>
                      </a:cubicBezTo>
                      <a:cubicBezTo>
                        <a:pt x="481965" y="593481"/>
                        <a:pt x="420052" y="540141"/>
                        <a:pt x="371475" y="474419"/>
                      </a:cubicBezTo>
                      <a:cubicBezTo>
                        <a:pt x="313373" y="396314"/>
                        <a:pt x="263842" y="310589"/>
                        <a:pt x="200977" y="235341"/>
                      </a:cubicBezTo>
                      <a:cubicBezTo>
                        <a:pt x="160020" y="185811"/>
                        <a:pt x="38100" y="35316"/>
                        <a:pt x="12383" y="13409"/>
                      </a:cubicBezTo>
                      <a:cubicBezTo>
                        <a:pt x="8572" y="9599"/>
                        <a:pt x="5715" y="5789"/>
                        <a:pt x="0" y="74"/>
                      </a:cubicBezTo>
                      <a:cubicBezTo>
                        <a:pt x="13335" y="-879"/>
                        <a:pt x="22860" y="7694"/>
                        <a:pt x="33338" y="9599"/>
                      </a:cubicBezTo>
                      <a:cubicBezTo>
                        <a:pt x="134302" y="53414"/>
                        <a:pt x="326708" y="138186"/>
                        <a:pt x="389573" y="18295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9DB67CDF-5FDF-4A38-86F0-27FD5CA39524}"/>
                    </a:ext>
                  </a:extLst>
                </p:cNvPr>
                <p:cNvSpPr/>
                <p:nvPr/>
              </p:nvSpPr>
              <p:spPr>
                <a:xfrm>
                  <a:off x="4238350" y="5114741"/>
                  <a:ext cx="2571750" cy="695325"/>
                </a:xfrm>
                <a:custGeom>
                  <a:avLst/>
                  <a:gdLst>
                    <a:gd name="connsiteX0" fmla="*/ 2382477 w 2571750"/>
                    <a:gd name="connsiteY0" fmla="*/ 262121 h 695325"/>
                    <a:gd name="connsiteX1" fmla="*/ 2037672 w 2571750"/>
                    <a:gd name="connsiteY1" fmla="*/ 258311 h 695325"/>
                    <a:gd name="connsiteX2" fmla="*/ 1604285 w 2571750"/>
                    <a:gd name="connsiteY2" fmla="*/ 137343 h 695325"/>
                    <a:gd name="connsiteX3" fmla="*/ 1330917 w 2571750"/>
                    <a:gd name="connsiteY3" fmla="*/ 24948 h 695325"/>
                    <a:gd name="connsiteX4" fmla="*/ 938487 w 2571750"/>
                    <a:gd name="connsiteY4" fmla="*/ 23043 h 695325"/>
                    <a:gd name="connsiteX5" fmla="*/ 506052 w 2571750"/>
                    <a:gd name="connsiteY5" fmla="*/ 227830 h 695325"/>
                    <a:gd name="connsiteX6" fmla="*/ 5037 w 2571750"/>
                    <a:gd name="connsiteY6" fmla="*/ 582161 h 695325"/>
                    <a:gd name="connsiteX7" fmla="*/ 2180 w 2571750"/>
                    <a:gd name="connsiteY7" fmla="*/ 596448 h 695325"/>
                    <a:gd name="connsiteX8" fmla="*/ 86000 w 2571750"/>
                    <a:gd name="connsiteY8" fmla="*/ 691698 h 695325"/>
                    <a:gd name="connsiteX9" fmla="*/ 100287 w 2571750"/>
                    <a:gd name="connsiteY9" fmla="*/ 688840 h 695325"/>
                    <a:gd name="connsiteX10" fmla="*/ 148865 w 2571750"/>
                    <a:gd name="connsiteY10" fmla="*/ 640263 h 695325"/>
                    <a:gd name="connsiteX11" fmla="*/ 527007 w 2571750"/>
                    <a:gd name="connsiteY11" fmla="*/ 316413 h 695325"/>
                    <a:gd name="connsiteX12" fmla="*/ 745130 w 2571750"/>
                    <a:gd name="connsiteY12" fmla="*/ 189730 h 695325"/>
                    <a:gd name="connsiteX13" fmla="*/ 1154705 w 2571750"/>
                    <a:gd name="connsiteY13" fmla="*/ 157346 h 695325"/>
                    <a:gd name="connsiteX14" fmla="*/ 1388067 w 2571750"/>
                    <a:gd name="connsiteY14" fmla="*/ 287838 h 695325"/>
                    <a:gd name="connsiteX15" fmla="*/ 1625240 w 2571750"/>
                    <a:gd name="connsiteY15" fmla="*/ 448811 h 695325"/>
                    <a:gd name="connsiteX16" fmla="*/ 2085297 w 2571750"/>
                    <a:gd name="connsiteY16" fmla="*/ 506913 h 695325"/>
                    <a:gd name="connsiteX17" fmla="*/ 2282465 w 2571750"/>
                    <a:gd name="connsiteY17" fmla="*/ 431665 h 695325"/>
                    <a:gd name="connsiteX18" fmla="*/ 2575835 w 2571750"/>
                    <a:gd name="connsiteY18" fmla="*/ 243071 h 695325"/>
                    <a:gd name="connsiteX19" fmla="*/ 2382477 w 2571750"/>
                    <a:gd name="connsiteY19" fmla="*/ 262121 h 695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71750" h="695325">
                      <a:moveTo>
                        <a:pt x="2382477" y="262121"/>
                      </a:moveTo>
                      <a:cubicBezTo>
                        <a:pt x="2267225" y="272598"/>
                        <a:pt x="2151972" y="271646"/>
                        <a:pt x="2037672" y="258311"/>
                      </a:cubicBezTo>
                      <a:cubicBezTo>
                        <a:pt x="1887177" y="241165"/>
                        <a:pt x="1743350" y="198303"/>
                        <a:pt x="1604285" y="137343"/>
                      </a:cubicBezTo>
                      <a:cubicBezTo>
                        <a:pt x="1513797" y="97338"/>
                        <a:pt x="1425215" y="55428"/>
                        <a:pt x="1330917" y="24948"/>
                      </a:cubicBezTo>
                      <a:cubicBezTo>
                        <a:pt x="1200425" y="-16962"/>
                        <a:pt x="1072790" y="2088"/>
                        <a:pt x="938487" y="23043"/>
                      </a:cubicBezTo>
                      <a:cubicBezTo>
                        <a:pt x="763227" y="51618"/>
                        <a:pt x="506052" y="227830"/>
                        <a:pt x="506052" y="227830"/>
                      </a:cubicBezTo>
                      <a:cubicBezTo>
                        <a:pt x="331745" y="336415"/>
                        <a:pt x="166962" y="457383"/>
                        <a:pt x="5037" y="582161"/>
                      </a:cubicBezTo>
                      <a:cubicBezTo>
                        <a:pt x="-1630" y="587876"/>
                        <a:pt x="-678" y="589781"/>
                        <a:pt x="2180" y="596448"/>
                      </a:cubicBezTo>
                      <a:cubicBezTo>
                        <a:pt x="15515" y="624071"/>
                        <a:pt x="80285" y="679315"/>
                        <a:pt x="86000" y="691698"/>
                      </a:cubicBezTo>
                      <a:cubicBezTo>
                        <a:pt x="92667" y="699318"/>
                        <a:pt x="96477" y="693603"/>
                        <a:pt x="100287" y="688840"/>
                      </a:cubicBezTo>
                      <a:cubicBezTo>
                        <a:pt x="116480" y="672648"/>
                        <a:pt x="132672" y="656456"/>
                        <a:pt x="148865" y="640263"/>
                      </a:cubicBezTo>
                      <a:cubicBezTo>
                        <a:pt x="266022" y="525011"/>
                        <a:pt x="524150" y="315461"/>
                        <a:pt x="527007" y="316413"/>
                      </a:cubicBezTo>
                      <a:cubicBezTo>
                        <a:pt x="528912" y="314508"/>
                        <a:pt x="667025" y="213543"/>
                        <a:pt x="745130" y="189730"/>
                      </a:cubicBezTo>
                      <a:cubicBezTo>
                        <a:pt x="938487" y="128771"/>
                        <a:pt x="997542" y="122103"/>
                        <a:pt x="1154705" y="157346"/>
                      </a:cubicBezTo>
                      <a:cubicBezTo>
                        <a:pt x="1243287" y="177348"/>
                        <a:pt x="1314725" y="236403"/>
                        <a:pt x="1388067" y="287838"/>
                      </a:cubicBezTo>
                      <a:cubicBezTo>
                        <a:pt x="1466172" y="343083"/>
                        <a:pt x="1541420" y="402138"/>
                        <a:pt x="1625240" y="448811"/>
                      </a:cubicBezTo>
                      <a:cubicBezTo>
                        <a:pt x="1770972" y="530726"/>
                        <a:pt x="1924325" y="550728"/>
                        <a:pt x="2085297" y="506913"/>
                      </a:cubicBezTo>
                      <a:cubicBezTo>
                        <a:pt x="2157687" y="488815"/>
                        <a:pt x="2238650" y="455478"/>
                        <a:pt x="2282465" y="431665"/>
                      </a:cubicBezTo>
                      <a:cubicBezTo>
                        <a:pt x="2385335" y="380230"/>
                        <a:pt x="2481537" y="316413"/>
                        <a:pt x="2575835" y="243071"/>
                      </a:cubicBezTo>
                      <a:cubicBezTo>
                        <a:pt x="2555832" y="243071"/>
                        <a:pt x="2429150" y="257358"/>
                        <a:pt x="2382477" y="26212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534E783-FCB8-476B-B4D4-E5F92B4643B2}"/>
                </a:ext>
              </a:extLst>
            </p:cNvPr>
            <p:cNvSpPr/>
            <p:nvPr/>
          </p:nvSpPr>
          <p:spPr>
            <a:xfrm>
              <a:off x="5179567" y="1574261"/>
              <a:ext cx="1820008" cy="1251877"/>
            </a:xfrm>
            <a:custGeom>
              <a:avLst/>
              <a:gdLst>
                <a:gd name="connsiteX0" fmla="*/ 1276335 w 1820008"/>
                <a:gd name="connsiteY0" fmla="*/ 491986 h 1251877"/>
                <a:gd name="connsiteX1" fmla="*/ 1161002 w 1820008"/>
                <a:gd name="connsiteY1" fmla="*/ 1076858 h 1251877"/>
                <a:gd name="connsiteX2" fmla="*/ 1274159 w 1820008"/>
                <a:gd name="connsiteY2" fmla="*/ 1078668 h 1251877"/>
                <a:gd name="connsiteX3" fmla="*/ 1276335 w 1820008"/>
                <a:gd name="connsiteY3" fmla="*/ 491986 h 1251877"/>
                <a:gd name="connsiteX4" fmla="*/ 894179 w 1820008"/>
                <a:gd name="connsiteY4" fmla="*/ 0 h 1251877"/>
                <a:gd name="connsiteX5" fmla="*/ 1237833 w 1820008"/>
                <a:gd name="connsiteY5" fmla="*/ 244175 h 1251877"/>
                <a:gd name="connsiteX6" fmla="*/ 1448094 w 1820008"/>
                <a:gd name="connsiteY6" fmla="*/ 178610 h 1251877"/>
                <a:gd name="connsiteX7" fmla="*/ 1820008 w 1820008"/>
                <a:gd name="connsiteY7" fmla="*/ 550524 h 1251877"/>
                <a:gd name="connsiteX8" fmla="*/ 1448094 w 1820008"/>
                <a:gd name="connsiteY8" fmla="*/ 922438 h 1251877"/>
                <a:gd name="connsiteX9" fmla="*/ 1424354 w 1820008"/>
                <a:gd name="connsiteY9" fmla="*/ 921308 h 1251877"/>
                <a:gd name="connsiteX10" fmla="*/ 1424354 w 1820008"/>
                <a:gd name="connsiteY10" fmla="*/ 1251877 h 1251877"/>
                <a:gd name="connsiteX11" fmla="*/ 1278169 w 1820008"/>
                <a:gd name="connsiteY11" fmla="*/ 1251877 h 1251877"/>
                <a:gd name="connsiteX12" fmla="*/ 1274273 w 1820008"/>
                <a:gd name="connsiteY12" fmla="*/ 1079154 h 1251877"/>
                <a:gd name="connsiteX13" fmla="*/ 1221431 w 1820008"/>
                <a:gd name="connsiteY13" fmla="*/ 1079154 h 1251877"/>
                <a:gd name="connsiteX14" fmla="*/ 1217535 w 1820008"/>
                <a:gd name="connsiteY14" fmla="*/ 1251877 h 1251877"/>
                <a:gd name="connsiteX15" fmla="*/ 1010535 w 1820008"/>
                <a:gd name="connsiteY15" fmla="*/ 1251877 h 1251877"/>
                <a:gd name="connsiteX16" fmla="*/ 1004803 w 1820008"/>
                <a:gd name="connsiteY16" fmla="*/ 964323 h 1251877"/>
                <a:gd name="connsiteX17" fmla="*/ 1004666 w 1820008"/>
                <a:gd name="connsiteY17" fmla="*/ 964323 h 1251877"/>
                <a:gd name="connsiteX18" fmla="*/ 1069075 w 1820008"/>
                <a:gd name="connsiteY18" fmla="*/ 868160 h 1251877"/>
                <a:gd name="connsiteX19" fmla="*/ 1055247 w 1820008"/>
                <a:gd name="connsiteY19" fmla="*/ 529337 h 1251877"/>
                <a:gd name="connsiteX20" fmla="*/ 1044736 w 1820008"/>
                <a:gd name="connsiteY20" fmla="*/ 520182 h 1251877"/>
                <a:gd name="connsiteX21" fmla="*/ 1037302 w 1820008"/>
                <a:gd name="connsiteY21" fmla="*/ 522863 h 1251877"/>
                <a:gd name="connsiteX22" fmla="*/ 1034397 w 1820008"/>
                <a:gd name="connsiteY22" fmla="*/ 528972 h 1251877"/>
                <a:gd name="connsiteX23" fmla="*/ 1034397 w 1820008"/>
                <a:gd name="connsiteY23" fmla="*/ 761255 h 1251877"/>
                <a:gd name="connsiteX24" fmla="*/ 1023311 w 1820008"/>
                <a:gd name="connsiteY24" fmla="*/ 770909 h 1251877"/>
                <a:gd name="connsiteX25" fmla="*/ 1012225 w 1820008"/>
                <a:gd name="connsiteY25" fmla="*/ 761255 h 1251877"/>
                <a:gd name="connsiteX26" fmla="*/ 1012225 w 1820008"/>
                <a:gd name="connsiteY26" fmla="*/ 528956 h 1251877"/>
                <a:gd name="connsiteX27" fmla="*/ 1009328 w 1820008"/>
                <a:gd name="connsiteY27" fmla="*/ 522863 h 1251877"/>
                <a:gd name="connsiteX28" fmla="*/ 1001894 w 1820008"/>
                <a:gd name="connsiteY28" fmla="*/ 520182 h 1251877"/>
                <a:gd name="connsiteX29" fmla="*/ 994462 w 1820008"/>
                <a:gd name="connsiteY29" fmla="*/ 522863 h 1251877"/>
                <a:gd name="connsiteX30" fmla="*/ 991946 w 1820008"/>
                <a:gd name="connsiteY30" fmla="*/ 528151 h 1251877"/>
                <a:gd name="connsiteX31" fmla="*/ 991946 w 1820008"/>
                <a:gd name="connsiteY31" fmla="*/ 763449 h 1251877"/>
                <a:gd name="connsiteX32" fmla="*/ 980860 w 1820008"/>
                <a:gd name="connsiteY32" fmla="*/ 773104 h 1251877"/>
                <a:gd name="connsiteX33" fmla="*/ 969774 w 1820008"/>
                <a:gd name="connsiteY33" fmla="*/ 763449 h 1251877"/>
                <a:gd name="connsiteX34" fmla="*/ 969774 w 1820008"/>
                <a:gd name="connsiteY34" fmla="*/ 527800 h 1251877"/>
                <a:gd name="connsiteX35" fmla="*/ 967426 w 1820008"/>
                <a:gd name="connsiteY35" fmla="*/ 522863 h 1251877"/>
                <a:gd name="connsiteX36" fmla="*/ 959994 w 1820008"/>
                <a:gd name="connsiteY36" fmla="*/ 520182 h 1251877"/>
                <a:gd name="connsiteX37" fmla="*/ 952560 w 1820008"/>
                <a:gd name="connsiteY37" fmla="*/ 522863 h 1251877"/>
                <a:gd name="connsiteX38" fmla="*/ 949497 w 1820008"/>
                <a:gd name="connsiteY38" fmla="*/ 529307 h 1251877"/>
                <a:gd name="connsiteX39" fmla="*/ 949497 w 1820008"/>
                <a:gd name="connsiteY39" fmla="*/ 763545 h 1251877"/>
                <a:gd name="connsiteX40" fmla="*/ 938410 w 1820008"/>
                <a:gd name="connsiteY40" fmla="*/ 773200 h 1251877"/>
                <a:gd name="connsiteX41" fmla="*/ 927324 w 1820008"/>
                <a:gd name="connsiteY41" fmla="*/ 763545 h 1251877"/>
                <a:gd name="connsiteX42" fmla="*/ 927324 w 1820008"/>
                <a:gd name="connsiteY42" fmla="*/ 528622 h 1251877"/>
                <a:gd name="connsiteX43" fmla="*/ 924586 w 1820008"/>
                <a:gd name="connsiteY43" fmla="*/ 522863 h 1251877"/>
                <a:gd name="connsiteX44" fmla="*/ 917152 w 1820008"/>
                <a:gd name="connsiteY44" fmla="*/ 520182 h 1251877"/>
                <a:gd name="connsiteX45" fmla="*/ 906641 w 1820008"/>
                <a:gd name="connsiteY45" fmla="*/ 529337 h 1251877"/>
                <a:gd name="connsiteX46" fmla="*/ 890530 w 1820008"/>
                <a:gd name="connsiteY46" fmla="*/ 868160 h 1251877"/>
                <a:gd name="connsiteX47" fmla="*/ 954939 w 1820008"/>
                <a:gd name="connsiteY47" fmla="*/ 964323 h 1251877"/>
                <a:gd name="connsiteX48" fmla="*/ 954801 w 1820008"/>
                <a:gd name="connsiteY48" fmla="*/ 964323 h 1251877"/>
                <a:gd name="connsiteX49" fmla="*/ 949070 w 1820008"/>
                <a:gd name="connsiteY49" fmla="*/ 1251877 h 1251877"/>
                <a:gd name="connsiteX50" fmla="*/ 713261 w 1820008"/>
                <a:gd name="connsiteY50" fmla="*/ 1251877 h 1251877"/>
                <a:gd name="connsiteX51" fmla="*/ 706776 w 1820008"/>
                <a:gd name="connsiteY51" fmla="*/ 926486 h 1251877"/>
                <a:gd name="connsiteX52" fmla="*/ 697914 w 1820008"/>
                <a:gd name="connsiteY52" fmla="*/ 926486 h 1251877"/>
                <a:gd name="connsiteX53" fmla="*/ 729891 w 1820008"/>
                <a:gd name="connsiteY53" fmla="*/ 914256 h 1251877"/>
                <a:gd name="connsiteX54" fmla="*/ 809006 w 1820008"/>
                <a:gd name="connsiteY54" fmla="*/ 727698 h 1251877"/>
                <a:gd name="connsiteX55" fmla="*/ 684890 w 1820008"/>
                <a:gd name="connsiteY55" fmla="*/ 514665 h 1251877"/>
                <a:gd name="connsiteX56" fmla="*/ 551221 w 1820008"/>
                <a:gd name="connsiteY56" fmla="*/ 723043 h 1251877"/>
                <a:gd name="connsiteX57" fmla="*/ 634765 w 1820008"/>
                <a:gd name="connsiteY57" fmla="*/ 914424 h 1251877"/>
                <a:gd name="connsiteX58" fmla="*/ 666746 w 1820008"/>
                <a:gd name="connsiteY58" fmla="*/ 926486 h 1251877"/>
                <a:gd name="connsiteX59" fmla="*/ 653447 w 1820008"/>
                <a:gd name="connsiteY59" fmla="*/ 926486 h 1251877"/>
                <a:gd name="connsiteX60" fmla="*/ 646962 w 1820008"/>
                <a:gd name="connsiteY60" fmla="*/ 1251877 h 1251877"/>
                <a:gd name="connsiteX61" fmla="*/ 416002 w 1820008"/>
                <a:gd name="connsiteY61" fmla="*/ 1251877 h 1251877"/>
                <a:gd name="connsiteX62" fmla="*/ 416002 w 1820008"/>
                <a:gd name="connsiteY62" fmla="*/ 920177 h 1251877"/>
                <a:gd name="connsiteX63" fmla="*/ 371915 w 1820008"/>
                <a:gd name="connsiteY63" fmla="*/ 922438 h 1251877"/>
                <a:gd name="connsiteX64" fmla="*/ 0 w 1820008"/>
                <a:gd name="connsiteY64" fmla="*/ 550524 h 1251877"/>
                <a:gd name="connsiteX65" fmla="*/ 371915 w 1820008"/>
                <a:gd name="connsiteY65" fmla="*/ 178610 h 1251877"/>
                <a:gd name="connsiteX66" fmla="*/ 557308 w 1820008"/>
                <a:gd name="connsiteY66" fmla="*/ 228349 h 1251877"/>
                <a:gd name="connsiteX67" fmla="*/ 894179 w 1820008"/>
                <a:gd name="connsiteY67" fmla="*/ 0 h 125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820008" h="1251877">
                  <a:moveTo>
                    <a:pt x="1276335" y="491986"/>
                  </a:moveTo>
                  <a:cubicBezTo>
                    <a:pt x="1187116" y="495004"/>
                    <a:pt x="1147945" y="822146"/>
                    <a:pt x="1161002" y="1076858"/>
                  </a:cubicBezTo>
                  <a:cubicBezTo>
                    <a:pt x="1195094" y="1081083"/>
                    <a:pt x="1237891" y="1078065"/>
                    <a:pt x="1274159" y="1078668"/>
                  </a:cubicBezTo>
                  <a:cubicBezTo>
                    <a:pt x="1279962" y="861379"/>
                    <a:pt x="1283589" y="493797"/>
                    <a:pt x="1276335" y="491986"/>
                  </a:cubicBezTo>
                  <a:close/>
                  <a:moveTo>
                    <a:pt x="894179" y="0"/>
                  </a:moveTo>
                  <a:cubicBezTo>
                    <a:pt x="1053570" y="0"/>
                    <a:pt x="1188093" y="101739"/>
                    <a:pt x="1237833" y="244175"/>
                  </a:cubicBezTo>
                  <a:cubicBezTo>
                    <a:pt x="1297745" y="202350"/>
                    <a:pt x="1370093" y="178610"/>
                    <a:pt x="1448094" y="178610"/>
                  </a:cubicBezTo>
                  <a:cubicBezTo>
                    <a:pt x="1653834" y="178610"/>
                    <a:pt x="1820008" y="344784"/>
                    <a:pt x="1820008" y="550524"/>
                  </a:cubicBezTo>
                  <a:cubicBezTo>
                    <a:pt x="1820008" y="756264"/>
                    <a:pt x="1653834" y="922438"/>
                    <a:pt x="1448094" y="922438"/>
                  </a:cubicBezTo>
                  <a:cubicBezTo>
                    <a:pt x="1440180" y="922438"/>
                    <a:pt x="1432268" y="921308"/>
                    <a:pt x="1424354" y="921308"/>
                  </a:cubicBezTo>
                  <a:lnTo>
                    <a:pt x="1424354" y="1251877"/>
                  </a:lnTo>
                  <a:lnTo>
                    <a:pt x="1278169" y="1251877"/>
                  </a:lnTo>
                  <a:lnTo>
                    <a:pt x="1274273" y="1079154"/>
                  </a:lnTo>
                  <a:lnTo>
                    <a:pt x="1221431" y="1079154"/>
                  </a:lnTo>
                  <a:lnTo>
                    <a:pt x="1217535" y="1251877"/>
                  </a:lnTo>
                  <a:lnTo>
                    <a:pt x="1010535" y="1251877"/>
                  </a:lnTo>
                  <a:lnTo>
                    <a:pt x="1004803" y="964323"/>
                  </a:lnTo>
                  <a:lnTo>
                    <a:pt x="1004666" y="964323"/>
                  </a:lnTo>
                  <a:cubicBezTo>
                    <a:pt x="1026136" y="932269"/>
                    <a:pt x="1069229" y="887114"/>
                    <a:pt x="1069075" y="868160"/>
                  </a:cubicBezTo>
                  <a:lnTo>
                    <a:pt x="1055247" y="529337"/>
                  </a:lnTo>
                  <a:cubicBezTo>
                    <a:pt x="1055247" y="524281"/>
                    <a:pt x="1050542" y="520182"/>
                    <a:pt x="1044736" y="520182"/>
                  </a:cubicBezTo>
                  <a:cubicBezTo>
                    <a:pt x="1041833" y="520182"/>
                    <a:pt x="1039205" y="521207"/>
                    <a:pt x="1037302" y="522863"/>
                  </a:cubicBezTo>
                  <a:lnTo>
                    <a:pt x="1034397" y="528972"/>
                  </a:lnTo>
                  <a:lnTo>
                    <a:pt x="1034397" y="761255"/>
                  </a:lnTo>
                  <a:cubicBezTo>
                    <a:pt x="1034397" y="766587"/>
                    <a:pt x="1029434" y="770909"/>
                    <a:pt x="1023311" y="770909"/>
                  </a:cubicBezTo>
                  <a:cubicBezTo>
                    <a:pt x="1017188" y="770909"/>
                    <a:pt x="1012225" y="766587"/>
                    <a:pt x="1012225" y="761255"/>
                  </a:cubicBezTo>
                  <a:cubicBezTo>
                    <a:pt x="1012225" y="683821"/>
                    <a:pt x="1012225" y="606388"/>
                    <a:pt x="1012225" y="528956"/>
                  </a:cubicBezTo>
                  <a:lnTo>
                    <a:pt x="1009328" y="522863"/>
                  </a:lnTo>
                  <a:cubicBezTo>
                    <a:pt x="1007425" y="521207"/>
                    <a:pt x="1004798" y="520182"/>
                    <a:pt x="1001894" y="520182"/>
                  </a:cubicBezTo>
                  <a:cubicBezTo>
                    <a:pt x="998992" y="520182"/>
                    <a:pt x="996364" y="521207"/>
                    <a:pt x="994462" y="522863"/>
                  </a:cubicBezTo>
                  <a:lnTo>
                    <a:pt x="991946" y="528151"/>
                  </a:lnTo>
                  <a:lnTo>
                    <a:pt x="991946" y="763449"/>
                  </a:lnTo>
                  <a:cubicBezTo>
                    <a:pt x="991946" y="768781"/>
                    <a:pt x="986983" y="773104"/>
                    <a:pt x="980860" y="773104"/>
                  </a:cubicBezTo>
                  <a:cubicBezTo>
                    <a:pt x="974737" y="773104"/>
                    <a:pt x="969774" y="768781"/>
                    <a:pt x="969774" y="763449"/>
                  </a:cubicBezTo>
                  <a:cubicBezTo>
                    <a:pt x="969774" y="684899"/>
                    <a:pt x="969774" y="606349"/>
                    <a:pt x="969774" y="527800"/>
                  </a:cubicBezTo>
                  <a:lnTo>
                    <a:pt x="967426" y="522863"/>
                  </a:lnTo>
                  <a:cubicBezTo>
                    <a:pt x="965525" y="521207"/>
                    <a:pt x="962896" y="520182"/>
                    <a:pt x="959994" y="520182"/>
                  </a:cubicBezTo>
                  <a:cubicBezTo>
                    <a:pt x="957090" y="520182"/>
                    <a:pt x="954463" y="521207"/>
                    <a:pt x="952560" y="522863"/>
                  </a:cubicBezTo>
                  <a:lnTo>
                    <a:pt x="949497" y="529307"/>
                  </a:lnTo>
                  <a:lnTo>
                    <a:pt x="949497" y="763545"/>
                  </a:lnTo>
                  <a:cubicBezTo>
                    <a:pt x="949497" y="768877"/>
                    <a:pt x="944533" y="773200"/>
                    <a:pt x="938410" y="773200"/>
                  </a:cubicBezTo>
                  <a:cubicBezTo>
                    <a:pt x="932287" y="773200"/>
                    <a:pt x="927324" y="768877"/>
                    <a:pt x="927324" y="763545"/>
                  </a:cubicBezTo>
                  <a:cubicBezTo>
                    <a:pt x="927324" y="685237"/>
                    <a:pt x="927324" y="606929"/>
                    <a:pt x="927324" y="528622"/>
                  </a:cubicBezTo>
                  <a:lnTo>
                    <a:pt x="924586" y="522863"/>
                  </a:lnTo>
                  <a:cubicBezTo>
                    <a:pt x="922683" y="521207"/>
                    <a:pt x="920055" y="520182"/>
                    <a:pt x="917152" y="520182"/>
                  </a:cubicBezTo>
                  <a:cubicBezTo>
                    <a:pt x="911347" y="520182"/>
                    <a:pt x="906641" y="524281"/>
                    <a:pt x="906641" y="529337"/>
                  </a:cubicBezTo>
                  <a:lnTo>
                    <a:pt x="890530" y="868160"/>
                  </a:lnTo>
                  <a:cubicBezTo>
                    <a:pt x="889436" y="885476"/>
                    <a:pt x="933469" y="932269"/>
                    <a:pt x="954939" y="964323"/>
                  </a:cubicBezTo>
                  <a:lnTo>
                    <a:pt x="954801" y="964323"/>
                  </a:lnTo>
                  <a:lnTo>
                    <a:pt x="949070" y="1251877"/>
                  </a:lnTo>
                  <a:lnTo>
                    <a:pt x="713261" y="1251877"/>
                  </a:lnTo>
                  <a:lnTo>
                    <a:pt x="706776" y="926486"/>
                  </a:lnTo>
                  <a:lnTo>
                    <a:pt x="697914" y="926486"/>
                  </a:lnTo>
                  <a:lnTo>
                    <a:pt x="729891" y="914256"/>
                  </a:lnTo>
                  <a:cubicBezTo>
                    <a:pt x="775050" y="879308"/>
                    <a:pt x="810352" y="799750"/>
                    <a:pt x="809006" y="727698"/>
                  </a:cubicBezTo>
                  <a:cubicBezTo>
                    <a:pt x="807210" y="631628"/>
                    <a:pt x="763116" y="513237"/>
                    <a:pt x="684890" y="514665"/>
                  </a:cubicBezTo>
                  <a:cubicBezTo>
                    <a:pt x="606663" y="516093"/>
                    <a:pt x="549426" y="615953"/>
                    <a:pt x="551221" y="723043"/>
                  </a:cubicBezTo>
                  <a:cubicBezTo>
                    <a:pt x="552568" y="803360"/>
                    <a:pt x="589139" y="880531"/>
                    <a:pt x="634765" y="914424"/>
                  </a:cubicBezTo>
                  <a:lnTo>
                    <a:pt x="666746" y="926486"/>
                  </a:lnTo>
                  <a:lnTo>
                    <a:pt x="653447" y="926486"/>
                  </a:lnTo>
                  <a:lnTo>
                    <a:pt x="646962" y="1251877"/>
                  </a:lnTo>
                  <a:lnTo>
                    <a:pt x="416002" y="1251877"/>
                  </a:lnTo>
                  <a:lnTo>
                    <a:pt x="416002" y="920177"/>
                  </a:lnTo>
                  <a:cubicBezTo>
                    <a:pt x="402437" y="921308"/>
                    <a:pt x="386611" y="922438"/>
                    <a:pt x="371915" y="922438"/>
                  </a:cubicBezTo>
                  <a:cubicBezTo>
                    <a:pt x="166176" y="922438"/>
                    <a:pt x="0" y="756264"/>
                    <a:pt x="0" y="550524"/>
                  </a:cubicBezTo>
                  <a:cubicBezTo>
                    <a:pt x="0" y="344784"/>
                    <a:pt x="166176" y="178610"/>
                    <a:pt x="371915" y="178610"/>
                  </a:cubicBezTo>
                  <a:cubicBezTo>
                    <a:pt x="439742" y="178610"/>
                    <a:pt x="503046" y="196697"/>
                    <a:pt x="557308" y="228349"/>
                  </a:cubicBezTo>
                  <a:cubicBezTo>
                    <a:pt x="610438" y="94957"/>
                    <a:pt x="741569" y="0"/>
                    <a:pt x="89417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3DEB9BE-B55D-4A4C-9369-63A1D79A3AFE}"/>
                </a:ext>
              </a:extLst>
            </p:cNvPr>
            <p:cNvSpPr/>
            <p:nvPr/>
          </p:nvSpPr>
          <p:spPr>
            <a:xfrm>
              <a:off x="5588302" y="3240967"/>
              <a:ext cx="1002539" cy="282880"/>
            </a:xfrm>
            <a:custGeom>
              <a:avLst/>
              <a:gdLst>
                <a:gd name="connsiteX0" fmla="*/ 579827 w 957777"/>
                <a:gd name="connsiteY0" fmla="*/ 118150 h 270249"/>
                <a:gd name="connsiteX1" fmla="*/ 566305 w 957777"/>
                <a:gd name="connsiteY1" fmla="*/ 124384 h 270249"/>
                <a:gd name="connsiteX2" fmla="*/ 561222 w 957777"/>
                <a:gd name="connsiteY2" fmla="*/ 140975 h 270249"/>
                <a:gd name="connsiteX3" fmla="*/ 565537 w 957777"/>
                <a:gd name="connsiteY3" fmla="*/ 172334 h 270249"/>
                <a:gd name="connsiteX4" fmla="*/ 575799 w 957777"/>
                <a:gd name="connsiteY4" fmla="*/ 207529 h 270249"/>
                <a:gd name="connsiteX5" fmla="*/ 595171 w 957777"/>
                <a:gd name="connsiteY5" fmla="*/ 223257 h 270249"/>
                <a:gd name="connsiteX6" fmla="*/ 612241 w 957777"/>
                <a:gd name="connsiteY6" fmla="*/ 201584 h 270249"/>
                <a:gd name="connsiteX7" fmla="*/ 607926 w 957777"/>
                <a:gd name="connsiteY7" fmla="*/ 164950 h 270249"/>
                <a:gd name="connsiteX8" fmla="*/ 597472 w 957777"/>
                <a:gd name="connsiteY8" fmla="*/ 131577 h 270249"/>
                <a:gd name="connsiteX9" fmla="*/ 579827 w 957777"/>
                <a:gd name="connsiteY9" fmla="*/ 118150 h 270249"/>
                <a:gd name="connsiteX10" fmla="*/ 342659 w 957777"/>
                <a:gd name="connsiteY10" fmla="*/ 118150 h 270249"/>
                <a:gd name="connsiteX11" fmla="*/ 329137 w 957777"/>
                <a:gd name="connsiteY11" fmla="*/ 124384 h 270249"/>
                <a:gd name="connsiteX12" fmla="*/ 324054 w 957777"/>
                <a:gd name="connsiteY12" fmla="*/ 140975 h 270249"/>
                <a:gd name="connsiteX13" fmla="*/ 328369 w 957777"/>
                <a:gd name="connsiteY13" fmla="*/ 172334 h 270249"/>
                <a:gd name="connsiteX14" fmla="*/ 338631 w 957777"/>
                <a:gd name="connsiteY14" fmla="*/ 207529 h 270249"/>
                <a:gd name="connsiteX15" fmla="*/ 358003 w 957777"/>
                <a:gd name="connsiteY15" fmla="*/ 223257 h 270249"/>
                <a:gd name="connsiteX16" fmla="*/ 375073 w 957777"/>
                <a:gd name="connsiteY16" fmla="*/ 201584 h 270249"/>
                <a:gd name="connsiteX17" fmla="*/ 370758 w 957777"/>
                <a:gd name="connsiteY17" fmla="*/ 164950 h 270249"/>
                <a:gd name="connsiteX18" fmla="*/ 360305 w 957777"/>
                <a:gd name="connsiteY18" fmla="*/ 131577 h 270249"/>
                <a:gd name="connsiteX19" fmla="*/ 342659 w 957777"/>
                <a:gd name="connsiteY19" fmla="*/ 118150 h 270249"/>
                <a:gd name="connsiteX20" fmla="*/ 833681 w 957777"/>
                <a:gd name="connsiteY20" fmla="*/ 115081 h 270249"/>
                <a:gd name="connsiteX21" fmla="*/ 813926 w 957777"/>
                <a:gd name="connsiteY21" fmla="*/ 128315 h 270249"/>
                <a:gd name="connsiteX22" fmla="*/ 804144 w 957777"/>
                <a:gd name="connsiteY22" fmla="*/ 174731 h 270249"/>
                <a:gd name="connsiteX23" fmla="*/ 813542 w 957777"/>
                <a:gd name="connsiteY23" fmla="*/ 214051 h 270249"/>
                <a:gd name="connsiteX24" fmla="*/ 831763 w 957777"/>
                <a:gd name="connsiteY24" fmla="*/ 223641 h 270249"/>
                <a:gd name="connsiteX25" fmla="*/ 849888 w 957777"/>
                <a:gd name="connsiteY25" fmla="*/ 209160 h 270249"/>
                <a:gd name="connsiteX26" fmla="*/ 855547 w 957777"/>
                <a:gd name="connsiteY26" fmla="*/ 162457 h 270249"/>
                <a:gd name="connsiteX27" fmla="*/ 848833 w 957777"/>
                <a:gd name="connsiteY27" fmla="*/ 123137 h 270249"/>
                <a:gd name="connsiteX28" fmla="*/ 833681 w 957777"/>
                <a:gd name="connsiteY28" fmla="*/ 115081 h 270249"/>
                <a:gd name="connsiteX29" fmla="*/ 595171 w 957777"/>
                <a:gd name="connsiteY29" fmla="*/ 73844 h 270249"/>
                <a:gd name="connsiteX30" fmla="*/ 656739 w 957777"/>
                <a:gd name="connsiteY30" fmla="*/ 92065 h 270249"/>
                <a:gd name="connsiteX31" fmla="*/ 687235 w 957777"/>
                <a:gd name="connsiteY31" fmla="*/ 126014 h 270249"/>
                <a:gd name="connsiteX32" fmla="*/ 699127 w 957777"/>
                <a:gd name="connsiteY32" fmla="*/ 171662 h 270249"/>
                <a:gd name="connsiteX33" fmla="*/ 660958 w 957777"/>
                <a:gd name="connsiteY33" fmla="*/ 242438 h 270249"/>
                <a:gd name="connsiteX34" fmla="*/ 577525 w 957777"/>
                <a:gd name="connsiteY34" fmla="*/ 270249 h 270249"/>
                <a:gd name="connsiteX35" fmla="*/ 503298 w 957777"/>
                <a:gd name="connsiteY35" fmla="*/ 244164 h 270249"/>
                <a:gd name="connsiteX36" fmla="*/ 475678 w 957777"/>
                <a:gd name="connsiteY36" fmla="*/ 178184 h 270249"/>
                <a:gd name="connsiteX37" fmla="*/ 509436 w 957777"/>
                <a:gd name="connsiteY37" fmla="*/ 104149 h 270249"/>
                <a:gd name="connsiteX38" fmla="*/ 595171 w 957777"/>
                <a:gd name="connsiteY38" fmla="*/ 73844 h 270249"/>
                <a:gd name="connsiteX39" fmla="*/ 358003 w 957777"/>
                <a:gd name="connsiteY39" fmla="*/ 73844 h 270249"/>
                <a:gd name="connsiteX40" fmla="*/ 419571 w 957777"/>
                <a:gd name="connsiteY40" fmla="*/ 92065 h 270249"/>
                <a:gd name="connsiteX41" fmla="*/ 450067 w 957777"/>
                <a:gd name="connsiteY41" fmla="*/ 126014 h 270249"/>
                <a:gd name="connsiteX42" fmla="*/ 461959 w 957777"/>
                <a:gd name="connsiteY42" fmla="*/ 171662 h 270249"/>
                <a:gd name="connsiteX43" fmla="*/ 423791 w 957777"/>
                <a:gd name="connsiteY43" fmla="*/ 242438 h 270249"/>
                <a:gd name="connsiteX44" fmla="*/ 340357 w 957777"/>
                <a:gd name="connsiteY44" fmla="*/ 270249 h 270249"/>
                <a:gd name="connsiteX45" fmla="*/ 266130 w 957777"/>
                <a:gd name="connsiteY45" fmla="*/ 244164 h 270249"/>
                <a:gd name="connsiteX46" fmla="*/ 238510 w 957777"/>
                <a:gd name="connsiteY46" fmla="*/ 178184 h 270249"/>
                <a:gd name="connsiteX47" fmla="*/ 272268 w 957777"/>
                <a:gd name="connsiteY47" fmla="*/ 104149 h 270249"/>
                <a:gd name="connsiteX48" fmla="*/ 358003 w 957777"/>
                <a:gd name="connsiteY48" fmla="*/ 73844 h 270249"/>
                <a:gd name="connsiteX49" fmla="*/ 921334 w 957777"/>
                <a:gd name="connsiteY49" fmla="*/ 2877 h 270249"/>
                <a:gd name="connsiteX50" fmla="*/ 937829 w 957777"/>
                <a:gd name="connsiteY50" fmla="*/ 18605 h 270249"/>
                <a:gd name="connsiteX51" fmla="*/ 937829 w 957777"/>
                <a:gd name="connsiteY51" fmla="*/ 193719 h 270249"/>
                <a:gd name="connsiteX52" fmla="*/ 939076 w 957777"/>
                <a:gd name="connsiteY52" fmla="*/ 212900 h 270249"/>
                <a:gd name="connsiteX53" fmla="*/ 946077 w 957777"/>
                <a:gd name="connsiteY53" fmla="*/ 221148 h 270249"/>
                <a:gd name="connsiteX54" fmla="*/ 955379 w 957777"/>
                <a:gd name="connsiteY54" fmla="*/ 229586 h 270249"/>
                <a:gd name="connsiteX55" fmla="*/ 957777 w 957777"/>
                <a:gd name="connsiteY55" fmla="*/ 238409 h 270249"/>
                <a:gd name="connsiteX56" fmla="*/ 926897 w 957777"/>
                <a:gd name="connsiteY56" fmla="*/ 261810 h 270249"/>
                <a:gd name="connsiteX57" fmla="*/ 871275 w 957777"/>
                <a:gd name="connsiteY57" fmla="*/ 268906 h 270249"/>
                <a:gd name="connsiteX58" fmla="*/ 863315 w 957777"/>
                <a:gd name="connsiteY58" fmla="*/ 267084 h 270249"/>
                <a:gd name="connsiteX59" fmla="*/ 860917 w 957777"/>
                <a:gd name="connsiteY59" fmla="*/ 258357 h 270249"/>
                <a:gd name="connsiteX60" fmla="*/ 854012 w 957777"/>
                <a:gd name="connsiteY60" fmla="*/ 248575 h 270249"/>
                <a:gd name="connsiteX61" fmla="*/ 843847 w 957777"/>
                <a:gd name="connsiteY61" fmla="*/ 254329 h 270249"/>
                <a:gd name="connsiteX62" fmla="*/ 800308 w 957777"/>
                <a:gd name="connsiteY62" fmla="*/ 270249 h 270249"/>
                <a:gd name="connsiteX63" fmla="*/ 746795 w 957777"/>
                <a:gd name="connsiteY63" fmla="*/ 248192 h 270249"/>
                <a:gd name="connsiteX64" fmla="*/ 724163 w 957777"/>
                <a:gd name="connsiteY64" fmla="*/ 217695 h 270249"/>
                <a:gd name="connsiteX65" fmla="*/ 712655 w 957777"/>
                <a:gd name="connsiteY65" fmla="*/ 172238 h 270249"/>
                <a:gd name="connsiteX66" fmla="*/ 727615 w 957777"/>
                <a:gd name="connsiteY66" fmla="*/ 120068 h 270249"/>
                <a:gd name="connsiteX67" fmla="*/ 765208 w 957777"/>
                <a:gd name="connsiteY67" fmla="*/ 84393 h 270249"/>
                <a:gd name="connsiteX68" fmla="*/ 804528 w 957777"/>
                <a:gd name="connsiteY68" fmla="*/ 74036 h 270249"/>
                <a:gd name="connsiteX69" fmla="*/ 844422 w 957777"/>
                <a:gd name="connsiteY69" fmla="*/ 84009 h 270249"/>
                <a:gd name="connsiteX70" fmla="*/ 849025 w 957777"/>
                <a:gd name="connsiteY70" fmla="*/ 85544 h 270249"/>
                <a:gd name="connsiteX71" fmla="*/ 855163 w 957777"/>
                <a:gd name="connsiteY71" fmla="*/ 69049 h 270249"/>
                <a:gd name="connsiteX72" fmla="*/ 851806 w 957777"/>
                <a:gd name="connsiteY72" fmla="*/ 58212 h 270249"/>
                <a:gd name="connsiteX73" fmla="*/ 839819 w 957777"/>
                <a:gd name="connsiteY73" fmla="*/ 51787 h 270249"/>
                <a:gd name="connsiteX74" fmla="*/ 827735 w 957777"/>
                <a:gd name="connsiteY74" fmla="*/ 38361 h 270249"/>
                <a:gd name="connsiteX75" fmla="*/ 855547 w 957777"/>
                <a:gd name="connsiteY75" fmla="*/ 16496 h 270249"/>
                <a:gd name="connsiteX76" fmla="*/ 921334 w 957777"/>
                <a:gd name="connsiteY76" fmla="*/ 2877 h 270249"/>
                <a:gd name="connsiteX77" fmla="*/ 227477 w 957777"/>
                <a:gd name="connsiteY77" fmla="*/ 0 h 270249"/>
                <a:gd name="connsiteX78" fmla="*/ 240327 w 957777"/>
                <a:gd name="connsiteY78" fmla="*/ 7673 h 270249"/>
                <a:gd name="connsiteX79" fmla="*/ 257206 w 957777"/>
                <a:gd name="connsiteY79" fmla="*/ 55239 h 270249"/>
                <a:gd name="connsiteX80" fmla="*/ 251643 w 957777"/>
                <a:gd name="connsiteY80" fmla="*/ 74227 h 270249"/>
                <a:gd name="connsiteX81" fmla="*/ 237067 w 957777"/>
                <a:gd name="connsiteY81" fmla="*/ 81324 h 270249"/>
                <a:gd name="connsiteX82" fmla="*/ 226901 w 957777"/>
                <a:gd name="connsiteY82" fmla="*/ 78639 h 270249"/>
                <a:gd name="connsiteX83" fmla="*/ 209256 w 957777"/>
                <a:gd name="connsiteY83" fmla="*/ 59843 h 270249"/>
                <a:gd name="connsiteX84" fmla="*/ 188445 w 957777"/>
                <a:gd name="connsiteY84" fmla="*/ 46800 h 270249"/>
                <a:gd name="connsiteX85" fmla="*/ 143084 w 957777"/>
                <a:gd name="connsiteY85" fmla="*/ 42772 h 270249"/>
                <a:gd name="connsiteX86" fmla="*/ 126781 w 957777"/>
                <a:gd name="connsiteY86" fmla="*/ 49485 h 270249"/>
                <a:gd name="connsiteX87" fmla="*/ 122465 w 957777"/>
                <a:gd name="connsiteY87" fmla="*/ 69049 h 270249"/>
                <a:gd name="connsiteX88" fmla="*/ 120451 w 957777"/>
                <a:gd name="connsiteY88" fmla="*/ 95517 h 270249"/>
                <a:gd name="connsiteX89" fmla="*/ 125055 w 957777"/>
                <a:gd name="connsiteY89" fmla="*/ 105300 h 270249"/>
                <a:gd name="connsiteX90" fmla="*/ 142317 w 957777"/>
                <a:gd name="connsiteY90" fmla="*/ 107985 h 270249"/>
                <a:gd name="connsiteX91" fmla="*/ 154784 w 957777"/>
                <a:gd name="connsiteY91" fmla="*/ 104916 h 270249"/>
                <a:gd name="connsiteX92" fmla="*/ 160346 w 957777"/>
                <a:gd name="connsiteY92" fmla="*/ 94559 h 270249"/>
                <a:gd name="connsiteX93" fmla="*/ 178375 w 957777"/>
                <a:gd name="connsiteY93" fmla="*/ 73652 h 270249"/>
                <a:gd name="connsiteX94" fmla="*/ 201776 w 957777"/>
                <a:gd name="connsiteY94" fmla="*/ 129658 h 270249"/>
                <a:gd name="connsiteX95" fmla="*/ 191610 w 957777"/>
                <a:gd name="connsiteY95" fmla="*/ 181828 h 270249"/>
                <a:gd name="connsiteX96" fmla="*/ 174732 w 957777"/>
                <a:gd name="connsiteY96" fmla="*/ 191994 h 270249"/>
                <a:gd name="connsiteX97" fmla="*/ 161689 w 957777"/>
                <a:gd name="connsiteY97" fmla="*/ 176841 h 270249"/>
                <a:gd name="connsiteX98" fmla="*/ 159292 w 957777"/>
                <a:gd name="connsiteY98" fmla="*/ 163032 h 270249"/>
                <a:gd name="connsiteX99" fmla="*/ 153825 w 957777"/>
                <a:gd name="connsiteY99" fmla="*/ 155359 h 270249"/>
                <a:gd name="connsiteX100" fmla="*/ 135412 w 957777"/>
                <a:gd name="connsiteY100" fmla="*/ 149414 h 270249"/>
                <a:gd name="connsiteX101" fmla="*/ 123712 w 957777"/>
                <a:gd name="connsiteY101" fmla="*/ 152483 h 270249"/>
                <a:gd name="connsiteX102" fmla="*/ 121027 w 957777"/>
                <a:gd name="connsiteY102" fmla="*/ 164182 h 270249"/>
                <a:gd name="connsiteX103" fmla="*/ 120835 w 957777"/>
                <a:gd name="connsiteY103" fmla="*/ 182020 h 270249"/>
                <a:gd name="connsiteX104" fmla="*/ 127740 w 957777"/>
                <a:gd name="connsiteY104" fmla="*/ 222490 h 270249"/>
                <a:gd name="connsiteX105" fmla="*/ 132439 w 957777"/>
                <a:gd name="connsiteY105" fmla="*/ 226230 h 270249"/>
                <a:gd name="connsiteX106" fmla="*/ 145002 w 957777"/>
                <a:gd name="connsiteY106" fmla="*/ 228628 h 270249"/>
                <a:gd name="connsiteX107" fmla="*/ 153441 w 957777"/>
                <a:gd name="connsiteY107" fmla="*/ 233806 h 270249"/>
                <a:gd name="connsiteX108" fmla="*/ 156893 w 957777"/>
                <a:gd name="connsiteY108" fmla="*/ 243972 h 270249"/>
                <a:gd name="connsiteX109" fmla="*/ 139632 w 957777"/>
                <a:gd name="connsiteY109" fmla="*/ 262960 h 270249"/>
                <a:gd name="connsiteX110" fmla="*/ 69624 w 957777"/>
                <a:gd name="connsiteY110" fmla="*/ 268906 h 270249"/>
                <a:gd name="connsiteX111" fmla="*/ 15152 w 957777"/>
                <a:gd name="connsiteY111" fmla="*/ 264303 h 270249"/>
                <a:gd name="connsiteX112" fmla="*/ 4220 w 957777"/>
                <a:gd name="connsiteY112" fmla="*/ 256630 h 270249"/>
                <a:gd name="connsiteX113" fmla="*/ 0 w 957777"/>
                <a:gd name="connsiteY113" fmla="*/ 244356 h 270249"/>
                <a:gd name="connsiteX114" fmla="*/ 6138 w 957777"/>
                <a:gd name="connsiteY114" fmla="*/ 230737 h 270249"/>
                <a:gd name="connsiteX115" fmla="*/ 16687 w 957777"/>
                <a:gd name="connsiteY115" fmla="*/ 225943 h 270249"/>
                <a:gd name="connsiteX116" fmla="*/ 29538 w 957777"/>
                <a:gd name="connsiteY116" fmla="*/ 206379 h 270249"/>
                <a:gd name="connsiteX117" fmla="*/ 32990 w 957777"/>
                <a:gd name="connsiteY117" fmla="*/ 98778 h 270249"/>
                <a:gd name="connsiteX118" fmla="*/ 30496 w 957777"/>
                <a:gd name="connsiteY118" fmla="*/ 51787 h 270249"/>
                <a:gd name="connsiteX119" fmla="*/ 18413 w 957777"/>
                <a:gd name="connsiteY119" fmla="*/ 36826 h 270249"/>
                <a:gd name="connsiteX120" fmla="*/ 5850 w 957777"/>
                <a:gd name="connsiteY120" fmla="*/ 29442 h 270249"/>
                <a:gd name="connsiteX121" fmla="*/ 2877 w 957777"/>
                <a:gd name="connsiteY121" fmla="*/ 20331 h 270249"/>
                <a:gd name="connsiteX122" fmla="*/ 11125 w 957777"/>
                <a:gd name="connsiteY122" fmla="*/ 6234 h 270249"/>
                <a:gd name="connsiteX123" fmla="*/ 31456 w 957777"/>
                <a:gd name="connsiteY123" fmla="*/ 576 h 270249"/>
                <a:gd name="connsiteX124" fmla="*/ 53897 w 957777"/>
                <a:gd name="connsiteY124" fmla="*/ 1726 h 270249"/>
                <a:gd name="connsiteX125" fmla="*/ 128699 w 957777"/>
                <a:gd name="connsiteY125" fmla="*/ 4220 h 270249"/>
                <a:gd name="connsiteX126" fmla="*/ 222490 w 957777"/>
                <a:gd name="connsiteY126" fmla="*/ 384 h 270249"/>
                <a:gd name="connsiteX127" fmla="*/ 227477 w 957777"/>
                <a:gd name="connsiteY127" fmla="*/ 0 h 270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957777" h="270249">
                  <a:moveTo>
                    <a:pt x="579827" y="118150"/>
                  </a:moveTo>
                  <a:cubicBezTo>
                    <a:pt x="574200" y="118150"/>
                    <a:pt x="569693" y="120228"/>
                    <a:pt x="566305" y="124384"/>
                  </a:cubicBezTo>
                  <a:cubicBezTo>
                    <a:pt x="562916" y="128540"/>
                    <a:pt x="561222" y="134070"/>
                    <a:pt x="561222" y="140975"/>
                  </a:cubicBezTo>
                  <a:cubicBezTo>
                    <a:pt x="561222" y="148647"/>
                    <a:pt x="562661" y="159100"/>
                    <a:pt x="565537" y="172334"/>
                  </a:cubicBezTo>
                  <a:cubicBezTo>
                    <a:pt x="568414" y="185568"/>
                    <a:pt x="571835" y="197300"/>
                    <a:pt x="575799" y="207529"/>
                  </a:cubicBezTo>
                  <a:cubicBezTo>
                    <a:pt x="579763" y="218014"/>
                    <a:pt x="586220" y="223257"/>
                    <a:pt x="595171" y="223257"/>
                  </a:cubicBezTo>
                  <a:cubicBezTo>
                    <a:pt x="606551" y="223257"/>
                    <a:pt x="612241" y="216033"/>
                    <a:pt x="612241" y="201584"/>
                  </a:cubicBezTo>
                  <a:cubicBezTo>
                    <a:pt x="612241" y="190843"/>
                    <a:pt x="610802" y="178631"/>
                    <a:pt x="607926" y="164950"/>
                  </a:cubicBezTo>
                  <a:cubicBezTo>
                    <a:pt x="605048" y="151268"/>
                    <a:pt x="601564" y="140143"/>
                    <a:pt x="597472" y="131577"/>
                  </a:cubicBezTo>
                  <a:cubicBezTo>
                    <a:pt x="593253" y="122881"/>
                    <a:pt x="587371" y="118405"/>
                    <a:pt x="579827" y="118150"/>
                  </a:cubicBezTo>
                  <a:close/>
                  <a:moveTo>
                    <a:pt x="342659" y="118150"/>
                  </a:moveTo>
                  <a:cubicBezTo>
                    <a:pt x="337032" y="118150"/>
                    <a:pt x="332525" y="120228"/>
                    <a:pt x="329137" y="124384"/>
                  </a:cubicBezTo>
                  <a:cubicBezTo>
                    <a:pt x="325748" y="128540"/>
                    <a:pt x="324054" y="134070"/>
                    <a:pt x="324054" y="140975"/>
                  </a:cubicBezTo>
                  <a:cubicBezTo>
                    <a:pt x="324054" y="148647"/>
                    <a:pt x="325493" y="159100"/>
                    <a:pt x="328369" y="172334"/>
                  </a:cubicBezTo>
                  <a:cubicBezTo>
                    <a:pt x="331246" y="185568"/>
                    <a:pt x="334667" y="197300"/>
                    <a:pt x="338631" y="207529"/>
                  </a:cubicBezTo>
                  <a:cubicBezTo>
                    <a:pt x="342595" y="218014"/>
                    <a:pt x="349052" y="223257"/>
                    <a:pt x="358003" y="223257"/>
                  </a:cubicBezTo>
                  <a:cubicBezTo>
                    <a:pt x="369383" y="223257"/>
                    <a:pt x="375073" y="216033"/>
                    <a:pt x="375073" y="201584"/>
                  </a:cubicBezTo>
                  <a:cubicBezTo>
                    <a:pt x="375073" y="190843"/>
                    <a:pt x="373634" y="178631"/>
                    <a:pt x="370758" y="164950"/>
                  </a:cubicBezTo>
                  <a:cubicBezTo>
                    <a:pt x="367880" y="151268"/>
                    <a:pt x="364396" y="140143"/>
                    <a:pt x="360305" y="131577"/>
                  </a:cubicBezTo>
                  <a:cubicBezTo>
                    <a:pt x="356085" y="122881"/>
                    <a:pt x="350203" y="118405"/>
                    <a:pt x="342659" y="118150"/>
                  </a:cubicBezTo>
                  <a:close/>
                  <a:moveTo>
                    <a:pt x="833681" y="115081"/>
                  </a:moveTo>
                  <a:cubicBezTo>
                    <a:pt x="825370" y="115081"/>
                    <a:pt x="818785" y="119492"/>
                    <a:pt x="813926" y="128315"/>
                  </a:cubicBezTo>
                  <a:cubicBezTo>
                    <a:pt x="807404" y="140080"/>
                    <a:pt x="804144" y="155552"/>
                    <a:pt x="804144" y="174731"/>
                  </a:cubicBezTo>
                  <a:cubicBezTo>
                    <a:pt x="804144" y="192121"/>
                    <a:pt x="807277" y="205228"/>
                    <a:pt x="813542" y="214051"/>
                  </a:cubicBezTo>
                  <a:cubicBezTo>
                    <a:pt x="818018" y="220444"/>
                    <a:pt x="824091" y="223641"/>
                    <a:pt x="831763" y="223641"/>
                  </a:cubicBezTo>
                  <a:cubicBezTo>
                    <a:pt x="840075" y="223641"/>
                    <a:pt x="846117" y="218814"/>
                    <a:pt x="849888" y="209160"/>
                  </a:cubicBezTo>
                  <a:cubicBezTo>
                    <a:pt x="853661" y="199505"/>
                    <a:pt x="855547" y="183938"/>
                    <a:pt x="855547" y="162457"/>
                  </a:cubicBezTo>
                  <a:cubicBezTo>
                    <a:pt x="855547" y="142765"/>
                    <a:pt x="853309" y="129658"/>
                    <a:pt x="848833" y="123137"/>
                  </a:cubicBezTo>
                  <a:cubicBezTo>
                    <a:pt x="845381" y="118023"/>
                    <a:pt x="840330" y="115337"/>
                    <a:pt x="833681" y="115081"/>
                  </a:cubicBezTo>
                  <a:close/>
                  <a:moveTo>
                    <a:pt x="595171" y="73844"/>
                  </a:moveTo>
                  <a:cubicBezTo>
                    <a:pt x="618570" y="73844"/>
                    <a:pt x="639093" y="79918"/>
                    <a:pt x="656739" y="92065"/>
                  </a:cubicBezTo>
                  <a:cubicBezTo>
                    <a:pt x="669398" y="100760"/>
                    <a:pt x="679563" y="112076"/>
                    <a:pt x="687235" y="126014"/>
                  </a:cubicBezTo>
                  <a:cubicBezTo>
                    <a:pt x="695163" y="140591"/>
                    <a:pt x="699127" y="155807"/>
                    <a:pt x="699127" y="171662"/>
                  </a:cubicBezTo>
                  <a:cubicBezTo>
                    <a:pt x="699127" y="199410"/>
                    <a:pt x="686404" y="223001"/>
                    <a:pt x="660958" y="242438"/>
                  </a:cubicBezTo>
                  <a:cubicBezTo>
                    <a:pt x="636664" y="260978"/>
                    <a:pt x="608852" y="270249"/>
                    <a:pt x="577525" y="270249"/>
                  </a:cubicBezTo>
                  <a:cubicBezTo>
                    <a:pt x="546965" y="270249"/>
                    <a:pt x="522222" y="261554"/>
                    <a:pt x="503298" y="244164"/>
                  </a:cubicBezTo>
                  <a:cubicBezTo>
                    <a:pt x="484885" y="227285"/>
                    <a:pt x="475678" y="205292"/>
                    <a:pt x="475678" y="178184"/>
                  </a:cubicBezTo>
                  <a:cubicBezTo>
                    <a:pt x="475678" y="148007"/>
                    <a:pt x="486930" y="123329"/>
                    <a:pt x="509436" y="104149"/>
                  </a:cubicBezTo>
                  <a:cubicBezTo>
                    <a:pt x="532963" y="83945"/>
                    <a:pt x="561542" y="73844"/>
                    <a:pt x="595171" y="73844"/>
                  </a:cubicBezTo>
                  <a:close/>
                  <a:moveTo>
                    <a:pt x="358003" y="73844"/>
                  </a:moveTo>
                  <a:cubicBezTo>
                    <a:pt x="381402" y="73844"/>
                    <a:pt x="401925" y="79918"/>
                    <a:pt x="419571" y="92065"/>
                  </a:cubicBezTo>
                  <a:cubicBezTo>
                    <a:pt x="432230" y="100760"/>
                    <a:pt x="442395" y="112076"/>
                    <a:pt x="450067" y="126014"/>
                  </a:cubicBezTo>
                  <a:cubicBezTo>
                    <a:pt x="457995" y="140591"/>
                    <a:pt x="461959" y="155807"/>
                    <a:pt x="461959" y="171662"/>
                  </a:cubicBezTo>
                  <a:cubicBezTo>
                    <a:pt x="461959" y="199410"/>
                    <a:pt x="449236" y="223001"/>
                    <a:pt x="423791" y="242438"/>
                  </a:cubicBezTo>
                  <a:cubicBezTo>
                    <a:pt x="399496" y="260978"/>
                    <a:pt x="371684" y="270249"/>
                    <a:pt x="340357" y="270249"/>
                  </a:cubicBezTo>
                  <a:cubicBezTo>
                    <a:pt x="309797" y="270249"/>
                    <a:pt x="285054" y="261554"/>
                    <a:pt x="266130" y="244164"/>
                  </a:cubicBezTo>
                  <a:cubicBezTo>
                    <a:pt x="247717" y="227285"/>
                    <a:pt x="238510" y="205292"/>
                    <a:pt x="238510" y="178184"/>
                  </a:cubicBezTo>
                  <a:cubicBezTo>
                    <a:pt x="238510" y="148007"/>
                    <a:pt x="249762" y="123329"/>
                    <a:pt x="272268" y="104149"/>
                  </a:cubicBezTo>
                  <a:cubicBezTo>
                    <a:pt x="295795" y="83945"/>
                    <a:pt x="324374" y="73844"/>
                    <a:pt x="358003" y="73844"/>
                  </a:cubicBezTo>
                  <a:close/>
                  <a:moveTo>
                    <a:pt x="921334" y="2877"/>
                  </a:moveTo>
                  <a:cubicBezTo>
                    <a:pt x="932331" y="2877"/>
                    <a:pt x="937829" y="8120"/>
                    <a:pt x="937829" y="18605"/>
                  </a:cubicBezTo>
                  <a:lnTo>
                    <a:pt x="937829" y="193719"/>
                  </a:lnTo>
                  <a:cubicBezTo>
                    <a:pt x="937829" y="203693"/>
                    <a:pt x="938245" y="210087"/>
                    <a:pt x="939076" y="212900"/>
                  </a:cubicBezTo>
                  <a:cubicBezTo>
                    <a:pt x="939907" y="215713"/>
                    <a:pt x="942241" y="218463"/>
                    <a:pt x="946077" y="221148"/>
                  </a:cubicBezTo>
                  <a:cubicBezTo>
                    <a:pt x="950680" y="224344"/>
                    <a:pt x="953781" y="227157"/>
                    <a:pt x="955379" y="229586"/>
                  </a:cubicBezTo>
                  <a:cubicBezTo>
                    <a:pt x="956978" y="232016"/>
                    <a:pt x="957777" y="234957"/>
                    <a:pt x="957777" y="238409"/>
                  </a:cubicBezTo>
                  <a:cubicBezTo>
                    <a:pt x="957777" y="248639"/>
                    <a:pt x="947484" y="256439"/>
                    <a:pt x="926897" y="261810"/>
                  </a:cubicBezTo>
                  <a:cubicBezTo>
                    <a:pt x="908356" y="266540"/>
                    <a:pt x="889815" y="268906"/>
                    <a:pt x="871275" y="268906"/>
                  </a:cubicBezTo>
                  <a:cubicBezTo>
                    <a:pt x="867183" y="268906"/>
                    <a:pt x="864529" y="268299"/>
                    <a:pt x="863315" y="267084"/>
                  </a:cubicBezTo>
                  <a:cubicBezTo>
                    <a:pt x="862100" y="265869"/>
                    <a:pt x="861301" y="262960"/>
                    <a:pt x="860917" y="258357"/>
                  </a:cubicBezTo>
                  <a:cubicBezTo>
                    <a:pt x="860278" y="251836"/>
                    <a:pt x="857976" y="248575"/>
                    <a:pt x="854012" y="248575"/>
                  </a:cubicBezTo>
                  <a:cubicBezTo>
                    <a:pt x="851838" y="248575"/>
                    <a:pt x="848450" y="250493"/>
                    <a:pt x="843847" y="254329"/>
                  </a:cubicBezTo>
                  <a:cubicBezTo>
                    <a:pt x="830804" y="264942"/>
                    <a:pt x="816291" y="270249"/>
                    <a:pt x="800308" y="270249"/>
                  </a:cubicBezTo>
                  <a:cubicBezTo>
                    <a:pt x="780488" y="270249"/>
                    <a:pt x="762650" y="262897"/>
                    <a:pt x="746795" y="248192"/>
                  </a:cubicBezTo>
                  <a:cubicBezTo>
                    <a:pt x="737461" y="239369"/>
                    <a:pt x="729917" y="229203"/>
                    <a:pt x="724163" y="217695"/>
                  </a:cubicBezTo>
                  <a:cubicBezTo>
                    <a:pt x="716491" y="202735"/>
                    <a:pt x="712655" y="187583"/>
                    <a:pt x="712655" y="172238"/>
                  </a:cubicBezTo>
                  <a:cubicBezTo>
                    <a:pt x="712655" y="154209"/>
                    <a:pt x="717641" y="136819"/>
                    <a:pt x="727615" y="120068"/>
                  </a:cubicBezTo>
                  <a:cubicBezTo>
                    <a:pt x="736821" y="104596"/>
                    <a:pt x="749353" y="92704"/>
                    <a:pt x="765208" y="84393"/>
                  </a:cubicBezTo>
                  <a:cubicBezTo>
                    <a:pt x="778506" y="77488"/>
                    <a:pt x="791613" y="74036"/>
                    <a:pt x="804528" y="74036"/>
                  </a:cubicBezTo>
                  <a:cubicBezTo>
                    <a:pt x="819360" y="74036"/>
                    <a:pt x="832659" y="77360"/>
                    <a:pt x="844422" y="84009"/>
                  </a:cubicBezTo>
                  <a:cubicBezTo>
                    <a:pt x="846340" y="85032"/>
                    <a:pt x="847875" y="85544"/>
                    <a:pt x="849025" y="85544"/>
                  </a:cubicBezTo>
                  <a:cubicBezTo>
                    <a:pt x="853117" y="85544"/>
                    <a:pt x="855163" y="80045"/>
                    <a:pt x="855163" y="69049"/>
                  </a:cubicBezTo>
                  <a:cubicBezTo>
                    <a:pt x="855163" y="64317"/>
                    <a:pt x="854044" y="60705"/>
                    <a:pt x="851806" y="58212"/>
                  </a:cubicBezTo>
                  <a:cubicBezTo>
                    <a:pt x="849568" y="55719"/>
                    <a:pt x="845573" y="53577"/>
                    <a:pt x="839819" y="51787"/>
                  </a:cubicBezTo>
                  <a:cubicBezTo>
                    <a:pt x="831763" y="49229"/>
                    <a:pt x="827735" y="44754"/>
                    <a:pt x="827735" y="38361"/>
                  </a:cubicBezTo>
                  <a:cubicBezTo>
                    <a:pt x="827735" y="29026"/>
                    <a:pt x="837006" y="21738"/>
                    <a:pt x="855547" y="16496"/>
                  </a:cubicBezTo>
                  <a:cubicBezTo>
                    <a:pt x="888281" y="7417"/>
                    <a:pt x="910210" y="2877"/>
                    <a:pt x="921334" y="2877"/>
                  </a:cubicBezTo>
                  <a:close/>
                  <a:moveTo>
                    <a:pt x="227477" y="0"/>
                  </a:moveTo>
                  <a:cubicBezTo>
                    <a:pt x="231952" y="0"/>
                    <a:pt x="236235" y="2558"/>
                    <a:pt x="240327" y="7673"/>
                  </a:cubicBezTo>
                  <a:cubicBezTo>
                    <a:pt x="251579" y="21994"/>
                    <a:pt x="257206" y="37849"/>
                    <a:pt x="257206" y="55239"/>
                  </a:cubicBezTo>
                  <a:cubicBezTo>
                    <a:pt x="257206" y="63167"/>
                    <a:pt x="255352" y="69497"/>
                    <a:pt x="251643" y="74227"/>
                  </a:cubicBezTo>
                  <a:cubicBezTo>
                    <a:pt x="247935" y="78958"/>
                    <a:pt x="243076" y="81324"/>
                    <a:pt x="237067" y="81324"/>
                  </a:cubicBezTo>
                  <a:cubicBezTo>
                    <a:pt x="232591" y="81324"/>
                    <a:pt x="229202" y="80429"/>
                    <a:pt x="226901" y="78639"/>
                  </a:cubicBezTo>
                  <a:cubicBezTo>
                    <a:pt x="224599" y="76849"/>
                    <a:pt x="218717" y="70584"/>
                    <a:pt x="209256" y="59843"/>
                  </a:cubicBezTo>
                  <a:cubicBezTo>
                    <a:pt x="203501" y="53194"/>
                    <a:pt x="196565" y="48846"/>
                    <a:pt x="188445" y="46800"/>
                  </a:cubicBezTo>
                  <a:cubicBezTo>
                    <a:pt x="180325" y="44754"/>
                    <a:pt x="165205" y="43411"/>
                    <a:pt x="143084" y="42772"/>
                  </a:cubicBezTo>
                  <a:cubicBezTo>
                    <a:pt x="134261" y="42772"/>
                    <a:pt x="128826" y="45009"/>
                    <a:pt x="126781" y="49485"/>
                  </a:cubicBezTo>
                  <a:cubicBezTo>
                    <a:pt x="125246" y="52810"/>
                    <a:pt x="123808" y="59331"/>
                    <a:pt x="122465" y="69049"/>
                  </a:cubicBezTo>
                  <a:cubicBezTo>
                    <a:pt x="121123" y="78767"/>
                    <a:pt x="120451" y="87590"/>
                    <a:pt x="120451" y="95517"/>
                  </a:cubicBezTo>
                  <a:cubicBezTo>
                    <a:pt x="120451" y="100249"/>
                    <a:pt x="121986" y="103509"/>
                    <a:pt x="125055" y="105300"/>
                  </a:cubicBezTo>
                  <a:cubicBezTo>
                    <a:pt x="128124" y="107089"/>
                    <a:pt x="133878" y="107985"/>
                    <a:pt x="142317" y="107985"/>
                  </a:cubicBezTo>
                  <a:cubicBezTo>
                    <a:pt x="147943" y="107985"/>
                    <a:pt x="152099" y="106962"/>
                    <a:pt x="154784" y="104916"/>
                  </a:cubicBezTo>
                  <a:cubicBezTo>
                    <a:pt x="157469" y="102870"/>
                    <a:pt x="159323" y="99417"/>
                    <a:pt x="160346" y="94559"/>
                  </a:cubicBezTo>
                  <a:cubicBezTo>
                    <a:pt x="163287" y="80621"/>
                    <a:pt x="169296" y="73652"/>
                    <a:pt x="178375" y="73652"/>
                  </a:cubicBezTo>
                  <a:cubicBezTo>
                    <a:pt x="193975" y="73652"/>
                    <a:pt x="201776" y="92321"/>
                    <a:pt x="201776" y="129658"/>
                  </a:cubicBezTo>
                  <a:cubicBezTo>
                    <a:pt x="201776" y="153314"/>
                    <a:pt x="198387" y="170704"/>
                    <a:pt x="191610" y="181828"/>
                  </a:cubicBezTo>
                  <a:cubicBezTo>
                    <a:pt x="187518" y="188605"/>
                    <a:pt x="181892" y="191994"/>
                    <a:pt x="174732" y="191994"/>
                  </a:cubicBezTo>
                  <a:cubicBezTo>
                    <a:pt x="167187" y="191994"/>
                    <a:pt x="162840" y="186943"/>
                    <a:pt x="161689" y="176841"/>
                  </a:cubicBezTo>
                  <a:cubicBezTo>
                    <a:pt x="161049" y="170320"/>
                    <a:pt x="160250" y="165717"/>
                    <a:pt x="159292" y="163032"/>
                  </a:cubicBezTo>
                  <a:cubicBezTo>
                    <a:pt x="158332" y="160346"/>
                    <a:pt x="156510" y="157789"/>
                    <a:pt x="153825" y="155359"/>
                  </a:cubicBezTo>
                  <a:cubicBezTo>
                    <a:pt x="149606" y="151396"/>
                    <a:pt x="143468" y="149414"/>
                    <a:pt x="135412" y="149414"/>
                  </a:cubicBezTo>
                  <a:cubicBezTo>
                    <a:pt x="129658" y="149414"/>
                    <a:pt x="125757" y="150436"/>
                    <a:pt x="123712" y="152483"/>
                  </a:cubicBezTo>
                  <a:cubicBezTo>
                    <a:pt x="121666" y="154528"/>
                    <a:pt x="120771" y="158428"/>
                    <a:pt x="121027" y="164182"/>
                  </a:cubicBezTo>
                  <a:cubicBezTo>
                    <a:pt x="121027" y="165206"/>
                    <a:pt x="120963" y="171151"/>
                    <a:pt x="120835" y="182020"/>
                  </a:cubicBezTo>
                  <a:cubicBezTo>
                    <a:pt x="120835" y="204141"/>
                    <a:pt x="123137" y="217631"/>
                    <a:pt x="127740" y="222490"/>
                  </a:cubicBezTo>
                  <a:cubicBezTo>
                    <a:pt x="129274" y="224408"/>
                    <a:pt x="130841" y="225655"/>
                    <a:pt x="132439" y="226230"/>
                  </a:cubicBezTo>
                  <a:cubicBezTo>
                    <a:pt x="134037" y="226805"/>
                    <a:pt x="138225" y="227605"/>
                    <a:pt x="145002" y="228628"/>
                  </a:cubicBezTo>
                  <a:cubicBezTo>
                    <a:pt x="148326" y="229139"/>
                    <a:pt x="151140" y="230866"/>
                    <a:pt x="153441" y="233806"/>
                  </a:cubicBezTo>
                  <a:cubicBezTo>
                    <a:pt x="155743" y="236747"/>
                    <a:pt x="156893" y="240136"/>
                    <a:pt x="156893" y="243972"/>
                  </a:cubicBezTo>
                  <a:cubicBezTo>
                    <a:pt x="156893" y="253818"/>
                    <a:pt x="151140" y="260147"/>
                    <a:pt x="139632" y="262960"/>
                  </a:cubicBezTo>
                  <a:cubicBezTo>
                    <a:pt x="123008" y="266924"/>
                    <a:pt x="99673" y="268906"/>
                    <a:pt x="69624" y="268906"/>
                  </a:cubicBezTo>
                  <a:cubicBezTo>
                    <a:pt x="43283" y="268906"/>
                    <a:pt x="25126" y="267371"/>
                    <a:pt x="15152" y="264303"/>
                  </a:cubicBezTo>
                  <a:cubicBezTo>
                    <a:pt x="10676" y="262897"/>
                    <a:pt x="7033" y="260339"/>
                    <a:pt x="4220" y="256630"/>
                  </a:cubicBezTo>
                  <a:cubicBezTo>
                    <a:pt x="1407" y="252923"/>
                    <a:pt x="0" y="248831"/>
                    <a:pt x="0" y="244356"/>
                  </a:cubicBezTo>
                  <a:cubicBezTo>
                    <a:pt x="0" y="238729"/>
                    <a:pt x="2046" y="234190"/>
                    <a:pt x="6138" y="230737"/>
                  </a:cubicBezTo>
                  <a:cubicBezTo>
                    <a:pt x="7161" y="229970"/>
                    <a:pt x="10676" y="228372"/>
                    <a:pt x="16687" y="225943"/>
                  </a:cubicBezTo>
                  <a:cubicBezTo>
                    <a:pt x="23848" y="223130"/>
                    <a:pt x="28131" y="216608"/>
                    <a:pt x="29538" y="206379"/>
                  </a:cubicBezTo>
                  <a:cubicBezTo>
                    <a:pt x="31839" y="190651"/>
                    <a:pt x="32990" y="154784"/>
                    <a:pt x="32990" y="98778"/>
                  </a:cubicBezTo>
                  <a:cubicBezTo>
                    <a:pt x="32990" y="74611"/>
                    <a:pt x="32158" y="58947"/>
                    <a:pt x="30496" y="51787"/>
                  </a:cubicBezTo>
                  <a:cubicBezTo>
                    <a:pt x="28834" y="44626"/>
                    <a:pt x="24806" y="39639"/>
                    <a:pt x="18413" y="36826"/>
                  </a:cubicBezTo>
                  <a:cubicBezTo>
                    <a:pt x="12019" y="34013"/>
                    <a:pt x="7832" y="31552"/>
                    <a:pt x="5850" y="29442"/>
                  </a:cubicBezTo>
                  <a:cubicBezTo>
                    <a:pt x="3868" y="27332"/>
                    <a:pt x="2877" y="24295"/>
                    <a:pt x="2877" y="20331"/>
                  </a:cubicBezTo>
                  <a:cubicBezTo>
                    <a:pt x="2877" y="14705"/>
                    <a:pt x="5626" y="10006"/>
                    <a:pt x="11125" y="6234"/>
                  </a:cubicBezTo>
                  <a:cubicBezTo>
                    <a:pt x="16623" y="2462"/>
                    <a:pt x="23400" y="576"/>
                    <a:pt x="31456" y="576"/>
                  </a:cubicBezTo>
                  <a:cubicBezTo>
                    <a:pt x="36570" y="576"/>
                    <a:pt x="44050" y="959"/>
                    <a:pt x="53897" y="1726"/>
                  </a:cubicBezTo>
                  <a:cubicBezTo>
                    <a:pt x="74738" y="3389"/>
                    <a:pt x="99673" y="4220"/>
                    <a:pt x="128699" y="4220"/>
                  </a:cubicBezTo>
                  <a:cubicBezTo>
                    <a:pt x="175115" y="4220"/>
                    <a:pt x="206379" y="2941"/>
                    <a:pt x="222490" y="384"/>
                  </a:cubicBezTo>
                  <a:cubicBezTo>
                    <a:pt x="224664" y="128"/>
                    <a:pt x="226326" y="0"/>
                    <a:pt x="2274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30A904-67F2-4E4F-B53D-28A6F77D2161}"/>
                </a:ext>
              </a:extLst>
            </p:cNvPr>
            <p:cNvSpPr/>
            <p:nvPr/>
          </p:nvSpPr>
          <p:spPr>
            <a:xfrm>
              <a:off x="5271283" y="2876014"/>
              <a:ext cx="1636575" cy="358969"/>
            </a:xfrm>
            <a:custGeom>
              <a:avLst/>
              <a:gdLst>
                <a:gd name="connsiteX0" fmla="*/ 567399 w 1563504"/>
                <a:gd name="connsiteY0" fmla="*/ 280030 h 342941"/>
                <a:gd name="connsiteX1" fmla="*/ 562604 w 1563504"/>
                <a:gd name="connsiteY1" fmla="*/ 285593 h 342941"/>
                <a:gd name="connsiteX2" fmla="*/ 574879 w 1563504"/>
                <a:gd name="connsiteY2" fmla="*/ 303910 h 342941"/>
                <a:gd name="connsiteX3" fmla="*/ 606718 w 1563504"/>
                <a:gd name="connsiteY3" fmla="*/ 310910 h 342941"/>
                <a:gd name="connsiteX4" fmla="*/ 636160 w 1563504"/>
                <a:gd name="connsiteY4" fmla="*/ 305924 h 342941"/>
                <a:gd name="connsiteX5" fmla="*/ 646805 w 1563504"/>
                <a:gd name="connsiteY5" fmla="*/ 291922 h 342941"/>
                <a:gd name="connsiteX6" fmla="*/ 642777 w 1563504"/>
                <a:gd name="connsiteY6" fmla="*/ 283771 h 342941"/>
                <a:gd name="connsiteX7" fmla="*/ 632803 w 1563504"/>
                <a:gd name="connsiteY7" fmla="*/ 280414 h 342941"/>
                <a:gd name="connsiteX8" fmla="*/ 623980 w 1563504"/>
                <a:gd name="connsiteY8" fmla="*/ 281181 h 342941"/>
                <a:gd name="connsiteX9" fmla="*/ 600005 w 1563504"/>
                <a:gd name="connsiteY9" fmla="*/ 282908 h 342941"/>
                <a:gd name="connsiteX10" fmla="*/ 581209 w 1563504"/>
                <a:gd name="connsiteY10" fmla="*/ 281948 h 342941"/>
                <a:gd name="connsiteX11" fmla="*/ 570276 w 1563504"/>
                <a:gd name="connsiteY11" fmla="*/ 280414 h 342941"/>
                <a:gd name="connsiteX12" fmla="*/ 567399 w 1563504"/>
                <a:gd name="connsiteY12" fmla="*/ 280030 h 342941"/>
                <a:gd name="connsiteX13" fmla="*/ 835899 w 1563504"/>
                <a:gd name="connsiteY13" fmla="*/ 187007 h 342941"/>
                <a:gd name="connsiteX14" fmla="*/ 821227 w 1563504"/>
                <a:gd name="connsiteY14" fmla="*/ 193912 h 342941"/>
                <a:gd name="connsiteX15" fmla="*/ 814993 w 1563504"/>
                <a:gd name="connsiteY15" fmla="*/ 210407 h 342941"/>
                <a:gd name="connsiteX16" fmla="*/ 819404 w 1563504"/>
                <a:gd name="connsiteY16" fmla="*/ 225272 h 342941"/>
                <a:gd name="connsiteX17" fmla="*/ 831104 w 1563504"/>
                <a:gd name="connsiteY17" fmla="*/ 230929 h 342941"/>
                <a:gd name="connsiteX18" fmla="*/ 846448 w 1563504"/>
                <a:gd name="connsiteY18" fmla="*/ 205036 h 342941"/>
                <a:gd name="connsiteX19" fmla="*/ 844242 w 1563504"/>
                <a:gd name="connsiteY19" fmla="*/ 190843 h 342941"/>
                <a:gd name="connsiteX20" fmla="*/ 835899 w 1563504"/>
                <a:gd name="connsiteY20" fmla="*/ 187007 h 342941"/>
                <a:gd name="connsiteX21" fmla="*/ 609212 w 1563504"/>
                <a:gd name="connsiteY21" fmla="*/ 105492 h 342941"/>
                <a:gd name="connsiteX22" fmla="*/ 593772 w 1563504"/>
                <a:gd name="connsiteY22" fmla="*/ 112779 h 342941"/>
                <a:gd name="connsiteX23" fmla="*/ 587922 w 1563504"/>
                <a:gd name="connsiteY23" fmla="*/ 132152 h 342941"/>
                <a:gd name="connsiteX24" fmla="*/ 594251 w 1563504"/>
                <a:gd name="connsiteY24" fmla="*/ 165334 h 342941"/>
                <a:gd name="connsiteX25" fmla="*/ 610938 w 1563504"/>
                <a:gd name="connsiteY25" fmla="*/ 177801 h 342941"/>
                <a:gd name="connsiteX26" fmla="*/ 627049 w 1563504"/>
                <a:gd name="connsiteY26" fmla="*/ 170033 h 342941"/>
                <a:gd name="connsiteX27" fmla="*/ 632995 w 1563504"/>
                <a:gd name="connsiteY27" fmla="*/ 149222 h 342941"/>
                <a:gd name="connsiteX28" fmla="*/ 626761 w 1563504"/>
                <a:gd name="connsiteY28" fmla="*/ 117287 h 342941"/>
                <a:gd name="connsiteX29" fmla="*/ 609212 w 1563504"/>
                <a:gd name="connsiteY29" fmla="*/ 105492 h 342941"/>
                <a:gd name="connsiteX30" fmla="*/ 1324483 w 1563504"/>
                <a:gd name="connsiteY30" fmla="*/ 77488 h 342941"/>
                <a:gd name="connsiteX31" fmla="*/ 1335032 w 1563504"/>
                <a:gd name="connsiteY31" fmla="*/ 89380 h 342941"/>
                <a:gd name="connsiteX32" fmla="*/ 1335032 w 1563504"/>
                <a:gd name="connsiteY32" fmla="*/ 200816 h 342941"/>
                <a:gd name="connsiteX33" fmla="*/ 1337429 w 1563504"/>
                <a:gd name="connsiteY33" fmla="*/ 220189 h 342941"/>
                <a:gd name="connsiteX34" fmla="*/ 1347115 w 1563504"/>
                <a:gd name="connsiteY34" fmla="*/ 231505 h 342941"/>
                <a:gd name="connsiteX35" fmla="*/ 1355075 w 1563504"/>
                <a:gd name="connsiteY35" fmla="*/ 238697 h 342941"/>
                <a:gd name="connsiteX36" fmla="*/ 1357089 w 1563504"/>
                <a:gd name="connsiteY36" fmla="*/ 246274 h 342941"/>
                <a:gd name="connsiteX37" fmla="*/ 1294370 w 1563504"/>
                <a:gd name="connsiteY37" fmla="*/ 271016 h 342941"/>
                <a:gd name="connsiteX38" fmla="*/ 1240857 w 1563504"/>
                <a:gd name="connsiteY38" fmla="*/ 265645 h 342941"/>
                <a:gd name="connsiteX39" fmla="*/ 1230021 w 1563504"/>
                <a:gd name="connsiteY39" fmla="*/ 258933 h 342941"/>
                <a:gd name="connsiteX40" fmla="*/ 1225897 w 1563504"/>
                <a:gd name="connsiteY40" fmla="*/ 248000 h 342941"/>
                <a:gd name="connsiteX41" fmla="*/ 1228007 w 1563504"/>
                <a:gd name="connsiteY41" fmla="*/ 239944 h 342941"/>
                <a:gd name="connsiteX42" fmla="*/ 1238747 w 1563504"/>
                <a:gd name="connsiteY42" fmla="*/ 230738 h 342941"/>
                <a:gd name="connsiteX43" fmla="*/ 1247187 w 1563504"/>
                <a:gd name="connsiteY43" fmla="*/ 216353 h 342941"/>
                <a:gd name="connsiteX44" fmla="*/ 1249681 w 1563504"/>
                <a:gd name="connsiteY44" fmla="*/ 186624 h 342941"/>
                <a:gd name="connsiteX45" fmla="*/ 1248817 w 1563504"/>
                <a:gd name="connsiteY45" fmla="*/ 162936 h 342941"/>
                <a:gd name="connsiteX46" fmla="*/ 1247570 w 1563504"/>
                <a:gd name="connsiteY46" fmla="*/ 142701 h 342941"/>
                <a:gd name="connsiteX47" fmla="*/ 1236829 w 1563504"/>
                <a:gd name="connsiteY47" fmla="*/ 130618 h 342941"/>
                <a:gd name="connsiteX48" fmla="*/ 1224938 w 1563504"/>
                <a:gd name="connsiteY48" fmla="*/ 115273 h 342941"/>
                <a:gd name="connsiteX49" fmla="*/ 1240474 w 1563504"/>
                <a:gd name="connsiteY49" fmla="*/ 97244 h 342941"/>
                <a:gd name="connsiteX50" fmla="*/ 1286506 w 1563504"/>
                <a:gd name="connsiteY50" fmla="*/ 83242 h 342941"/>
                <a:gd name="connsiteX51" fmla="*/ 1324483 w 1563504"/>
                <a:gd name="connsiteY51" fmla="*/ 77488 h 342941"/>
                <a:gd name="connsiteX52" fmla="*/ 1129978 w 1563504"/>
                <a:gd name="connsiteY52" fmla="*/ 77297 h 342941"/>
                <a:gd name="connsiteX53" fmla="*/ 1171407 w 1563504"/>
                <a:gd name="connsiteY53" fmla="*/ 89955 h 342941"/>
                <a:gd name="connsiteX54" fmla="*/ 1188286 w 1563504"/>
                <a:gd name="connsiteY54" fmla="*/ 111149 h 342941"/>
                <a:gd name="connsiteX55" fmla="*/ 1194232 w 1563504"/>
                <a:gd name="connsiteY55" fmla="*/ 146921 h 342941"/>
                <a:gd name="connsiteX56" fmla="*/ 1196917 w 1563504"/>
                <a:gd name="connsiteY56" fmla="*/ 214435 h 342941"/>
                <a:gd name="connsiteX57" fmla="*/ 1199314 w 1563504"/>
                <a:gd name="connsiteY57" fmla="*/ 225751 h 342941"/>
                <a:gd name="connsiteX58" fmla="*/ 1211110 w 1563504"/>
                <a:gd name="connsiteY58" fmla="*/ 239752 h 342941"/>
                <a:gd name="connsiteX59" fmla="*/ 1213987 w 1563504"/>
                <a:gd name="connsiteY59" fmla="*/ 248384 h 342941"/>
                <a:gd name="connsiteX60" fmla="*/ 1198835 w 1563504"/>
                <a:gd name="connsiteY60" fmla="*/ 266029 h 342941"/>
                <a:gd name="connsiteX61" fmla="*/ 1144747 w 1563504"/>
                <a:gd name="connsiteY61" fmla="*/ 271016 h 342941"/>
                <a:gd name="connsiteX62" fmla="*/ 1107345 w 1563504"/>
                <a:gd name="connsiteY62" fmla="*/ 266413 h 342941"/>
                <a:gd name="connsiteX63" fmla="*/ 1096029 w 1563504"/>
                <a:gd name="connsiteY63" fmla="*/ 250877 h 342941"/>
                <a:gd name="connsiteX64" fmla="*/ 1097180 w 1563504"/>
                <a:gd name="connsiteY64" fmla="*/ 245218 h 342941"/>
                <a:gd name="connsiteX65" fmla="*/ 1104853 w 1563504"/>
                <a:gd name="connsiteY65" fmla="*/ 236300 h 342941"/>
                <a:gd name="connsiteX66" fmla="*/ 1112525 w 1563504"/>
                <a:gd name="connsiteY66" fmla="*/ 182595 h 342941"/>
                <a:gd name="connsiteX67" fmla="*/ 1106387 w 1563504"/>
                <a:gd name="connsiteY67" fmla="*/ 143468 h 342941"/>
                <a:gd name="connsiteX68" fmla="*/ 1087974 w 1563504"/>
                <a:gd name="connsiteY68" fmla="*/ 133303 h 342941"/>
                <a:gd name="connsiteX69" fmla="*/ 1070328 w 1563504"/>
                <a:gd name="connsiteY69" fmla="*/ 141550 h 342941"/>
                <a:gd name="connsiteX70" fmla="*/ 1065533 w 1563504"/>
                <a:gd name="connsiteY70" fmla="*/ 171471 h 342941"/>
                <a:gd name="connsiteX71" fmla="*/ 1065533 w 1563504"/>
                <a:gd name="connsiteY71" fmla="*/ 209448 h 342941"/>
                <a:gd name="connsiteX72" fmla="*/ 1066971 w 1563504"/>
                <a:gd name="connsiteY72" fmla="*/ 224984 h 342941"/>
                <a:gd name="connsiteX73" fmla="*/ 1076465 w 1563504"/>
                <a:gd name="connsiteY73" fmla="*/ 241287 h 342941"/>
                <a:gd name="connsiteX74" fmla="*/ 1078576 w 1563504"/>
                <a:gd name="connsiteY74" fmla="*/ 249151 h 342941"/>
                <a:gd name="connsiteX75" fmla="*/ 1062848 w 1563504"/>
                <a:gd name="connsiteY75" fmla="*/ 265838 h 342941"/>
                <a:gd name="connsiteX76" fmla="*/ 1013747 w 1563504"/>
                <a:gd name="connsiteY76" fmla="*/ 271208 h 342941"/>
                <a:gd name="connsiteX77" fmla="*/ 960426 w 1563504"/>
                <a:gd name="connsiteY77" fmla="*/ 249151 h 342941"/>
                <a:gd name="connsiteX78" fmla="*/ 962056 w 1563504"/>
                <a:gd name="connsiteY78" fmla="*/ 242150 h 342941"/>
                <a:gd name="connsiteX79" fmla="*/ 969824 w 1563504"/>
                <a:gd name="connsiteY79" fmla="*/ 235341 h 342941"/>
                <a:gd name="connsiteX80" fmla="*/ 976153 w 1563504"/>
                <a:gd name="connsiteY80" fmla="*/ 226997 h 342941"/>
                <a:gd name="connsiteX81" fmla="*/ 978647 w 1563504"/>
                <a:gd name="connsiteY81" fmla="*/ 203885 h 342941"/>
                <a:gd name="connsiteX82" fmla="*/ 979989 w 1563504"/>
                <a:gd name="connsiteY82" fmla="*/ 158045 h 342941"/>
                <a:gd name="connsiteX83" fmla="*/ 977975 w 1563504"/>
                <a:gd name="connsiteY83" fmla="*/ 140687 h 342941"/>
                <a:gd name="connsiteX84" fmla="*/ 966371 w 1563504"/>
                <a:gd name="connsiteY84" fmla="*/ 130618 h 342941"/>
                <a:gd name="connsiteX85" fmla="*/ 958124 w 1563504"/>
                <a:gd name="connsiteY85" fmla="*/ 117959 h 342941"/>
                <a:gd name="connsiteX86" fmla="*/ 964837 w 1563504"/>
                <a:gd name="connsiteY86" fmla="*/ 105395 h 342941"/>
                <a:gd name="connsiteX87" fmla="*/ 992457 w 1563504"/>
                <a:gd name="connsiteY87" fmla="*/ 93024 h 342941"/>
                <a:gd name="connsiteX88" fmla="*/ 1027939 w 1563504"/>
                <a:gd name="connsiteY88" fmla="*/ 81996 h 342941"/>
                <a:gd name="connsiteX89" fmla="*/ 1051339 w 1563504"/>
                <a:gd name="connsiteY89" fmla="*/ 77488 h 342941"/>
                <a:gd name="connsiteX90" fmla="*/ 1061025 w 1563504"/>
                <a:gd name="connsiteY90" fmla="*/ 81708 h 342941"/>
                <a:gd name="connsiteX91" fmla="*/ 1064957 w 1563504"/>
                <a:gd name="connsiteY91" fmla="*/ 91682 h 342941"/>
                <a:gd name="connsiteX92" fmla="*/ 1064766 w 1563504"/>
                <a:gd name="connsiteY92" fmla="*/ 96477 h 342941"/>
                <a:gd name="connsiteX93" fmla="*/ 1064574 w 1563504"/>
                <a:gd name="connsiteY93" fmla="*/ 99162 h 342941"/>
                <a:gd name="connsiteX94" fmla="*/ 1072246 w 1563504"/>
                <a:gd name="connsiteY94" fmla="*/ 108368 h 342941"/>
                <a:gd name="connsiteX95" fmla="*/ 1082027 w 1563504"/>
                <a:gd name="connsiteY95" fmla="*/ 101080 h 342941"/>
                <a:gd name="connsiteX96" fmla="*/ 1129978 w 1563504"/>
                <a:gd name="connsiteY96" fmla="*/ 77297 h 342941"/>
                <a:gd name="connsiteX97" fmla="*/ 391525 w 1563504"/>
                <a:gd name="connsiteY97" fmla="*/ 77297 h 342941"/>
                <a:gd name="connsiteX98" fmla="*/ 403896 w 1563504"/>
                <a:gd name="connsiteY98" fmla="*/ 80174 h 342941"/>
                <a:gd name="connsiteX99" fmla="*/ 407828 w 1563504"/>
                <a:gd name="connsiteY99" fmla="*/ 98587 h 342941"/>
                <a:gd name="connsiteX100" fmla="*/ 413773 w 1563504"/>
                <a:gd name="connsiteY100" fmla="*/ 107026 h 342941"/>
                <a:gd name="connsiteX101" fmla="*/ 421062 w 1563504"/>
                <a:gd name="connsiteY101" fmla="*/ 101463 h 342941"/>
                <a:gd name="connsiteX102" fmla="*/ 461148 w 1563504"/>
                <a:gd name="connsiteY102" fmla="*/ 77488 h 342941"/>
                <a:gd name="connsiteX103" fmla="*/ 489727 w 1563504"/>
                <a:gd name="connsiteY103" fmla="*/ 88804 h 342941"/>
                <a:gd name="connsiteX104" fmla="*/ 498550 w 1563504"/>
                <a:gd name="connsiteY104" fmla="*/ 103094 h 342941"/>
                <a:gd name="connsiteX105" fmla="*/ 502002 w 1563504"/>
                <a:gd name="connsiteY105" fmla="*/ 119877 h 342941"/>
                <a:gd name="connsiteX106" fmla="*/ 497783 w 1563504"/>
                <a:gd name="connsiteY106" fmla="*/ 138386 h 342941"/>
                <a:gd name="connsiteX107" fmla="*/ 486849 w 1563504"/>
                <a:gd name="connsiteY107" fmla="*/ 154017 h 342941"/>
                <a:gd name="connsiteX108" fmla="*/ 456737 w 1563504"/>
                <a:gd name="connsiteY108" fmla="*/ 165717 h 342941"/>
                <a:gd name="connsiteX109" fmla="*/ 440338 w 1563504"/>
                <a:gd name="connsiteY109" fmla="*/ 162265 h 342941"/>
                <a:gd name="connsiteX110" fmla="*/ 422980 w 1563504"/>
                <a:gd name="connsiteY110" fmla="*/ 148263 h 342941"/>
                <a:gd name="connsiteX111" fmla="*/ 415500 w 1563504"/>
                <a:gd name="connsiteY111" fmla="*/ 144235 h 342941"/>
                <a:gd name="connsiteX112" fmla="*/ 408498 w 1563504"/>
                <a:gd name="connsiteY112" fmla="*/ 150277 h 342941"/>
                <a:gd name="connsiteX113" fmla="*/ 406868 w 1563504"/>
                <a:gd name="connsiteY113" fmla="*/ 175690 h 342941"/>
                <a:gd name="connsiteX114" fmla="*/ 408979 w 1563504"/>
                <a:gd name="connsiteY114" fmla="*/ 215202 h 342941"/>
                <a:gd name="connsiteX115" fmla="*/ 412718 w 1563504"/>
                <a:gd name="connsiteY115" fmla="*/ 223161 h 342941"/>
                <a:gd name="connsiteX116" fmla="*/ 422980 w 1563504"/>
                <a:gd name="connsiteY116" fmla="*/ 227669 h 342941"/>
                <a:gd name="connsiteX117" fmla="*/ 440242 w 1563504"/>
                <a:gd name="connsiteY117" fmla="*/ 245699 h 342941"/>
                <a:gd name="connsiteX118" fmla="*/ 434679 w 1563504"/>
                <a:gd name="connsiteY118" fmla="*/ 259412 h 342941"/>
                <a:gd name="connsiteX119" fmla="*/ 419911 w 1563504"/>
                <a:gd name="connsiteY119" fmla="*/ 267180 h 342941"/>
                <a:gd name="connsiteX120" fmla="*/ 365823 w 1563504"/>
                <a:gd name="connsiteY120" fmla="*/ 271016 h 342941"/>
                <a:gd name="connsiteX121" fmla="*/ 314228 w 1563504"/>
                <a:gd name="connsiteY121" fmla="*/ 265070 h 342941"/>
                <a:gd name="connsiteX122" fmla="*/ 298501 w 1563504"/>
                <a:gd name="connsiteY122" fmla="*/ 246466 h 342941"/>
                <a:gd name="connsiteX123" fmla="*/ 310008 w 1563504"/>
                <a:gd name="connsiteY123" fmla="*/ 228628 h 342941"/>
                <a:gd name="connsiteX124" fmla="*/ 317681 w 1563504"/>
                <a:gd name="connsiteY124" fmla="*/ 222011 h 342941"/>
                <a:gd name="connsiteX125" fmla="*/ 320558 w 1563504"/>
                <a:gd name="connsiteY125" fmla="*/ 213859 h 342941"/>
                <a:gd name="connsiteX126" fmla="*/ 323627 w 1563504"/>
                <a:gd name="connsiteY126" fmla="*/ 149222 h 342941"/>
                <a:gd name="connsiteX127" fmla="*/ 321709 w 1563504"/>
                <a:gd name="connsiteY127" fmla="*/ 136851 h 342941"/>
                <a:gd name="connsiteX128" fmla="*/ 314037 w 1563504"/>
                <a:gd name="connsiteY128" fmla="*/ 130809 h 342941"/>
                <a:gd name="connsiteX129" fmla="*/ 300419 w 1563504"/>
                <a:gd name="connsiteY129" fmla="*/ 115273 h 342941"/>
                <a:gd name="connsiteX130" fmla="*/ 309817 w 1563504"/>
                <a:gd name="connsiteY130" fmla="*/ 99450 h 342941"/>
                <a:gd name="connsiteX131" fmla="*/ 341272 w 1563504"/>
                <a:gd name="connsiteY131" fmla="*/ 86311 h 342941"/>
                <a:gd name="connsiteX132" fmla="*/ 391525 w 1563504"/>
                <a:gd name="connsiteY132" fmla="*/ 77297 h 342941"/>
                <a:gd name="connsiteX133" fmla="*/ 1478536 w 1563504"/>
                <a:gd name="connsiteY133" fmla="*/ 76146 h 342941"/>
                <a:gd name="connsiteX134" fmla="*/ 1538762 w 1563504"/>
                <a:gd name="connsiteY134" fmla="*/ 93216 h 342941"/>
                <a:gd name="connsiteX135" fmla="*/ 1563504 w 1563504"/>
                <a:gd name="connsiteY135" fmla="*/ 133687 h 342941"/>
                <a:gd name="connsiteX136" fmla="*/ 1551996 w 1563504"/>
                <a:gd name="connsiteY136" fmla="*/ 160730 h 342941"/>
                <a:gd name="connsiteX137" fmla="*/ 1526103 w 1563504"/>
                <a:gd name="connsiteY137" fmla="*/ 170512 h 342941"/>
                <a:gd name="connsiteX138" fmla="*/ 1502127 w 1563504"/>
                <a:gd name="connsiteY138" fmla="*/ 159004 h 342941"/>
                <a:gd name="connsiteX139" fmla="*/ 1494839 w 1563504"/>
                <a:gd name="connsiteY139" fmla="*/ 140399 h 342941"/>
                <a:gd name="connsiteX140" fmla="*/ 1475083 w 1563504"/>
                <a:gd name="connsiteY140" fmla="*/ 124288 h 342941"/>
                <a:gd name="connsiteX141" fmla="*/ 1457342 w 1563504"/>
                <a:gd name="connsiteY141" fmla="*/ 133494 h 342941"/>
                <a:gd name="connsiteX142" fmla="*/ 1450149 w 1563504"/>
                <a:gd name="connsiteY142" fmla="*/ 156127 h 342941"/>
                <a:gd name="connsiteX143" fmla="*/ 1466644 w 1563504"/>
                <a:gd name="connsiteY143" fmla="*/ 196980 h 342941"/>
                <a:gd name="connsiteX144" fmla="*/ 1500401 w 1563504"/>
                <a:gd name="connsiteY144" fmla="*/ 211366 h 342941"/>
                <a:gd name="connsiteX145" fmla="*/ 1516512 w 1563504"/>
                <a:gd name="connsiteY145" fmla="*/ 209736 h 342941"/>
                <a:gd name="connsiteX146" fmla="*/ 1533583 w 1563504"/>
                <a:gd name="connsiteY146" fmla="*/ 203118 h 342941"/>
                <a:gd name="connsiteX147" fmla="*/ 1539528 w 1563504"/>
                <a:gd name="connsiteY147" fmla="*/ 201776 h 342941"/>
                <a:gd name="connsiteX148" fmla="*/ 1551036 w 1563504"/>
                <a:gd name="connsiteY148" fmla="*/ 207914 h 342941"/>
                <a:gd name="connsiteX149" fmla="*/ 1556023 w 1563504"/>
                <a:gd name="connsiteY149" fmla="*/ 222298 h 342941"/>
                <a:gd name="connsiteX150" fmla="*/ 1548927 w 1563504"/>
                <a:gd name="connsiteY150" fmla="*/ 240424 h 342941"/>
                <a:gd name="connsiteX151" fmla="*/ 1530322 w 1563504"/>
                <a:gd name="connsiteY151" fmla="*/ 257015 h 342941"/>
                <a:gd name="connsiteX152" fmla="*/ 1471439 w 1563504"/>
                <a:gd name="connsiteY152" fmla="*/ 272359 h 342941"/>
                <a:gd name="connsiteX153" fmla="*/ 1404117 w 1563504"/>
                <a:gd name="connsiteY153" fmla="*/ 249342 h 342941"/>
                <a:gd name="connsiteX154" fmla="*/ 1368442 w 1563504"/>
                <a:gd name="connsiteY154" fmla="*/ 175115 h 342941"/>
                <a:gd name="connsiteX155" fmla="*/ 1401623 w 1563504"/>
                <a:gd name="connsiteY155" fmla="*/ 103381 h 342941"/>
                <a:gd name="connsiteX156" fmla="*/ 1478536 w 1563504"/>
                <a:gd name="connsiteY156" fmla="*/ 76146 h 342941"/>
                <a:gd name="connsiteX157" fmla="*/ 848750 w 1563504"/>
                <a:gd name="connsiteY157" fmla="*/ 75954 h 342941"/>
                <a:gd name="connsiteX158" fmla="*/ 905332 w 1563504"/>
                <a:gd name="connsiteY158" fmla="*/ 92833 h 342941"/>
                <a:gd name="connsiteX159" fmla="*/ 922498 w 1563504"/>
                <a:gd name="connsiteY159" fmla="*/ 113451 h 342941"/>
                <a:gd name="connsiteX160" fmla="*/ 927389 w 1563504"/>
                <a:gd name="connsiteY160" fmla="*/ 145386 h 342941"/>
                <a:gd name="connsiteX161" fmla="*/ 927005 w 1563504"/>
                <a:gd name="connsiteY161" fmla="*/ 173965 h 342941"/>
                <a:gd name="connsiteX162" fmla="*/ 931225 w 1563504"/>
                <a:gd name="connsiteY162" fmla="*/ 212517 h 342941"/>
                <a:gd name="connsiteX163" fmla="*/ 935253 w 1563504"/>
                <a:gd name="connsiteY163" fmla="*/ 217887 h 342941"/>
                <a:gd name="connsiteX164" fmla="*/ 943308 w 1563504"/>
                <a:gd name="connsiteY164" fmla="*/ 219997 h 342941"/>
                <a:gd name="connsiteX165" fmla="*/ 949446 w 1563504"/>
                <a:gd name="connsiteY165" fmla="*/ 228053 h 342941"/>
                <a:gd name="connsiteX166" fmla="*/ 942062 w 1563504"/>
                <a:gd name="connsiteY166" fmla="*/ 247233 h 342941"/>
                <a:gd name="connsiteX167" fmla="*/ 922977 w 1563504"/>
                <a:gd name="connsiteY167" fmla="*/ 263920 h 342941"/>
                <a:gd name="connsiteX168" fmla="*/ 892864 w 1563504"/>
                <a:gd name="connsiteY168" fmla="*/ 272359 h 342941"/>
                <a:gd name="connsiteX169" fmla="*/ 861025 w 1563504"/>
                <a:gd name="connsiteY169" fmla="*/ 258549 h 342941"/>
                <a:gd name="connsiteX170" fmla="*/ 853545 w 1563504"/>
                <a:gd name="connsiteY170" fmla="*/ 253562 h 342941"/>
                <a:gd name="connsiteX171" fmla="*/ 843379 w 1563504"/>
                <a:gd name="connsiteY171" fmla="*/ 258357 h 342941"/>
                <a:gd name="connsiteX172" fmla="*/ 799841 w 1563504"/>
                <a:gd name="connsiteY172" fmla="*/ 272359 h 342941"/>
                <a:gd name="connsiteX173" fmla="*/ 759179 w 1563504"/>
                <a:gd name="connsiteY173" fmla="*/ 261618 h 342941"/>
                <a:gd name="connsiteX174" fmla="*/ 743068 w 1563504"/>
                <a:gd name="connsiteY174" fmla="*/ 243109 h 342941"/>
                <a:gd name="connsiteX175" fmla="*/ 737122 w 1563504"/>
                <a:gd name="connsiteY175" fmla="*/ 219230 h 342941"/>
                <a:gd name="connsiteX176" fmla="*/ 753233 w 1563504"/>
                <a:gd name="connsiteY176" fmla="*/ 183938 h 342941"/>
                <a:gd name="connsiteX177" fmla="*/ 828419 w 1563504"/>
                <a:gd name="connsiteY177" fmla="*/ 159580 h 342941"/>
                <a:gd name="connsiteX178" fmla="*/ 842421 w 1563504"/>
                <a:gd name="connsiteY178" fmla="*/ 157374 h 342941"/>
                <a:gd name="connsiteX179" fmla="*/ 845297 w 1563504"/>
                <a:gd name="connsiteY179" fmla="*/ 147112 h 342941"/>
                <a:gd name="connsiteX180" fmla="*/ 841078 w 1563504"/>
                <a:gd name="connsiteY180" fmla="*/ 117671 h 342941"/>
                <a:gd name="connsiteX181" fmla="*/ 827269 w 1563504"/>
                <a:gd name="connsiteY181" fmla="*/ 108561 h 342941"/>
                <a:gd name="connsiteX182" fmla="*/ 817007 w 1563504"/>
                <a:gd name="connsiteY182" fmla="*/ 112012 h 342941"/>
                <a:gd name="connsiteX183" fmla="*/ 805787 w 1563504"/>
                <a:gd name="connsiteY183" fmla="*/ 124671 h 342941"/>
                <a:gd name="connsiteX184" fmla="*/ 770112 w 1563504"/>
                <a:gd name="connsiteY184" fmla="*/ 149030 h 342941"/>
                <a:gd name="connsiteX185" fmla="*/ 754767 w 1563504"/>
                <a:gd name="connsiteY185" fmla="*/ 143468 h 342941"/>
                <a:gd name="connsiteX186" fmla="*/ 748821 w 1563504"/>
                <a:gd name="connsiteY186" fmla="*/ 128891 h 342941"/>
                <a:gd name="connsiteX187" fmla="*/ 756206 w 1563504"/>
                <a:gd name="connsiteY187" fmla="*/ 110479 h 342941"/>
                <a:gd name="connsiteX188" fmla="*/ 776249 w 1563504"/>
                <a:gd name="connsiteY188" fmla="*/ 94367 h 342941"/>
                <a:gd name="connsiteX189" fmla="*/ 848750 w 1563504"/>
                <a:gd name="connsiteY189" fmla="*/ 75954 h 342941"/>
                <a:gd name="connsiteX190" fmla="*/ 713360 w 1563504"/>
                <a:gd name="connsiteY190" fmla="*/ 65789 h 342941"/>
                <a:gd name="connsiteX191" fmla="*/ 721799 w 1563504"/>
                <a:gd name="connsiteY191" fmla="*/ 71255 h 342941"/>
                <a:gd name="connsiteX192" fmla="*/ 725444 w 1563504"/>
                <a:gd name="connsiteY192" fmla="*/ 84010 h 342941"/>
                <a:gd name="connsiteX193" fmla="*/ 720552 w 1563504"/>
                <a:gd name="connsiteY193" fmla="*/ 101847 h 342941"/>
                <a:gd name="connsiteX194" fmla="*/ 708757 w 1563504"/>
                <a:gd name="connsiteY194" fmla="*/ 117766 h 342941"/>
                <a:gd name="connsiteX195" fmla="*/ 704345 w 1563504"/>
                <a:gd name="connsiteY195" fmla="*/ 123904 h 342941"/>
                <a:gd name="connsiteX196" fmla="*/ 704729 w 1563504"/>
                <a:gd name="connsiteY196" fmla="*/ 128507 h 342941"/>
                <a:gd name="connsiteX197" fmla="*/ 705305 w 1563504"/>
                <a:gd name="connsiteY197" fmla="*/ 135796 h 342941"/>
                <a:gd name="connsiteX198" fmla="*/ 689960 w 1563504"/>
                <a:gd name="connsiteY198" fmla="*/ 174156 h 342941"/>
                <a:gd name="connsiteX199" fmla="*/ 654381 w 1563504"/>
                <a:gd name="connsiteY199" fmla="*/ 195638 h 342941"/>
                <a:gd name="connsiteX200" fmla="*/ 606527 w 1563504"/>
                <a:gd name="connsiteY200" fmla="*/ 203310 h 342941"/>
                <a:gd name="connsiteX201" fmla="*/ 594060 w 1563504"/>
                <a:gd name="connsiteY201" fmla="*/ 202543 h 342941"/>
                <a:gd name="connsiteX202" fmla="*/ 586388 w 1563504"/>
                <a:gd name="connsiteY202" fmla="*/ 201967 h 342941"/>
                <a:gd name="connsiteX203" fmla="*/ 576222 w 1563504"/>
                <a:gd name="connsiteY203" fmla="*/ 212133 h 342941"/>
                <a:gd name="connsiteX204" fmla="*/ 582839 w 1563504"/>
                <a:gd name="connsiteY204" fmla="*/ 222394 h 342941"/>
                <a:gd name="connsiteX205" fmla="*/ 600773 w 1563504"/>
                <a:gd name="connsiteY205" fmla="*/ 226135 h 342941"/>
                <a:gd name="connsiteX206" fmla="*/ 623405 w 1563504"/>
                <a:gd name="connsiteY206" fmla="*/ 224024 h 342941"/>
                <a:gd name="connsiteX207" fmla="*/ 669821 w 1563504"/>
                <a:gd name="connsiteY207" fmla="*/ 219613 h 342941"/>
                <a:gd name="connsiteX208" fmla="*/ 704921 w 1563504"/>
                <a:gd name="connsiteY208" fmla="*/ 227093 h 342941"/>
                <a:gd name="connsiteX209" fmla="*/ 720745 w 1563504"/>
                <a:gd name="connsiteY209" fmla="*/ 243205 h 342941"/>
                <a:gd name="connsiteX210" fmla="*/ 726595 w 1563504"/>
                <a:gd name="connsiteY210" fmla="*/ 265454 h 342941"/>
                <a:gd name="connsiteX211" fmla="*/ 712401 w 1563504"/>
                <a:gd name="connsiteY211" fmla="*/ 303047 h 342941"/>
                <a:gd name="connsiteX212" fmla="*/ 662724 w 1563504"/>
                <a:gd name="connsiteY212" fmla="*/ 334886 h 342941"/>
                <a:gd name="connsiteX213" fmla="*/ 603266 w 1563504"/>
                <a:gd name="connsiteY213" fmla="*/ 342941 h 342941"/>
                <a:gd name="connsiteX214" fmla="*/ 534218 w 1563504"/>
                <a:gd name="connsiteY214" fmla="*/ 329899 h 342941"/>
                <a:gd name="connsiteX215" fmla="*/ 514654 w 1563504"/>
                <a:gd name="connsiteY215" fmla="*/ 313788 h 342941"/>
                <a:gd name="connsiteX216" fmla="*/ 507365 w 1563504"/>
                <a:gd name="connsiteY216" fmla="*/ 293073 h 342941"/>
                <a:gd name="connsiteX217" fmla="*/ 511489 w 1563504"/>
                <a:gd name="connsiteY217" fmla="*/ 279264 h 342941"/>
                <a:gd name="connsiteX218" fmla="*/ 521942 w 1563504"/>
                <a:gd name="connsiteY218" fmla="*/ 270249 h 342941"/>
                <a:gd name="connsiteX219" fmla="*/ 527696 w 1563504"/>
                <a:gd name="connsiteY219" fmla="*/ 265262 h 342941"/>
                <a:gd name="connsiteX220" fmla="*/ 522901 w 1563504"/>
                <a:gd name="connsiteY220" fmla="*/ 259124 h 342941"/>
                <a:gd name="connsiteX221" fmla="*/ 507557 w 1563504"/>
                <a:gd name="connsiteY221" fmla="*/ 232464 h 342941"/>
                <a:gd name="connsiteX222" fmla="*/ 514942 w 1563504"/>
                <a:gd name="connsiteY222" fmla="*/ 213475 h 342941"/>
                <a:gd name="connsiteX223" fmla="*/ 533258 w 1563504"/>
                <a:gd name="connsiteY223" fmla="*/ 198323 h 342941"/>
                <a:gd name="connsiteX224" fmla="*/ 537862 w 1563504"/>
                <a:gd name="connsiteY224" fmla="*/ 193720 h 342941"/>
                <a:gd name="connsiteX225" fmla="*/ 532107 w 1563504"/>
                <a:gd name="connsiteY225" fmla="*/ 185664 h 342941"/>
                <a:gd name="connsiteX226" fmla="*/ 512352 w 1563504"/>
                <a:gd name="connsiteY226" fmla="*/ 143085 h 342941"/>
                <a:gd name="connsiteX227" fmla="*/ 519353 w 1563504"/>
                <a:gd name="connsiteY227" fmla="*/ 118534 h 342941"/>
                <a:gd name="connsiteX228" fmla="*/ 538821 w 1563504"/>
                <a:gd name="connsiteY228" fmla="*/ 98587 h 342941"/>
                <a:gd name="connsiteX229" fmla="*/ 607294 w 1563504"/>
                <a:gd name="connsiteY229" fmla="*/ 78447 h 342941"/>
                <a:gd name="connsiteX230" fmla="*/ 640667 w 1563504"/>
                <a:gd name="connsiteY230" fmla="*/ 82283 h 342941"/>
                <a:gd name="connsiteX231" fmla="*/ 664642 w 1563504"/>
                <a:gd name="connsiteY231" fmla="*/ 85735 h 342941"/>
                <a:gd name="connsiteX232" fmla="*/ 706263 w 1563504"/>
                <a:gd name="connsiteY232" fmla="*/ 69241 h 342941"/>
                <a:gd name="connsiteX233" fmla="*/ 713360 w 1563504"/>
                <a:gd name="connsiteY233" fmla="*/ 65789 h 342941"/>
                <a:gd name="connsiteX234" fmla="*/ 127548 w 1563504"/>
                <a:gd name="connsiteY234" fmla="*/ 55048 h 342941"/>
                <a:gd name="connsiteX235" fmla="*/ 102038 w 1563504"/>
                <a:gd name="connsiteY235" fmla="*/ 69433 h 342941"/>
                <a:gd name="connsiteX236" fmla="*/ 94750 w 1563504"/>
                <a:gd name="connsiteY236" fmla="*/ 94942 h 342941"/>
                <a:gd name="connsiteX237" fmla="*/ 103573 w 1563504"/>
                <a:gd name="connsiteY237" fmla="*/ 145098 h 342941"/>
                <a:gd name="connsiteX238" fmla="*/ 125821 w 1563504"/>
                <a:gd name="connsiteY238" fmla="*/ 195638 h 342941"/>
                <a:gd name="connsiteX239" fmla="*/ 140494 w 1563504"/>
                <a:gd name="connsiteY239" fmla="*/ 210599 h 342941"/>
                <a:gd name="connsiteX240" fmla="*/ 158236 w 1563504"/>
                <a:gd name="connsiteY240" fmla="*/ 216161 h 342941"/>
                <a:gd name="connsiteX241" fmla="*/ 181731 w 1563504"/>
                <a:gd name="connsiteY241" fmla="*/ 205228 h 342941"/>
                <a:gd name="connsiteX242" fmla="*/ 190650 w 1563504"/>
                <a:gd name="connsiteY242" fmla="*/ 176458 h 342941"/>
                <a:gd name="connsiteX243" fmla="*/ 183170 w 1563504"/>
                <a:gd name="connsiteY243" fmla="*/ 126398 h 342941"/>
                <a:gd name="connsiteX244" fmla="*/ 163798 w 1563504"/>
                <a:gd name="connsiteY244" fmla="*/ 80557 h 342941"/>
                <a:gd name="connsiteX245" fmla="*/ 146920 w 1563504"/>
                <a:gd name="connsiteY245" fmla="*/ 62144 h 342941"/>
                <a:gd name="connsiteX246" fmla="*/ 127548 w 1563504"/>
                <a:gd name="connsiteY246" fmla="*/ 55048 h 342941"/>
                <a:gd name="connsiteX247" fmla="*/ 1297055 w 1563504"/>
                <a:gd name="connsiteY247" fmla="*/ 5371 h 342941"/>
                <a:gd name="connsiteX248" fmla="*/ 1323524 w 1563504"/>
                <a:gd name="connsiteY248" fmla="*/ 11604 h 342941"/>
                <a:gd name="connsiteX249" fmla="*/ 1333305 w 1563504"/>
                <a:gd name="connsiteY249" fmla="*/ 28387 h 342941"/>
                <a:gd name="connsiteX250" fmla="*/ 1318537 w 1563504"/>
                <a:gd name="connsiteY250" fmla="*/ 51787 h 342941"/>
                <a:gd name="connsiteX251" fmla="*/ 1261955 w 1563504"/>
                <a:gd name="connsiteY251" fmla="*/ 65405 h 342941"/>
                <a:gd name="connsiteX252" fmla="*/ 1239707 w 1563504"/>
                <a:gd name="connsiteY252" fmla="*/ 60035 h 342941"/>
                <a:gd name="connsiteX253" fmla="*/ 1228582 w 1563504"/>
                <a:gd name="connsiteY253" fmla="*/ 40854 h 342941"/>
                <a:gd name="connsiteX254" fmla="*/ 1252174 w 1563504"/>
                <a:gd name="connsiteY254" fmla="*/ 14961 h 342941"/>
                <a:gd name="connsiteX255" fmla="*/ 1297055 w 1563504"/>
                <a:gd name="connsiteY255" fmla="*/ 5371 h 342941"/>
                <a:gd name="connsiteX256" fmla="*/ 145769 w 1563504"/>
                <a:gd name="connsiteY256" fmla="*/ 0 h 342941"/>
                <a:gd name="connsiteX257" fmla="*/ 231888 w 1563504"/>
                <a:gd name="connsiteY257" fmla="*/ 28195 h 342941"/>
                <a:gd name="connsiteX258" fmla="*/ 272358 w 1563504"/>
                <a:gd name="connsiteY258" fmla="*/ 78447 h 342941"/>
                <a:gd name="connsiteX259" fmla="*/ 287510 w 1563504"/>
                <a:gd name="connsiteY259" fmla="*/ 139823 h 342941"/>
                <a:gd name="connsiteX260" fmla="*/ 257589 w 1563504"/>
                <a:gd name="connsiteY260" fmla="*/ 220764 h 342941"/>
                <a:gd name="connsiteX261" fmla="*/ 191417 w 1563504"/>
                <a:gd name="connsiteY261" fmla="*/ 264303 h 342941"/>
                <a:gd name="connsiteX262" fmla="*/ 140974 w 1563504"/>
                <a:gd name="connsiteY262" fmla="*/ 272359 h 342941"/>
                <a:gd name="connsiteX263" fmla="*/ 77487 w 1563504"/>
                <a:gd name="connsiteY263" fmla="*/ 258549 h 342941"/>
                <a:gd name="connsiteX264" fmla="*/ 20139 w 1563504"/>
                <a:gd name="connsiteY264" fmla="*/ 208105 h 342941"/>
                <a:gd name="connsiteX265" fmla="*/ 0 w 1563504"/>
                <a:gd name="connsiteY265" fmla="*/ 136180 h 342941"/>
                <a:gd name="connsiteX266" fmla="*/ 25893 w 1563504"/>
                <a:gd name="connsiteY266" fmla="*/ 55623 h 342941"/>
                <a:gd name="connsiteX267" fmla="*/ 87845 w 1563504"/>
                <a:gd name="connsiteY267" fmla="*/ 9974 h 342941"/>
                <a:gd name="connsiteX268" fmla="*/ 145769 w 1563504"/>
                <a:gd name="connsiteY268" fmla="*/ 0 h 34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563504" h="342941">
                  <a:moveTo>
                    <a:pt x="567399" y="280030"/>
                  </a:moveTo>
                  <a:cubicBezTo>
                    <a:pt x="564202" y="280030"/>
                    <a:pt x="562604" y="281885"/>
                    <a:pt x="562604" y="285593"/>
                  </a:cubicBezTo>
                  <a:cubicBezTo>
                    <a:pt x="562604" y="293137"/>
                    <a:pt x="566696" y="299243"/>
                    <a:pt x="574879" y="303910"/>
                  </a:cubicBezTo>
                  <a:cubicBezTo>
                    <a:pt x="583063" y="308577"/>
                    <a:pt x="593676" y="310910"/>
                    <a:pt x="606718" y="310910"/>
                  </a:cubicBezTo>
                  <a:cubicBezTo>
                    <a:pt x="619250" y="310910"/>
                    <a:pt x="629063" y="309248"/>
                    <a:pt x="636160" y="305924"/>
                  </a:cubicBezTo>
                  <a:cubicBezTo>
                    <a:pt x="643257" y="302599"/>
                    <a:pt x="646805" y="297932"/>
                    <a:pt x="646805" y="291922"/>
                  </a:cubicBezTo>
                  <a:cubicBezTo>
                    <a:pt x="646805" y="288726"/>
                    <a:pt x="645463" y="286008"/>
                    <a:pt x="642777" y="283771"/>
                  </a:cubicBezTo>
                  <a:cubicBezTo>
                    <a:pt x="640092" y="281533"/>
                    <a:pt x="636767" y="280414"/>
                    <a:pt x="632803" y="280414"/>
                  </a:cubicBezTo>
                  <a:cubicBezTo>
                    <a:pt x="630758" y="280414"/>
                    <a:pt x="627817" y="280670"/>
                    <a:pt x="623980" y="281181"/>
                  </a:cubicBezTo>
                  <a:cubicBezTo>
                    <a:pt x="616820" y="282332"/>
                    <a:pt x="608828" y="282908"/>
                    <a:pt x="600005" y="282908"/>
                  </a:cubicBezTo>
                  <a:cubicBezTo>
                    <a:pt x="593484" y="282908"/>
                    <a:pt x="587219" y="282588"/>
                    <a:pt x="581209" y="281948"/>
                  </a:cubicBezTo>
                  <a:cubicBezTo>
                    <a:pt x="576734" y="281565"/>
                    <a:pt x="573089" y="281053"/>
                    <a:pt x="570276" y="280414"/>
                  </a:cubicBezTo>
                  <a:cubicBezTo>
                    <a:pt x="568998" y="280159"/>
                    <a:pt x="568038" y="280030"/>
                    <a:pt x="567399" y="280030"/>
                  </a:cubicBezTo>
                  <a:close/>
                  <a:moveTo>
                    <a:pt x="835899" y="187007"/>
                  </a:moveTo>
                  <a:cubicBezTo>
                    <a:pt x="830273" y="187007"/>
                    <a:pt x="825383" y="189309"/>
                    <a:pt x="821227" y="193912"/>
                  </a:cubicBezTo>
                  <a:cubicBezTo>
                    <a:pt x="817071" y="198515"/>
                    <a:pt x="814993" y="204014"/>
                    <a:pt x="814993" y="210407"/>
                  </a:cubicBezTo>
                  <a:cubicBezTo>
                    <a:pt x="814993" y="216544"/>
                    <a:pt x="816463" y="221499"/>
                    <a:pt x="819404" y="225272"/>
                  </a:cubicBezTo>
                  <a:cubicBezTo>
                    <a:pt x="822346" y="229044"/>
                    <a:pt x="826245" y="230929"/>
                    <a:pt x="831104" y="230929"/>
                  </a:cubicBezTo>
                  <a:cubicBezTo>
                    <a:pt x="841334" y="230929"/>
                    <a:pt x="846448" y="222298"/>
                    <a:pt x="846448" y="205036"/>
                  </a:cubicBezTo>
                  <a:cubicBezTo>
                    <a:pt x="846448" y="198004"/>
                    <a:pt x="845713" y="193273"/>
                    <a:pt x="844242" y="190843"/>
                  </a:cubicBezTo>
                  <a:cubicBezTo>
                    <a:pt x="842773" y="188413"/>
                    <a:pt x="839992" y="187135"/>
                    <a:pt x="835899" y="187007"/>
                  </a:cubicBezTo>
                  <a:close/>
                  <a:moveTo>
                    <a:pt x="609212" y="105492"/>
                  </a:moveTo>
                  <a:cubicBezTo>
                    <a:pt x="602818" y="105492"/>
                    <a:pt x="597672" y="107921"/>
                    <a:pt x="593772" y="112779"/>
                  </a:cubicBezTo>
                  <a:cubicBezTo>
                    <a:pt x="589872" y="117639"/>
                    <a:pt x="587922" y="124096"/>
                    <a:pt x="587922" y="132152"/>
                  </a:cubicBezTo>
                  <a:cubicBezTo>
                    <a:pt x="587922" y="145961"/>
                    <a:pt x="590031" y="157022"/>
                    <a:pt x="594251" y="165334"/>
                  </a:cubicBezTo>
                  <a:cubicBezTo>
                    <a:pt x="598471" y="173645"/>
                    <a:pt x="604033" y="177801"/>
                    <a:pt x="610938" y="177801"/>
                  </a:cubicBezTo>
                  <a:cubicBezTo>
                    <a:pt x="617715" y="177801"/>
                    <a:pt x="623086" y="175211"/>
                    <a:pt x="627049" y="170033"/>
                  </a:cubicBezTo>
                  <a:cubicBezTo>
                    <a:pt x="631013" y="164854"/>
                    <a:pt x="632995" y="157917"/>
                    <a:pt x="632995" y="149222"/>
                  </a:cubicBezTo>
                  <a:cubicBezTo>
                    <a:pt x="632995" y="135540"/>
                    <a:pt x="630917" y="124895"/>
                    <a:pt x="626761" y="117287"/>
                  </a:cubicBezTo>
                  <a:cubicBezTo>
                    <a:pt x="622605" y="109679"/>
                    <a:pt x="616756" y="105747"/>
                    <a:pt x="609212" y="105492"/>
                  </a:cubicBezTo>
                  <a:close/>
                  <a:moveTo>
                    <a:pt x="1324483" y="77488"/>
                  </a:moveTo>
                  <a:cubicBezTo>
                    <a:pt x="1331516" y="77488"/>
                    <a:pt x="1335032" y="81452"/>
                    <a:pt x="1335032" y="89380"/>
                  </a:cubicBezTo>
                  <a:lnTo>
                    <a:pt x="1335032" y="200816"/>
                  </a:lnTo>
                  <a:cubicBezTo>
                    <a:pt x="1335032" y="209639"/>
                    <a:pt x="1335831" y="216097"/>
                    <a:pt x="1337429" y="220189"/>
                  </a:cubicBezTo>
                  <a:cubicBezTo>
                    <a:pt x="1339028" y="224280"/>
                    <a:pt x="1342256" y="228053"/>
                    <a:pt x="1347115" y="231505"/>
                  </a:cubicBezTo>
                  <a:cubicBezTo>
                    <a:pt x="1351079" y="234318"/>
                    <a:pt x="1353733" y="236715"/>
                    <a:pt x="1355075" y="238697"/>
                  </a:cubicBezTo>
                  <a:cubicBezTo>
                    <a:pt x="1356418" y="240680"/>
                    <a:pt x="1357089" y="243205"/>
                    <a:pt x="1357089" y="246274"/>
                  </a:cubicBezTo>
                  <a:cubicBezTo>
                    <a:pt x="1357089" y="262769"/>
                    <a:pt x="1336183" y="271016"/>
                    <a:pt x="1294370" y="271016"/>
                  </a:cubicBezTo>
                  <a:cubicBezTo>
                    <a:pt x="1271865" y="271016"/>
                    <a:pt x="1254028" y="269226"/>
                    <a:pt x="1240857" y="265645"/>
                  </a:cubicBezTo>
                  <a:cubicBezTo>
                    <a:pt x="1236382" y="264367"/>
                    <a:pt x="1232770" y="262129"/>
                    <a:pt x="1230021" y="258933"/>
                  </a:cubicBezTo>
                  <a:cubicBezTo>
                    <a:pt x="1227272" y="255736"/>
                    <a:pt x="1225897" y="252091"/>
                    <a:pt x="1225897" y="248000"/>
                  </a:cubicBezTo>
                  <a:cubicBezTo>
                    <a:pt x="1225897" y="244548"/>
                    <a:pt x="1226600" y="241862"/>
                    <a:pt x="1228007" y="239944"/>
                  </a:cubicBezTo>
                  <a:cubicBezTo>
                    <a:pt x="1229413" y="238026"/>
                    <a:pt x="1232994" y="234957"/>
                    <a:pt x="1238747" y="230738"/>
                  </a:cubicBezTo>
                  <a:cubicBezTo>
                    <a:pt x="1242712" y="227797"/>
                    <a:pt x="1245525" y="223002"/>
                    <a:pt x="1247187" y="216353"/>
                  </a:cubicBezTo>
                  <a:cubicBezTo>
                    <a:pt x="1248849" y="209703"/>
                    <a:pt x="1249681" y="199794"/>
                    <a:pt x="1249681" y="186624"/>
                  </a:cubicBezTo>
                  <a:cubicBezTo>
                    <a:pt x="1249681" y="182404"/>
                    <a:pt x="1249393" y="174508"/>
                    <a:pt x="1248817" y="162936"/>
                  </a:cubicBezTo>
                  <a:cubicBezTo>
                    <a:pt x="1248242" y="151364"/>
                    <a:pt x="1247826" y="144619"/>
                    <a:pt x="1247570" y="142701"/>
                  </a:cubicBezTo>
                  <a:cubicBezTo>
                    <a:pt x="1246803" y="137458"/>
                    <a:pt x="1243223" y="133431"/>
                    <a:pt x="1236829" y="130618"/>
                  </a:cubicBezTo>
                  <a:cubicBezTo>
                    <a:pt x="1228902" y="127165"/>
                    <a:pt x="1224938" y="122050"/>
                    <a:pt x="1224938" y="115273"/>
                  </a:cubicBezTo>
                  <a:cubicBezTo>
                    <a:pt x="1224938" y="107218"/>
                    <a:pt x="1230117" y="101208"/>
                    <a:pt x="1240474" y="97244"/>
                  </a:cubicBezTo>
                  <a:cubicBezTo>
                    <a:pt x="1254795" y="91746"/>
                    <a:pt x="1270139" y="87079"/>
                    <a:pt x="1286506" y="83242"/>
                  </a:cubicBezTo>
                  <a:cubicBezTo>
                    <a:pt x="1302873" y="79406"/>
                    <a:pt x="1315532" y="77488"/>
                    <a:pt x="1324483" y="77488"/>
                  </a:cubicBezTo>
                  <a:close/>
                  <a:moveTo>
                    <a:pt x="1129978" y="77297"/>
                  </a:moveTo>
                  <a:cubicBezTo>
                    <a:pt x="1146089" y="77297"/>
                    <a:pt x="1159899" y="81516"/>
                    <a:pt x="1171407" y="89955"/>
                  </a:cubicBezTo>
                  <a:cubicBezTo>
                    <a:pt x="1179463" y="95965"/>
                    <a:pt x="1185089" y="103030"/>
                    <a:pt x="1188286" y="111149"/>
                  </a:cubicBezTo>
                  <a:cubicBezTo>
                    <a:pt x="1191483" y="119269"/>
                    <a:pt x="1193464" y="131193"/>
                    <a:pt x="1194232" y="146921"/>
                  </a:cubicBezTo>
                  <a:lnTo>
                    <a:pt x="1196917" y="214435"/>
                  </a:lnTo>
                  <a:cubicBezTo>
                    <a:pt x="1197173" y="219549"/>
                    <a:pt x="1197972" y="223322"/>
                    <a:pt x="1199314" y="225751"/>
                  </a:cubicBezTo>
                  <a:cubicBezTo>
                    <a:pt x="1200657" y="228180"/>
                    <a:pt x="1204589" y="232847"/>
                    <a:pt x="1211110" y="239752"/>
                  </a:cubicBezTo>
                  <a:cubicBezTo>
                    <a:pt x="1213028" y="241799"/>
                    <a:pt x="1213987" y="244675"/>
                    <a:pt x="1213987" y="248384"/>
                  </a:cubicBezTo>
                  <a:cubicBezTo>
                    <a:pt x="1213987" y="256822"/>
                    <a:pt x="1208936" y="262705"/>
                    <a:pt x="1198835" y="266029"/>
                  </a:cubicBezTo>
                  <a:cubicBezTo>
                    <a:pt x="1188733" y="269354"/>
                    <a:pt x="1170704" y="271016"/>
                    <a:pt x="1144747" y="271016"/>
                  </a:cubicBezTo>
                  <a:cubicBezTo>
                    <a:pt x="1127101" y="271016"/>
                    <a:pt x="1114634" y="269481"/>
                    <a:pt x="1107345" y="266413"/>
                  </a:cubicBezTo>
                  <a:cubicBezTo>
                    <a:pt x="1099802" y="263216"/>
                    <a:pt x="1096029" y="258038"/>
                    <a:pt x="1096029" y="250877"/>
                  </a:cubicBezTo>
                  <a:cubicBezTo>
                    <a:pt x="1096029" y="248319"/>
                    <a:pt x="1096413" y="246434"/>
                    <a:pt x="1097180" y="245218"/>
                  </a:cubicBezTo>
                  <a:cubicBezTo>
                    <a:pt x="1097947" y="244004"/>
                    <a:pt x="1100504" y="241031"/>
                    <a:pt x="1104853" y="236300"/>
                  </a:cubicBezTo>
                  <a:cubicBezTo>
                    <a:pt x="1109967" y="230929"/>
                    <a:pt x="1112525" y="213028"/>
                    <a:pt x="1112525" y="182595"/>
                  </a:cubicBezTo>
                  <a:cubicBezTo>
                    <a:pt x="1112525" y="164950"/>
                    <a:pt x="1110478" y="151908"/>
                    <a:pt x="1106387" y="143468"/>
                  </a:cubicBezTo>
                  <a:cubicBezTo>
                    <a:pt x="1103062" y="136691"/>
                    <a:pt x="1096924" y="133303"/>
                    <a:pt x="1087974" y="133303"/>
                  </a:cubicBezTo>
                  <a:cubicBezTo>
                    <a:pt x="1079407" y="133303"/>
                    <a:pt x="1073525" y="136052"/>
                    <a:pt x="1070328" y="141550"/>
                  </a:cubicBezTo>
                  <a:cubicBezTo>
                    <a:pt x="1067131" y="147048"/>
                    <a:pt x="1065533" y="157022"/>
                    <a:pt x="1065533" y="171471"/>
                  </a:cubicBezTo>
                  <a:lnTo>
                    <a:pt x="1065533" y="209448"/>
                  </a:lnTo>
                  <a:cubicBezTo>
                    <a:pt x="1065533" y="216992"/>
                    <a:pt x="1066012" y="222171"/>
                    <a:pt x="1066971" y="224984"/>
                  </a:cubicBezTo>
                  <a:cubicBezTo>
                    <a:pt x="1067930" y="227797"/>
                    <a:pt x="1071095" y="233231"/>
                    <a:pt x="1076465" y="241287"/>
                  </a:cubicBezTo>
                  <a:cubicBezTo>
                    <a:pt x="1077872" y="243588"/>
                    <a:pt x="1078576" y="246210"/>
                    <a:pt x="1078576" y="249151"/>
                  </a:cubicBezTo>
                  <a:cubicBezTo>
                    <a:pt x="1078576" y="256695"/>
                    <a:pt x="1073333" y="262257"/>
                    <a:pt x="1062848" y="265838"/>
                  </a:cubicBezTo>
                  <a:cubicBezTo>
                    <a:pt x="1052363" y="269418"/>
                    <a:pt x="1035995" y="271208"/>
                    <a:pt x="1013747" y="271208"/>
                  </a:cubicBezTo>
                  <a:cubicBezTo>
                    <a:pt x="978199" y="271208"/>
                    <a:pt x="960426" y="263856"/>
                    <a:pt x="960426" y="249151"/>
                  </a:cubicBezTo>
                  <a:cubicBezTo>
                    <a:pt x="960426" y="246082"/>
                    <a:pt x="960969" y="243749"/>
                    <a:pt x="962056" y="242150"/>
                  </a:cubicBezTo>
                  <a:cubicBezTo>
                    <a:pt x="963143" y="240551"/>
                    <a:pt x="965732" y="238282"/>
                    <a:pt x="969824" y="235341"/>
                  </a:cubicBezTo>
                  <a:cubicBezTo>
                    <a:pt x="973149" y="232912"/>
                    <a:pt x="975258" y="230130"/>
                    <a:pt x="976153" y="226997"/>
                  </a:cubicBezTo>
                  <a:cubicBezTo>
                    <a:pt x="977049" y="223865"/>
                    <a:pt x="977880" y="216161"/>
                    <a:pt x="978647" y="203885"/>
                  </a:cubicBezTo>
                  <a:cubicBezTo>
                    <a:pt x="979542" y="189309"/>
                    <a:pt x="979989" y="174028"/>
                    <a:pt x="979989" y="158045"/>
                  </a:cubicBezTo>
                  <a:cubicBezTo>
                    <a:pt x="979989" y="149222"/>
                    <a:pt x="979318" y="143436"/>
                    <a:pt x="977975" y="140687"/>
                  </a:cubicBezTo>
                  <a:cubicBezTo>
                    <a:pt x="976633" y="137938"/>
                    <a:pt x="972765" y="134581"/>
                    <a:pt x="966371" y="130618"/>
                  </a:cubicBezTo>
                  <a:cubicBezTo>
                    <a:pt x="960873" y="127165"/>
                    <a:pt x="958124" y="122945"/>
                    <a:pt x="958124" y="117959"/>
                  </a:cubicBezTo>
                  <a:cubicBezTo>
                    <a:pt x="958124" y="112844"/>
                    <a:pt x="960361" y="108656"/>
                    <a:pt x="964837" y="105395"/>
                  </a:cubicBezTo>
                  <a:cubicBezTo>
                    <a:pt x="969313" y="102135"/>
                    <a:pt x="978519" y="98011"/>
                    <a:pt x="992457" y="93024"/>
                  </a:cubicBezTo>
                  <a:cubicBezTo>
                    <a:pt x="1004731" y="88677"/>
                    <a:pt x="1016559" y="85000"/>
                    <a:pt x="1027939" y="81996"/>
                  </a:cubicBezTo>
                  <a:cubicBezTo>
                    <a:pt x="1039320" y="78991"/>
                    <a:pt x="1047120" y="77488"/>
                    <a:pt x="1051339" y="77488"/>
                  </a:cubicBezTo>
                  <a:cubicBezTo>
                    <a:pt x="1055176" y="77488"/>
                    <a:pt x="1058404" y="78895"/>
                    <a:pt x="1061025" y="81708"/>
                  </a:cubicBezTo>
                  <a:cubicBezTo>
                    <a:pt x="1063647" y="84521"/>
                    <a:pt x="1064957" y="87846"/>
                    <a:pt x="1064957" y="91682"/>
                  </a:cubicBezTo>
                  <a:cubicBezTo>
                    <a:pt x="1064957" y="92065"/>
                    <a:pt x="1064893" y="93664"/>
                    <a:pt x="1064766" y="96477"/>
                  </a:cubicBezTo>
                  <a:cubicBezTo>
                    <a:pt x="1064637" y="97500"/>
                    <a:pt x="1064574" y="98395"/>
                    <a:pt x="1064574" y="99162"/>
                  </a:cubicBezTo>
                  <a:cubicBezTo>
                    <a:pt x="1064574" y="105300"/>
                    <a:pt x="1067131" y="108368"/>
                    <a:pt x="1072246" y="108368"/>
                  </a:cubicBezTo>
                  <a:cubicBezTo>
                    <a:pt x="1075315" y="108368"/>
                    <a:pt x="1078576" y="105939"/>
                    <a:pt x="1082027" y="101080"/>
                  </a:cubicBezTo>
                  <a:cubicBezTo>
                    <a:pt x="1093024" y="85224"/>
                    <a:pt x="1109007" y="77297"/>
                    <a:pt x="1129978" y="77297"/>
                  </a:cubicBezTo>
                  <a:close/>
                  <a:moveTo>
                    <a:pt x="391525" y="77297"/>
                  </a:moveTo>
                  <a:cubicBezTo>
                    <a:pt x="398301" y="77297"/>
                    <a:pt x="402425" y="78256"/>
                    <a:pt x="403896" y="80174"/>
                  </a:cubicBezTo>
                  <a:cubicBezTo>
                    <a:pt x="405366" y="82092"/>
                    <a:pt x="406677" y="88229"/>
                    <a:pt x="407828" y="98587"/>
                  </a:cubicBezTo>
                  <a:cubicBezTo>
                    <a:pt x="408467" y="104212"/>
                    <a:pt x="410449" y="107026"/>
                    <a:pt x="413773" y="107026"/>
                  </a:cubicBezTo>
                  <a:cubicBezTo>
                    <a:pt x="416331" y="107026"/>
                    <a:pt x="418760" y="105172"/>
                    <a:pt x="421062" y="101463"/>
                  </a:cubicBezTo>
                  <a:cubicBezTo>
                    <a:pt x="431292" y="85480"/>
                    <a:pt x="444653" y="77488"/>
                    <a:pt x="461148" y="77488"/>
                  </a:cubicBezTo>
                  <a:cubicBezTo>
                    <a:pt x="472784" y="77488"/>
                    <a:pt x="482311" y="81261"/>
                    <a:pt x="489727" y="88804"/>
                  </a:cubicBezTo>
                  <a:cubicBezTo>
                    <a:pt x="493307" y="92513"/>
                    <a:pt x="496248" y="97276"/>
                    <a:pt x="498550" y="103094"/>
                  </a:cubicBezTo>
                  <a:cubicBezTo>
                    <a:pt x="500852" y="108911"/>
                    <a:pt x="502002" y="114506"/>
                    <a:pt x="502002" y="119877"/>
                  </a:cubicBezTo>
                  <a:cubicBezTo>
                    <a:pt x="502002" y="125886"/>
                    <a:pt x="500596" y="132056"/>
                    <a:pt x="497783" y="138386"/>
                  </a:cubicBezTo>
                  <a:cubicBezTo>
                    <a:pt x="494969" y="144715"/>
                    <a:pt x="491325" y="149926"/>
                    <a:pt x="486849" y="154017"/>
                  </a:cubicBezTo>
                  <a:cubicBezTo>
                    <a:pt x="478666" y="161817"/>
                    <a:pt x="468628" y="165717"/>
                    <a:pt x="456737" y="165717"/>
                  </a:cubicBezTo>
                  <a:cubicBezTo>
                    <a:pt x="450215" y="165717"/>
                    <a:pt x="444749" y="164567"/>
                    <a:pt x="440338" y="162265"/>
                  </a:cubicBezTo>
                  <a:cubicBezTo>
                    <a:pt x="435927" y="159963"/>
                    <a:pt x="430141" y="155296"/>
                    <a:pt x="422980" y="148263"/>
                  </a:cubicBezTo>
                  <a:cubicBezTo>
                    <a:pt x="420295" y="145578"/>
                    <a:pt x="417802" y="144235"/>
                    <a:pt x="415500" y="144235"/>
                  </a:cubicBezTo>
                  <a:cubicBezTo>
                    <a:pt x="411919" y="144235"/>
                    <a:pt x="409585" y="146249"/>
                    <a:pt x="408498" y="150277"/>
                  </a:cubicBezTo>
                  <a:cubicBezTo>
                    <a:pt x="407412" y="154305"/>
                    <a:pt x="406868" y="162776"/>
                    <a:pt x="406868" y="175690"/>
                  </a:cubicBezTo>
                  <a:cubicBezTo>
                    <a:pt x="406868" y="194998"/>
                    <a:pt x="407572" y="208169"/>
                    <a:pt x="408979" y="215202"/>
                  </a:cubicBezTo>
                  <a:cubicBezTo>
                    <a:pt x="409873" y="219038"/>
                    <a:pt x="411120" y="221691"/>
                    <a:pt x="412718" y="223161"/>
                  </a:cubicBezTo>
                  <a:cubicBezTo>
                    <a:pt x="414317" y="224632"/>
                    <a:pt x="417737" y="226135"/>
                    <a:pt x="422980" y="227669"/>
                  </a:cubicBezTo>
                  <a:cubicBezTo>
                    <a:pt x="434488" y="231121"/>
                    <a:pt x="440242" y="237131"/>
                    <a:pt x="440242" y="245699"/>
                  </a:cubicBezTo>
                  <a:cubicBezTo>
                    <a:pt x="440242" y="250941"/>
                    <a:pt x="438388" y="255512"/>
                    <a:pt x="434679" y="259412"/>
                  </a:cubicBezTo>
                  <a:cubicBezTo>
                    <a:pt x="430972" y="263312"/>
                    <a:pt x="426049" y="265901"/>
                    <a:pt x="419911" y="267180"/>
                  </a:cubicBezTo>
                  <a:cubicBezTo>
                    <a:pt x="407635" y="269737"/>
                    <a:pt x="389607" y="271016"/>
                    <a:pt x="365823" y="271016"/>
                  </a:cubicBezTo>
                  <a:cubicBezTo>
                    <a:pt x="343190" y="271016"/>
                    <a:pt x="325992" y="269034"/>
                    <a:pt x="314228" y="265070"/>
                  </a:cubicBezTo>
                  <a:cubicBezTo>
                    <a:pt x="303743" y="261489"/>
                    <a:pt x="298501" y="255288"/>
                    <a:pt x="298501" y="246466"/>
                  </a:cubicBezTo>
                  <a:cubicBezTo>
                    <a:pt x="298501" y="239816"/>
                    <a:pt x="302337" y="233870"/>
                    <a:pt x="310008" y="228628"/>
                  </a:cubicBezTo>
                  <a:cubicBezTo>
                    <a:pt x="313717" y="226198"/>
                    <a:pt x="316275" y="223992"/>
                    <a:pt x="317681" y="222011"/>
                  </a:cubicBezTo>
                  <a:cubicBezTo>
                    <a:pt x="319087" y="220029"/>
                    <a:pt x="320046" y="217312"/>
                    <a:pt x="320558" y="213859"/>
                  </a:cubicBezTo>
                  <a:cubicBezTo>
                    <a:pt x="322604" y="202223"/>
                    <a:pt x="323627" y="180677"/>
                    <a:pt x="323627" y="149222"/>
                  </a:cubicBezTo>
                  <a:cubicBezTo>
                    <a:pt x="323627" y="143468"/>
                    <a:pt x="322987" y="139344"/>
                    <a:pt x="321709" y="136851"/>
                  </a:cubicBezTo>
                  <a:cubicBezTo>
                    <a:pt x="320430" y="134357"/>
                    <a:pt x="317873" y="132343"/>
                    <a:pt x="314037" y="130809"/>
                  </a:cubicBezTo>
                  <a:cubicBezTo>
                    <a:pt x="304958" y="127229"/>
                    <a:pt x="300419" y="122050"/>
                    <a:pt x="300419" y="115273"/>
                  </a:cubicBezTo>
                  <a:cubicBezTo>
                    <a:pt x="300419" y="109136"/>
                    <a:pt x="303552" y="103861"/>
                    <a:pt x="309817" y="99450"/>
                  </a:cubicBezTo>
                  <a:cubicBezTo>
                    <a:pt x="316082" y="95039"/>
                    <a:pt x="326567" y="90659"/>
                    <a:pt x="341272" y="86311"/>
                  </a:cubicBezTo>
                  <a:cubicBezTo>
                    <a:pt x="360964" y="80430"/>
                    <a:pt x="377715" y="77425"/>
                    <a:pt x="391525" y="77297"/>
                  </a:cubicBezTo>
                  <a:close/>
                  <a:moveTo>
                    <a:pt x="1478536" y="76146"/>
                  </a:moveTo>
                  <a:cubicBezTo>
                    <a:pt x="1501296" y="76146"/>
                    <a:pt x="1521372" y="81836"/>
                    <a:pt x="1538762" y="93216"/>
                  </a:cubicBezTo>
                  <a:cubicBezTo>
                    <a:pt x="1555256" y="104085"/>
                    <a:pt x="1563504" y="117575"/>
                    <a:pt x="1563504" y="133687"/>
                  </a:cubicBezTo>
                  <a:cubicBezTo>
                    <a:pt x="1563504" y="144810"/>
                    <a:pt x="1559668" y="153826"/>
                    <a:pt x="1551996" y="160730"/>
                  </a:cubicBezTo>
                  <a:cubicBezTo>
                    <a:pt x="1544835" y="167252"/>
                    <a:pt x="1536204" y="170512"/>
                    <a:pt x="1526103" y="170512"/>
                  </a:cubicBezTo>
                  <a:cubicBezTo>
                    <a:pt x="1515489" y="170512"/>
                    <a:pt x="1507498" y="166676"/>
                    <a:pt x="1502127" y="159004"/>
                  </a:cubicBezTo>
                  <a:cubicBezTo>
                    <a:pt x="1500465" y="156575"/>
                    <a:pt x="1498035" y="150373"/>
                    <a:pt x="1494839" y="140399"/>
                  </a:cubicBezTo>
                  <a:cubicBezTo>
                    <a:pt x="1491386" y="129658"/>
                    <a:pt x="1484801" y="124288"/>
                    <a:pt x="1475083" y="124288"/>
                  </a:cubicBezTo>
                  <a:cubicBezTo>
                    <a:pt x="1468051" y="124288"/>
                    <a:pt x="1462137" y="127357"/>
                    <a:pt x="1457342" y="133494"/>
                  </a:cubicBezTo>
                  <a:cubicBezTo>
                    <a:pt x="1452546" y="139632"/>
                    <a:pt x="1450149" y="147177"/>
                    <a:pt x="1450149" y="156127"/>
                  </a:cubicBezTo>
                  <a:cubicBezTo>
                    <a:pt x="1450149" y="171471"/>
                    <a:pt x="1455647" y="185089"/>
                    <a:pt x="1466644" y="196980"/>
                  </a:cubicBezTo>
                  <a:cubicBezTo>
                    <a:pt x="1475595" y="206570"/>
                    <a:pt x="1486847" y="211366"/>
                    <a:pt x="1500401" y="211366"/>
                  </a:cubicBezTo>
                  <a:cubicBezTo>
                    <a:pt x="1506795" y="211366"/>
                    <a:pt x="1512165" y="210822"/>
                    <a:pt x="1516512" y="209736"/>
                  </a:cubicBezTo>
                  <a:cubicBezTo>
                    <a:pt x="1520860" y="208649"/>
                    <a:pt x="1526550" y="206443"/>
                    <a:pt x="1533583" y="203118"/>
                  </a:cubicBezTo>
                  <a:cubicBezTo>
                    <a:pt x="1535373" y="202223"/>
                    <a:pt x="1537355" y="201776"/>
                    <a:pt x="1539528" y="201776"/>
                  </a:cubicBezTo>
                  <a:cubicBezTo>
                    <a:pt x="1543876" y="201776"/>
                    <a:pt x="1547712" y="203821"/>
                    <a:pt x="1551036" y="207914"/>
                  </a:cubicBezTo>
                  <a:cubicBezTo>
                    <a:pt x="1554361" y="212005"/>
                    <a:pt x="1556023" y="216800"/>
                    <a:pt x="1556023" y="222298"/>
                  </a:cubicBezTo>
                  <a:cubicBezTo>
                    <a:pt x="1556023" y="228053"/>
                    <a:pt x="1553658" y="234095"/>
                    <a:pt x="1548927" y="240424"/>
                  </a:cubicBezTo>
                  <a:cubicBezTo>
                    <a:pt x="1544196" y="246753"/>
                    <a:pt x="1537994" y="252284"/>
                    <a:pt x="1530322" y="257015"/>
                  </a:cubicBezTo>
                  <a:cubicBezTo>
                    <a:pt x="1513699" y="267244"/>
                    <a:pt x="1494072" y="272359"/>
                    <a:pt x="1471439" y="272359"/>
                  </a:cubicBezTo>
                  <a:cubicBezTo>
                    <a:pt x="1445098" y="272359"/>
                    <a:pt x="1422657" y="264687"/>
                    <a:pt x="1404117" y="249342"/>
                  </a:cubicBezTo>
                  <a:cubicBezTo>
                    <a:pt x="1380333" y="229907"/>
                    <a:pt x="1368442" y="205164"/>
                    <a:pt x="1368442" y="175115"/>
                  </a:cubicBezTo>
                  <a:cubicBezTo>
                    <a:pt x="1368442" y="146217"/>
                    <a:pt x="1379502" y="122306"/>
                    <a:pt x="1401623" y="103381"/>
                  </a:cubicBezTo>
                  <a:cubicBezTo>
                    <a:pt x="1422721" y="85224"/>
                    <a:pt x="1448359" y="76146"/>
                    <a:pt x="1478536" y="76146"/>
                  </a:cubicBezTo>
                  <a:close/>
                  <a:moveTo>
                    <a:pt x="848750" y="75954"/>
                  </a:moveTo>
                  <a:cubicBezTo>
                    <a:pt x="870999" y="75954"/>
                    <a:pt x="889860" y="81580"/>
                    <a:pt x="905332" y="92833"/>
                  </a:cubicBezTo>
                  <a:cubicBezTo>
                    <a:pt x="913515" y="98842"/>
                    <a:pt x="919237" y="105715"/>
                    <a:pt x="922498" y="113451"/>
                  </a:cubicBezTo>
                  <a:cubicBezTo>
                    <a:pt x="925759" y="121187"/>
                    <a:pt x="927389" y="131832"/>
                    <a:pt x="927389" y="145386"/>
                  </a:cubicBezTo>
                  <a:lnTo>
                    <a:pt x="927005" y="173965"/>
                  </a:lnTo>
                  <a:cubicBezTo>
                    <a:pt x="927005" y="193784"/>
                    <a:pt x="928411" y="206634"/>
                    <a:pt x="931225" y="212517"/>
                  </a:cubicBezTo>
                  <a:cubicBezTo>
                    <a:pt x="932631" y="215330"/>
                    <a:pt x="933974" y="217120"/>
                    <a:pt x="935253" y="217887"/>
                  </a:cubicBezTo>
                  <a:cubicBezTo>
                    <a:pt x="936531" y="218655"/>
                    <a:pt x="939216" y="219357"/>
                    <a:pt x="943308" y="219997"/>
                  </a:cubicBezTo>
                  <a:cubicBezTo>
                    <a:pt x="947400" y="220636"/>
                    <a:pt x="949446" y="223322"/>
                    <a:pt x="949446" y="228053"/>
                  </a:cubicBezTo>
                  <a:cubicBezTo>
                    <a:pt x="949446" y="234190"/>
                    <a:pt x="946984" y="240583"/>
                    <a:pt x="942062" y="247233"/>
                  </a:cubicBezTo>
                  <a:cubicBezTo>
                    <a:pt x="937139" y="253882"/>
                    <a:pt x="930777" y="259444"/>
                    <a:pt x="922977" y="263920"/>
                  </a:cubicBezTo>
                  <a:cubicBezTo>
                    <a:pt x="913387" y="269545"/>
                    <a:pt x="903350" y="272359"/>
                    <a:pt x="892864" y="272359"/>
                  </a:cubicBezTo>
                  <a:cubicBezTo>
                    <a:pt x="879439" y="272359"/>
                    <a:pt x="868825" y="267756"/>
                    <a:pt x="861025" y="258549"/>
                  </a:cubicBezTo>
                  <a:cubicBezTo>
                    <a:pt x="858340" y="255224"/>
                    <a:pt x="855847" y="253562"/>
                    <a:pt x="853545" y="253562"/>
                  </a:cubicBezTo>
                  <a:cubicBezTo>
                    <a:pt x="850988" y="253562"/>
                    <a:pt x="847599" y="255160"/>
                    <a:pt x="843379" y="258357"/>
                  </a:cubicBezTo>
                  <a:cubicBezTo>
                    <a:pt x="830593" y="267692"/>
                    <a:pt x="816080" y="272359"/>
                    <a:pt x="799841" y="272359"/>
                  </a:cubicBezTo>
                  <a:cubicBezTo>
                    <a:pt x="783090" y="272359"/>
                    <a:pt x="769536" y="268778"/>
                    <a:pt x="759179" y="261618"/>
                  </a:cubicBezTo>
                  <a:cubicBezTo>
                    <a:pt x="752402" y="256887"/>
                    <a:pt x="747032" y="250717"/>
                    <a:pt x="743068" y="243109"/>
                  </a:cubicBezTo>
                  <a:cubicBezTo>
                    <a:pt x="739103" y="235501"/>
                    <a:pt x="737122" y="227541"/>
                    <a:pt x="737122" y="219230"/>
                  </a:cubicBezTo>
                  <a:cubicBezTo>
                    <a:pt x="737122" y="205932"/>
                    <a:pt x="742492" y="194167"/>
                    <a:pt x="753233" y="183938"/>
                  </a:cubicBezTo>
                  <a:cubicBezTo>
                    <a:pt x="769983" y="167827"/>
                    <a:pt x="795046" y="159707"/>
                    <a:pt x="828419" y="159580"/>
                  </a:cubicBezTo>
                  <a:cubicBezTo>
                    <a:pt x="835836" y="159580"/>
                    <a:pt x="840503" y="158844"/>
                    <a:pt x="842421" y="157374"/>
                  </a:cubicBezTo>
                  <a:cubicBezTo>
                    <a:pt x="844339" y="155903"/>
                    <a:pt x="845297" y="152483"/>
                    <a:pt x="845297" y="147112"/>
                  </a:cubicBezTo>
                  <a:cubicBezTo>
                    <a:pt x="845297" y="133558"/>
                    <a:pt x="843891" y="123745"/>
                    <a:pt x="841078" y="117671"/>
                  </a:cubicBezTo>
                  <a:cubicBezTo>
                    <a:pt x="838265" y="111597"/>
                    <a:pt x="833662" y="108561"/>
                    <a:pt x="827269" y="108561"/>
                  </a:cubicBezTo>
                  <a:cubicBezTo>
                    <a:pt x="823433" y="108561"/>
                    <a:pt x="820012" y="109711"/>
                    <a:pt x="817007" y="112012"/>
                  </a:cubicBezTo>
                  <a:cubicBezTo>
                    <a:pt x="814002" y="114314"/>
                    <a:pt x="810262" y="118534"/>
                    <a:pt x="805787" y="124671"/>
                  </a:cubicBezTo>
                  <a:cubicBezTo>
                    <a:pt x="794406" y="140910"/>
                    <a:pt x="782515" y="149030"/>
                    <a:pt x="770112" y="149030"/>
                  </a:cubicBezTo>
                  <a:cubicBezTo>
                    <a:pt x="763846" y="149030"/>
                    <a:pt x="758731" y="147177"/>
                    <a:pt x="754767" y="143468"/>
                  </a:cubicBezTo>
                  <a:cubicBezTo>
                    <a:pt x="750804" y="139760"/>
                    <a:pt x="748821" y="134901"/>
                    <a:pt x="748821" y="128891"/>
                  </a:cubicBezTo>
                  <a:cubicBezTo>
                    <a:pt x="748821" y="122753"/>
                    <a:pt x="751283" y="116616"/>
                    <a:pt x="756206" y="110479"/>
                  </a:cubicBezTo>
                  <a:cubicBezTo>
                    <a:pt x="761129" y="104341"/>
                    <a:pt x="767810" y="98970"/>
                    <a:pt x="776249" y="94367"/>
                  </a:cubicBezTo>
                  <a:cubicBezTo>
                    <a:pt x="799393" y="82092"/>
                    <a:pt x="823560" y="75954"/>
                    <a:pt x="848750" y="75954"/>
                  </a:cubicBezTo>
                  <a:close/>
                  <a:moveTo>
                    <a:pt x="713360" y="65789"/>
                  </a:moveTo>
                  <a:cubicBezTo>
                    <a:pt x="716557" y="65789"/>
                    <a:pt x="719370" y="67610"/>
                    <a:pt x="721799" y="71255"/>
                  </a:cubicBezTo>
                  <a:cubicBezTo>
                    <a:pt x="724229" y="74899"/>
                    <a:pt x="725444" y="79150"/>
                    <a:pt x="725444" y="84010"/>
                  </a:cubicBezTo>
                  <a:cubicBezTo>
                    <a:pt x="725444" y="89252"/>
                    <a:pt x="723813" y="95198"/>
                    <a:pt x="720552" y="101847"/>
                  </a:cubicBezTo>
                  <a:cubicBezTo>
                    <a:pt x="717292" y="108496"/>
                    <a:pt x="713360" y="113803"/>
                    <a:pt x="708757" y="117766"/>
                  </a:cubicBezTo>
                  <a:cubicBezTo>
                    <a:pt x="705816" y="120324"/>
                    <a:pt x="704345" y="122370"/>
                    <a:pt x="704345" y="123904"/>
                  </a:cubicBezTo>
                  <a:cubicBezTo>
                    <a:pt x="704345" y="124288"/>
                    <a:pt x="704473" y="125822"/>
                    <a:pt x="704729" y="128507"/>
                  </a:cubicBezTo>
                  <a:cubicBezTo>
                    <a:pt x="705112" y="131193"/>
                    <a:pt x="705305" y="133622"/>
                    <a:pt x="705305" y="135796"/>
                  </a:cubicBezTo>
                  <a:cubicBezTo>
                    <a:pt x="705305" y="151012"/>
                    <a:pt x="700189" y="163799"/>
                    <a:pt x="689960" y="174156"/>
                  </a:cubicBezTo>
                  <a:cubicBezTo>
                    <a:pt x="680754" y="183363"/>
                    <a:pt x="668894" y="190524"/>
                    <a:pt x="654381" y="195638"/>
                  </a:cubicBezTo>
                  <a:cubicBezTo>
                    <a:pt x="639868" y="200753"/>
                    <a:pt x="623917" y="203310"/>
                    <a:pt x="606527" y="203310"/>
                  </a:cubicBezTo>
                  <a:cubicBezTo>
                    <a:pt x="602307" y="203310"/>
                    <a:pt x="598151" y="203054"/>
                    <a:pt x="594060" y="202543"/>
                  </a:cubicBezTo>
                  <a:cubicBezTo>
                    <a:pt x="590735" y="202159"/>
                    <a:pt x="588177" y="201967"/>
                    <a:pt x="586388" y="201967"/>
                  </a:cubicBezTo>
                  <a:cubicBezTo>
                    <a:pt x="579610" y="201967"/>
                    <a:pt x="576222" y="205356"/>
                    <a:pt x="576222" y="212133"/>
                  </a:cubicBezTo>
                  <a:cubicBezTo>
                    <a:pt x="576222" y="216481"/>
                    <a:pt x="578428" y="219901"/>
                    <a:pt x="582839" y="222394"/>
                  </a:cubicBezTo>
                  <a:cubicBezTo>
                    <a:pt x="587251" y="224888"/>
                    <a:pt x="593228" y="226135"/>
                    <a:pt x="600773" y="226135"/>
                  </a:cubicBezTo>
                  <a:cubicBezTo>
                    <a:pt x="605887" y="226135"/>
                    <a:pt x="613432" y="225431"/>
                    <a:pt x="623405" y="224024"/>
                  </a:cubicBezTo>
                  <a:cubicBezTo>
                    <a:pt x="644375" y="221084"/>
                    <a:pt x="659847" y="219613"/>
                    <a:pt x="669821" y="219613"/>
                  </a:cubicBezTo>
                  <a:cubicBezTo>
                    <a:pt x="684910" y="219613"/>
                    <a:pt x="696609" y="222107"/>
                    <a:pt x="704921" y="227093"/>
                  </a:cubicBezTo>
                  <a:cubicBezTo>
                    <a:pt x="711570" y="230929"/>
                    <a:pt x="716845" y="236300"/>
                    <a:pt x="720745" y="243205"/>
                  </a:cubicBezTo>
                  <a:cubicBezTo>
                    <a:pt x="724645" y="250110"/>
                    <a:pt x="726595" y="257526"/>
                    <a:pt x="726595" y="265454"/>
                  </a:cubicBezTo>
                  <a:cubicBezTo>
                    <a:pt x="726595" y="278368"/>
                    <a:pt x="721863" y="290900"/>
                    <a:pt x="712401" y="303047"/>
                  </a:cubicBezTo>
                  <a:cubicBezTo>
                    <a:pt x="701149" y="317368"/>
                    <a:pt x="684590" y="327981"/>
                    <a:pt x="662724" y="334886"/>
                  </a:cubicBezTo>
                  <a:cubicBezTo>
                    <a:pt x="645590" y="340256"/>
                    <a:pt x="625771" y="342941"/>
                    <a:pt x="603266" y="342941"/>
                  </a:cubicBezTo>
                  <a:cubicBezTo>
                    <a:pt x="574879" y="342941"/>
                    <a:pt x="551863" y="338594"/>
                    <a:pt x="534218" y="329899"/>
                  </a:cubicBezTo>
                  <a:cubicBezTo>
                    <a:pt x="526033" y="325807"/>
                    <a:pt x="519513" y="320437"/>
                    <a:pt x="514654" y="313788"/>
                  </a:cubicBezTo>
                  <a:cubicBezTo>
                    <a:pt x="509795" y="307139"/>
                    <a:pt x="507365" y="300234"/>
                    <a:pt x="507365" y="293073"/>
                  </a:cubicBezTo>
                  <a:cubicBezTo>
                    <a:pt x="507365" y="288086"/>
                    <a:pt x="508740" y="283483"/>
                    <a:pt x="511489" y="279264"/>
                  </a:cubicBezTo>
                  <a:cubicBezTo>
                    <a:pt x="514238" y="275044"/>
                    <a:pt x="517723" y="272039"/>
                    <a:pt x="521942" y="270249"/>
                  </a:cubicBezTo>
                  <a:cubicBezTo>
                    <a:pt x="525778" y="268714"/>
                    <a:pt x="527696" y="267052"/>
                    <a:pt x="527696" y="265262"/>
                  </a:cubicBezTo>
                  <a:cubicBezTo>
                    <a:pt x="527696" y="263856"/>
                    <a:pt x="526098" y="261809"/>
                    <a:pt x="522901" y="259124"/>
                  </a:cubicBezTo>
                  <a:cubicBezTo>
                    <a:pt x="512672" y="250557"/>
                    <a:pt x="507557" y="241670"/>
                    <a:pt x="507557" y="232464"/>
                  </a:cubicBezTo>
                  <a:cubicBezTo>
                    <a:pt x="507557" y="226326"/>
                    <a:pt x="510018" y="219997"/>
                    <a:pt x="514942" y="213475"/>
                  </a:cubicBezTo>
                  <a:cubicBezTo>
                    <a:pt x="519864" y="206954"/>
                    <a:pt x="525970" y="201903"/>
                    <a:pt x="533258" y="198323"/>
                  </a:cubicBezTo>
                  <a:cubicBezTo>
                    <a:pt x="536327" y="196789"/>
                    <a:pt x="537862" y="195254"/>
                    <a:pt x="537862" y="193720"/>
                  </a:cubicBezTo>
                  <a:cubicBezTo>
                    <a:pt x="537862" y="191930"/>
                    <a:pt x="535943" y="189244"/>
                    <a:pt x="532107" y="185664"/>
                  </a:cubicBezTo>
                  <a:cubicBezTo>
                    <a:pt x="518937" y="173517"/>
                    <a:pt x="512352" y="159324"/>
                    <a:pt x="512352" y="143085"/>
                  </a:cubicBezTo>
                  <a:cubicBezTo>
                    <a:pt x="512352" y="134518"/>
                    <a:pt x="514686" y="126334"/>
                    <a:pt x="519353" y="118534"/>
                  </a:cubicBezTo>
                  <a:cubicBezTo>
                    <a:pt x="524020" y="110734"/>
                    <a:pt x="530509" y="104085"/>
                    <a:pt x="538821" y="98587"/>
                  </a:cubicBezTo>
                  <a:cubicBezTo>
                    <a:pt x="559407" y="85160"/>
                    <a:pt x="582232" y="78447"/>
                    <a:pt x="607294" y="78447"/>
                  </a:cubicBezTo>
                  <a:cubicBezTo>
                    <a:pt x="617268" y="78447"/>
                    <a:pt x="628392" y="79726"/>
                    <a:pt x="640667" y="82283"/>
                  </a:cubicBezTo>
                  <a:cubicBezTo>
                    <a:pt x="652303" y="84585"/>
                    <a:pt x="660295" y="85735"/>
                    <a:pt x="664642" y="85735"/>
                  </a:cubicBezTo>
                  <a:cubicBezTo>
                    <a:pt x="678580" y="85735"/>
                    <a:pt x="692453" y="80237"/>
                    <a:pt x="706263" y="69241"/>
                  </a:cubicBezTo>
                  <a:cubicBezTo>
                    <a:pt x="709332" y="66939"/>
                    <a:pt x="711698" y="65789"/>
                    <a:pt x="713360" y="65789"/>
                  </a:cubicBezTo>
                  <a:close/>
                  <a:moveTo>
                    <a:pt x="127548" y="55048"/>
                  </a:moveTo>
                  <a:cubicBezTo>
                    <a:pt x="116807" y="55048"/>
                    <a:pt x="108304" y="59842"/>
                    <a:pt x="102038" y="69433"/>
                  </a:cubicBezTo>
                  <a:cubicBezTo>
                    <a:pt x="97179" y="76593"/>
                    <a:pt x="94750" y="85097"/>
                    <a:pt x="94750" y="94942"/>
                  </a:cubicBezTo>
                  <a:cubicBezTo>
                    <a:pt x="94750" y="109392"/>
                    <a:pt x="97691" y="126110"/>
                    <a:pt x="103573" y="145098"/>
                  </a:cubicBezTo>
                  <a:cubicBezTo>
                    <a:pt x="109454" y="164086"/>
                    <a:pt x="116871" y="180933"/>
                    <a:pt x="125821" y="195638"/>
                  </a:cubicBezTo>
                  <a:cubicBezTo>
                    <a:pt x="129786" y="201903"/>
                    <a:pt x="134676" y="206890"/>
                    <a:pt x="140494" y="210599"/>
                  </a:cubicBezTo>
                  <a:cubicBezTo>
                    <a:pt x="146312" y="214306"/>
                    <a:pt x="152226" y="216161"/>
                    <a:pt x="158236" y="216161"/>
                  </a:cubicBezTo>
                  <a:cubicBezTo>
                    <a:pt x="167953" y="216161"/>
                    <a:pt x="175786" y="212517"/>
                    <a:pt x="181731" y="205228"/>
                  </a:cubicBezTo>
                  <a:cubicBezTo>
                    <a:pt x="187677" y="197940"/>
                    <a:pt x="190650" y="188349"/>
                    <a:pt x="190650" y="176458"/>
                  </a:cubicBezTo>
                  <a:cubicBezTo>
                    <a:pt x="190650" y="160986"/>
                    <a:pt x="188157" y="144299"/>
                    <a:pt x="183170" y="126398"/>
                  </a:cubicBezTo>
                  <a:cubicBezTo>
                    <a:pt x="178183" y="108496"/>
                    <a:pt x="171726" y="93216"/>
                    <a:pt x="163798" y="80557"/>
                  </a:cubicBezTo>
                  <a:cubicBezTo>
                    <a:pt x="158939" y="72757"/>
                    <a:pt x="153313" y="66620"/>
                    <a:pt x="146920" y="62144"/>
                  </a:cubicBezTo>
                  <a:cubicBezTo>
                    <a:pt x="140526" y="57669"/>
                    <a:pt x="134069" y="55304"/>
                    <a:pt x="127548" y="55048"/>
                  </a:cubicBezTo>
                  <a:close/>
                  <a:moveTo>
                    <a:pt x="1297055" y="5371"/>
                  </a:moveTo>
                  <a:cubicBezTo>
                    <a:pt x="1308180" y="5371"/>
                    <a:pt x="1317003" y="7449"/>
                    <a:pt x="1323524" y="11604"/>
                  </a:cubicBezTo>
                  <a:cubicBezTo>
                    <a:pt x="1330045" y="15760"/>
                    <a:pt x="1333305" y="21355"/>
                    <a:pt x="1333305" y="28387"/>
                  </a:cubicBezTo>
                  <a:cubicBezTo>
                    <a:pt x="1333305" y="38233"/>
                    <a:pt x="1328383" y="46033"/>
                    <a:pt x="1318537" y="51787"/>
                  </a:cubicBezTo>
                  <a:cubicBezTo>
                    <a:pt x="1302937" y="60866"/>
                    <a:pt x="1284077" y="65405"/>
                    <a:pt x="1261955" y="65405"/>
                  </a:cubicBezTo>
                  <a:cubicBezTo>
                    <a:pt x="1252621" y="65405"/>
                    <a:pt x="1245205" y="63615"/>
                    <a:pt x="1239707" y="60035"/>
                  </a:cubicBezTo>
                  <a:cubicBezTo>
                    <a:pt x="1232291" y="55431"/>
                    <a:pt x="1228582" y="49038"/>
                    <a:pt x="1228582" y="40854"/>
                  </a:cubicBezTo>
                  <a:cubicBezTo>
                    <a:pt x="1228582" y="29858"/>
                    <a:pt x="1236446" y="21226"/>
                    <a:pt x="1252174" y="14961"/>
                  </a:cubicBezTo>
                  <a:cubicBezTo>
                    <a:pt x="1268157" y="8568"/>
                    <a:pt x="1283117" y="5371"/>
                    <a:pt x="1297055" y="5371"/>
                  </a:cubicBezTo>
                  <a:close/>
                  <a:moveTo>
                    <a:pt x="145769" y="0"/>
                  </a:moveTo>
                  <a:cubicBezTo>
                    <a:pt x="178631" y="0"/>
                    <a:pt x="207337" y="9399"/>
                    <a:pt x="231888" y="28195"/>
                  </a:cubicBezTo>
                  <a:cubicBezTo>
                    <a:pt x="248510" y="41110"/>
                    <a:pt x="262001" y="57860"/>
                    <a:pt x="272358" y="78447"/>
                  </a:cubicBezTo>
                  <a:cubicBezTo>
                    <a:pt x="282459" y="98907"/>
                    <a:pt x="287510" y="119365"/>
                    <a:pt x="287510" y="139823"/>
                  </a:cubicBezTo>
                  <a:cubicBezTo>
                    <a:pt x="287510" y="170001"/>
                    <a:pt x="277536" y="196980"/>
                    <a:pt x="257589" y="220764"/>
                  </a:cubicBezTo>
                  <a:cubicBezTo>
                    <a:pt x="240711" y="240967"/>
                    <a:pt x="218654" y="255480"/>
                    <a:pt x="191417" y="264303"/>
                  </a:cubicBezTo>
                  <a:cubicBezTo>
                    <a:pt x="174667" y="269674"/>
                    <a:pt x="157852" y="272359"/>
                    <a:pt x="140974" y="272359"/>
                  </a:cubicBezTo>
                  <a:cubicBezTo>
                    <a:pt x="118852" y="272359"/>
                    <a:pt x="97691" y="267756"/>
                    <a:pt x="77487" y="258549"/>
                  </a:cubicBezTo>
                  <a:cubicBezTo>
                    <a:pt x="53065" y="247424"/>
                    <a:pt x="33949" y="230610"/>
                    <a:pt x="20139" y="208105"/>
                  </a:cubicBezTo>
                  <a:cubicBezTo>
                    <a:pt x="6713" y="186368"/>
                    <a:pt x="0" y="162393"/>
                    <a:pt x="0" y="136180"/>
                  </a:cubicBezTo>
                  <a:cubicBezTo>
                    <a:pt x="0" y="105747"/>
                    <a:pt x="8631" y="78895"/>
                    <a:pt x="25893" y="55623"/>
                  </a:cubicBezTo>
                  <a:cubicBezTo>
                    <a:pt x="41237" y="34909"/>
                    <a:pt x="61888" y="19692"/>
                    <a:pt x="87845" y="9974"/>
                  </a:cubicBezTo>
                  <a:cubicBezTo>
                    <a:pt x="105235" y="3325"/>
                    <a:pt x="124543" y="0"/>
                    <a:pt x="14576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AA13EE0-E654-40F0-A6EB-0D32C5490EF7}"/>
              </a:ext>
            </a:extLst>
          </p:cNvPr>
          <p:cNvSpPr txBox="1"/>
          <p:nvPr/>
        </p:nvSpPr>
        <p:spPr>
          <a:xfrm>
            <a:off x="3930340" y="3860417"/>
            <a:ext cx="4331369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accent5"/>
                </a:solidFill>
                <a:latin typeface="+mj-lt"/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accent5"/>
              </a:solidFill>
              <a:latin typeface="+mj-lt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8568C7-8F2B-4744-A4B7-4BD7B534A6E5}"/>
              </a:ext>
            </a:extLst>
          </p:cNvPr>
          <p:cNvSpPr txBox="1"/>
          <p:nvPr/>
        </p:nvSpPr>
        <p:spPr>
          <a:xfrm>
            <a:off x="3930292" y="4747220"/>
            <a:ext cx="4331317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accent5"/>
                </a:solidFill>
                <a:cs typeface="Arial" pitchFamily="34" charset="0"/>
              </a:rPr>
              <a:t>Insert the Sub Title of</a:t>
            </a:r>
          </a:p>
          <a:p>
            <a:pPr algn="ctr"/>
            <a:r>
              <a:rPr lang="en-US" altLang="ko-KR" sz="1867" dirty="0">
                <a:solidFill>
                  <a:schemeClr val="accent5"/>
                </a:solidFill>
                <a:cs typeface="Arial" pitchFamily="34" charset="0"/>
              </a:rPr>
              <a:t>Your Presentation</a:t>
            </a:r>
            <a:endParaRPr lang="ko-KR" altLang="en-US" sz="1867" dirty="0">
              <a:solidFill>
                <a:schemeClr val="accent5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8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435429" y="1562102"/>
            <a:ext cx="3561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</p:txBody>
      </p:sp>
      <p:pic>
        <p:nvPicPr>
          <p:cNvPr id="10" name="Rezervirano mjesto slike 9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840" r="484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435429" y="628918"/>
            <a:ext cx="34921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Almost every household has a garden where vegetables</a:t>
            </a:r>
            <a:r>
              <a:rPr lang="hr-HR" dirty="0"/>
              <a:t> are </a:t>
            </a:r>
            <a:r>
              <a:rPr lang="hr-HR" dirty="0" err="1"/>
              <a:t>grown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en-US" dirty="0"/>
              <a:t>an orchard where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pick</a:t>
            </a:r>
            <a:r>
              <a:rPr lang="hr-HR" dirty="0"/>
              <a:t> </a:t>
            </a:r>
            <a:r>
              <a:rPr lang="hr-HR" dirty="0" err="1"/>
              <a:t>fruit</a:t>
            </a:r>
            <a:r>
              <a:rPr lang="en-US" dirty="0"/>
              <a:t>.</a:t>
            </a:r>
            <a:endParaRPr lang="hr-HR" dirty="0"/>
          </a:p>
          <a:p>
            <a:endParaRPr lang="en-US" dirty="0"/>
          </a:p>
          <a:p>
            <a:r>
              <a:rPr lang="en-US" dirty="0"/>
              <a:t>There are </a:t>
            </a:r>
            <a:r>
              <a:rPr lang="hr-HR" dirty="0" err="1"/>
              <a:t>many</a:t>
            </a:r>
            <a:r>
              <a:rPr lang="en-US" dirty="0"/>
              <a:t> golden fields of wheat, corn and other </a:t>
            </a:r>
            <a:r>
              <a:rPr lang="hr-HR" dirty="0" err="1"/>
              <a:t>crops</a:t>
            </a:r>
            <a:r>
              <a:rPr lang="hr-HR" dirty="0"/>
              <a:t> </a:t>
            </a:r>
            <a:r>
              <a:rPr lang="en-US" dirty="0"/>
              <a:t>all over Podravina, so dishes </a:t>
            </a:r>
            <a:r>
              <a:rPr lang="hr-HR" dirty="0" err="1"/>
              <a:t>based</a:t>
            </a:r>
            <a:r>
              <a:rPr lang="hr-HR" dirty="0"/>
              <a:t> on </a:t>
            </a:r>
            <a:r>
              <a:rPr lang="hr-HR" dirty="0" err="1"/>
              <a:t>cereals</a:t>
            </a:r>
            <a:r>
              <a:rPr lang="hr-HR" dirty="0"/>
              <a:t> are </a:t>
            </a:r>
            <a:r>
              <a:rPr lang="hr-HR" dirty="0" err="1"/>
              <a:t>very</a:t>
            </a:r>
            <a:r>
              <a:rPr lang="hr-HR" dirty="0"/>
              <a:t> </a:t>
            </a:r>
            <a:r>
              <a:rPr lang="hr-HR" dirty="0" err="1"/>
              <a:t>popular</a:t>
            </a:r>
            <a:r>
              <a:rPr lang="en-US" dirty="0"/>
              <a:t>.</a:t>
            </a:r>
            <a:endParaRPr lang="hr-HR" dirty="0"/>
          </a:p>
          <a:p>
            <a:endParaRPr lang="en-US" dirty="0"/>
          </a:p>
          <a:p>
            <a:r>
              <a:rPr lang="en-US" dirty="0"/>
              <a:t>Many </a:t>
            </a:r>
            <a:r>
              <a:rPr lang="hr-HR" dirty="0" err="1"/>
              <a:t>herbs</a:t>
            </a:r>
            <a:r>
              <a:rPr lang="hr-HR" dirty="0"/>
              <a:t> </a:t>
            </a:r>
            <a:r>
              <a:rPr lang="en-US" dirty="0"/>
              <a:t>are </a:t>
            </a:r>
            <a:r>
              <a:rPr lang="hr-HR" dirty="0" err="1"/>
              <a:t>picked</a:t>
            </a:r>
            <a:r>
              <a:rPr lang="hr-HR" dirty="0"/>
              <a:t> to make </a:t>
            </a:r>
            <a:r>
              <a:rPr lang="hr-HR" dirty="0" err="1"/>
              <a:t>herbal</a:t>
            </a:r>
            <a:r>
              <a:rPr lang="hr-HR" dirty="0"/>
              <a:t> </a:t>
            </a:r>
            <a:r>
              <a:rPr lang="hr-HR" dirty="0" err="1"/>
              <a:t>teas</a:t>
            </a:r>
            <a:r>
              <a:rPr lang="en-US" dirty="0"/>
              <a:t>,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en-US" dirty="0"/>
              <a:t>many vineyards are spread on the hills, </a:t>
            </a:r>
            <a:r>
              <a:rPr lang="hr-HR" dirty="0" err="1"/>
              <a:t>favourite</a:t>
            </a:r>
            <a:r>
              <a:rPr lang="hr-HR" dirty="0"/>
              <a:t> </a:t>
            </a:r>
            <a:r>
              <a:rPr lang="en-US" dirty="0"/>
              <a:t>places to gather and enjoy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en-US" dirty="0"/>
              <a:t> nature and food</a:t>
            </a:r>
            <a:r>
              <a:rPr lang="hr-H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7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07" y="264214"/>
            <a:ext cx="11148371" cy="4464540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4145360" y="5386643"/>
            <a:ext cx="4134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dirty="0"/>
              <a:t>Podravina </a:t>
            </a:r>
            <a:r>
              <a:rPr lang="hr-HR" sz="3600" dirty="0" err="1"/>
              <a:t>vineyard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179922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zervirano mjesto slike 6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1845" r="1845"/>
          <a:stretch>
            <a:fillRect/>
          </a:stretch>
        </p:blipFill>
        <p:spPr>
          <a:xfrm>
            <a:off x="5021060" y="495242"/>
            <a:ext cx="6957391" cy="4532244"/>
          </a:xfrm>
          <a:prstGeom prst="rect">
            <a:avLst/>
          </a:prstGeom>
        </p:spPr>
      </p:pic>
      <p:pic>
        <p:nvPicPr>
          <p:cNvPr id="6" name="Rezervirano mjesto slike 5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4643" r="14643"/>
          <a:stretch>
            <a:fillRect/>
          </a:stretch>
        </p:blipFill>
        <p:spPr>
          <a:xfrm rot="1259408">
            <a:off x="2969450" y="3396113"/>
            <a:ext cx="2715022" cy="2879569"/>
          </a:xfrm>
          <a:prstGeom prst="rect">
            <a:avLst/>
          </a:prstGeom>
        </p:spPr>
      </p:pic>
      <p:pic>
        <p:nvPicPr>
          <p:cNvPr id="5" name="Rezervirano mjesto slike 4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4673" r="14673"/>
          <a:stretch>
            <a:fillRect/>
          </a:stretch>
        </p:blipFill>
        <p:spPr>
          <a:xfrm rot="1346239">
            <a:off x="554095" y="585158"/>
            <a:ext cx="2764330" cy="29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59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3614057" y="45926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Podravina</a:t>
            </a:r>
            <a:r>
              <a:rPr lang="en-US" dirty="0"/>
              <a:t> cuisine is characterized by cow's dairy products, </a:t>
            </a:r>
            <a:r>
              <a:rPr lang="hr-HR" dirty="0" err="1"/>
              <a:t>sour</a:t>
            </a:r>
            <a:r>
              <a:rPr lang="en-US" dirty="0"/>
              <a:t>dough dishes</a:t>
            </a:r>
            <a:r>
              <a:rPr lang="hr-HR" dirty="0"/>
              <a:t>,</a:t>
            </a:r>
            <a:r>
              <a:rPr lang="en-US" dirty="0"/>
              <a:t> meat dishes, vegetable side dishes</a:t>
            </a:r>
            <a:r>
              <a:rPr lang="hr-HR" dirty="0"/>
              <a:t>, </a:t>
            </a:r>
            <a:r>
              <a:rPr lang="hr-HR" dirty="0" err="1"/>
              <a:t>cakes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pastry</a:t>
            </a:r>
            <a:r>
              <a:rPr lang="hr-HR" dirty="0"/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05" y="1382596"/>
            <a:ext cx="4649771" cy="315520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161" y="3728492"/>
            <a:ext cx="3828562" cy="319046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705" y="604157"/>
            <a:ext cx="1819275" cy="25146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723" y="1382596"/>
            <a:ext cx="3085420" cy="308542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531" y="3418931"/>
            <a:ext cx="2255520" cy="30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6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233852" y="292967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Podravci</a:t>
            </a:r>
            <a:r>
              <a:rPr lang="en-US" sz="3600" dirty="0"/>
              <a:t> eat a lot of meat</a:t>
            </a:r>
            <a:r>
              <a:rPr lang="hr-HR" sz="3600" dirty="0"/>
              <a:t> </a:t>
            </a:r>
            <a:r>
              <a:rPr lang="hr-HR" sz="3600" dirty="0" err="1"/>
              <a:t>and</a:t>
            </a:r>
            <a:r>
              <a:rPr lang="en-US" sz="3600" dirty="0"/>
              <a:t> vegetables but dessert is</a:t>
            </a:r>
            <a:r>
              <a:rPr lang="hr-HR" sz="3600" dirty="0"/>
              <a:t> </a:t>
            </a:r>
            <a:r>
              <a:rPr lang="hr-HR" sz="3600" dirty="0" err="1"/>
              <a:t>the</a:t>
            </a:r>
            <a:r>
              <a:rPr lang="hr-HR" sz="3600" dirty="0"/>
              <a:t> </a:t>
            </a:r>
            <a:r>
              <a:rPr lang="hr-HR" sz="3600" dirty="0" err="1"/>
              <a:t>course</a:t>
            </a:r>
            <a:r>
              <a:rPr lang="hr-HR" sz="3600" dirty="0"/>
              <a:t> </a:t>
            </a:r>
            <a:r>
              <a:rPr lang="hr-HR" sz="3600" dirty="0" err="1"/>
              <a:t>that</a:t>
            </a:r>
            <a:r>
              <a:rPr lang="en-US" sz="3600" dirty="0"/>
              <a:t> </a:t>
            </a:r>
            <a:r>
              <a:rPr lang="hr-HR" sz="3600" dirty="0" err="1"/>
              <a:t>is</a:t>
            </a:r>
            <a:r>
              <a:rPr lang="hr-HR" sz="3600" dirty="0"/>
              <a:t> </a:t>
            </a:r>
            <a:r>
              <a:rPr lang="en-US" sz="3600" dirty="0"/>
              <a:t>unavoidable almost every day</a:t>
            </a:r>
            <a:r>
              <a:rPr lang="hr-HR" sz="3600" dirty="0"/>
              <a:t>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180" y="2845782"/>
            <a:ext cx="4488953" cy="25222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46" y="323535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1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734" r="273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Rezervirano mjesto slike 1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l="19306" r="19306"/>
          <a:stretch>
            <a:fillRect/>
          </a:stretch>
        </p:blipFill>
        <p:spPr>
          <a:xfrm rot="20585984">
            <a:off x="3375690" y="3957239"/>
            <a:ext cx="2253284" cy="2389344"/>
          </a:xfrm>
          <a:prstGeom prst="rect">
            <a:avLst/>
          </a:prstGeom>
        </p:spPr>
      </p:pic>
      <p:pic>
        <p:nvPicPr>
          <p:cNvPr id="7" name="Rezervirano mjesto slike 6"/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l="18607" r="18607"/>
          <a:stretch>
            <a:fillRect/>
          </a:stretch>
        </p:blipFill>
        <p:spPr>
          <a:xfrm rot="1034171">
            <a:off x="570321" y="3025593"/>
            <a:ext cx="2253284" cy="238934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44434" y="305160"/>
            <a:ext cx="38578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Podravci</a:t>
            </a:r>
            <a:r>
              <a:rPr lang="en-US" sz="3200" dirty="0"/>
              <a:t> breed many animals that they use for food – </a:t>
            </a:r>
            <a:r>
              <a:rPr lang="hr-HR" sz="3200" dirty="0" err="1"/>
              <a:t>cows</a:t>
            </a:r>
            <a:r>
              <a:rPr lang="hr-HR" sz="3200" dirty="0"/>
              <a:t>, </a:t>
            </a:r>
            <a:r>
              <a:rPr lang="en-US" sz="3200" dirty="0"/>
              <a:t>pigs, poultry, rabbits</a:t>
            </a:r>
            <a:r>
              <a:rPr lang="hr-HR" sz="3200" dirty="0"/>
              <a:t>, </a:t>
            </a:r>
            <a:r>
              <a:rPr lang="hr-HR" sz="3200" dirty="0" err="1"/>
              <a:t>wild</a:t>
            </a:r>
            <a:r>
              <a:rPr lang="hr-HR" sz="3200" dirty="0"/>
              <a:t> game</a:t>
            </a:r>
            <a:r>
              <a:rPr lang="en-US" sz="3200" dirty="0"/>
              <a:t> ...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943769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83177" y="314727"/>
            <a:ext cx="11146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particular </a:t>
            </a:r>
            <a:r>
              <a:rPr lang="en-US" dirty="0" err="1"/>
              <a:t>favo</a:t>
            </a:r>
            <a:r>
              <a:rPr lang="hr-HR" dirty="0"/>
              <a:t>u</a:t>
            </a:r>
            <a:r>
              <a:rPr lang="en-US" dirty="0"/>
              <a:t>rite is </a:t>
            </a:r>
            <a:r>
              <a:rPr lang="en-US" dirty="0" err="1"/>
              <a:t>sarma</a:t>
            </a:r>
            <a:r>
              <a:rPr lang="en-US" dirty="0"/>
              <a:t>, a dish of </a:t>
            </a:r>
            <a:r>
              <a:rPr lang="hr-HR" dirty="0" err="1"/>
              <a:t>sour</a:t>
            </a:r>
            <a:r>
              <a:rPr lang="hr-HR" dirty="0"/>
              <a:t> </a:t>
            </a:r>
            <a:r>
              <a:rPr lang="hr-HR" dirty="0" err="1"/>
              <a:t>kraut</a:t>
            </a:r>
            <a:r>
              <a:rPr lang="en-US" dirty="0"/>
              <a:t> and minced meat</a:t>
            </a:r>
            <a:r>
              <a:rPr lang="hr-HR" dirty="0"/>
              <a:t>.</a:t>
            </a:r>
            <a:r>
              <a:rPr lang="en-US" dirty="0"/>
              <a:t> </a:t>
            </a:r>
            <a:endParaRPr lang="hr-HR" dirty="0"/>
          </a:p>
          <a:p>
            <a:r>
              <a:rPr lang="en-US" dirty="0"/>
              <a:t>Dishes are prepared with millet, barley and buckwheat porridge.</a:t>
            </a:r>
            <a:endParaRPr lang="hr-HR" dirty="0"/>
          </a:p>
          <a:p>
            <a:r>
              <a:rPr lang="en-US" dirty="0"/>
              <a:t> </a:t>
            </a:r>
            <a:r>
              <a:rPr lang="hr-HR" dirty="0"/>
              <a:t>‘’Krvavice’’ (</a:t>
            </a:r>
            <a:r>
              <a:rPr lang="en-US" dirty="0"/>
              <a:t>pork blood sausages</a:t>
            </a:r>
            <a:r>
              <a:rPr lang="hr-HR" dirty="0"/>
              <a:t>; </a:t>
            </a:r>
            <a:r>
              <a:rPr lang="hr-HR" dirty="0" err="1"/>
              <a:t>black</a:t>
            </a:r>
            <a:r>
              <a:rPr lang="hr-HR" dirty="0"/>
              <a:t> </a:t>
            </a:r>
            <a:r>
              <a:rPr lang="hr-HR" dirty="0" err="1"/>
              <a:t>pudding</a:t>
            </a:r>
            <a:r>
              <a:rPr lang="hr-HR" dirty="0"/>
              <a:t>)</a:t>
            </a:r>
            <a:r>
              <a:rPr lang="en-US" dirty="0"/>
              <a:t> and buckwheat porridge are also specialties.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7" y="1742477"/>
            <a:ext cx="4472779" cy="29749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650" y="3867074"/>
            <a:ext cx="4539390" cy="284864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771" y="1742477"/>
            <a:ext cx="4190612" cy="24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1299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ORGANIC FO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D594"/>
      </a:accent1>
      <a:accent2>
        <a:srgbClr val="718E37"/>
      </a:accent2>
      <a:accent3>
        <a:srgbClr val="E3AE00"/>
      </a:accent3>
      <a:accent4>
        <a:srgbClr val="9A7037"/>
      </a:accent4>
      <a:accent5>
        <a:srgbClr val="4A5A2B"/>
      </a:accent5>
      <a:accent6>
        <a:srgbClr val="5F473B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821</Words>
  <Application>Microsoft Office PowerPoint</Application>
  <PresentationFormat>Široki zaslon</PresentationFormat>
  <Paragraphs>49</Paragraphs>
  <Slides>24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24</vt:i4>
      </vt:variant>
    </vt:vector>
  </HeadingPairs>
  <TitlesOfParts>
    <vt:vector size="29" baseType="lpstr">
      <vt:lpstr>Arial</vt:lpstr>
      <vt:lpstr>Calibri</vt:lpstr>
      <vt:lpstr>Cover and End Slide Master</vt:lpstr>
      <vt:lpstr>Contents Slide Master</vt:lpstr>
      <vt:lpstr>Section Break Slide Master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Kučinić</cp:lastModifiedBy>
  <cp:revision>104</cp:revision>
  <dcterms:created xsi:type="dcterms:W3CDTF">2019-04-04T05:32:41Z</dcterms:created>
  <dcterms:modified xsi:type="dcterms:W3CDTF">2022-05-20T10:07:42Z</dcterms:modified>
</cp:coreProperties>
</file>